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2"/>
  </p:notesMasterIdLst>
  <p:sldIdLst>
    <p:sldId id="915" r:id="rId5"/>
    <p:sldId id="317" r:id="rId6"/>
    <p:sldId id="319" r:id="rId7"/>
    <p:sldId id="988" r:id="rId8"/>
    <p:sldId id="938" r:id="rId9"/>
    <p:sldId id="379" r:id="rId10"/>
    <p:sldId id="997" r:id="rId11"/>
    <p:sldId id="996" r:id="rId12"/>
    <p:sldId id="907" r:id="rId13"/>
    <p:sldId id="939" r:id="rId14"/>
    <p:sldId id="908" r:id="rId15"/>
    <p:sldId id="989" r:id="rId16"/>
    <p:sldId id="912" r:id="rId17"/>
    <p:sldId id="910" r:id="rId18"/>
    <p:sldId id="911" r:id="rId19"/>
    <p:sldId id="264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37CE46-F9D4-EA50-3A66-68A110C42DC7}" name="Dr. Kate Zimmer" initials="DZ" userId="S::drzimmer@educatordiversity.org::cb21557a-8fe5-4857-9640-d4b75a2ce2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D22"/>
    <a:srgbClr val="6CB33F"/>
    <a:srgbClr val="4F00A3"/>
    <a:srgbClr val="0D92FF"/>
    <a:srgbClr val="F8F8F8"/>
    <a:srgbClr val="E5CDFF"/>
    <a:srgbClr val="E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AF0DC-DEBA-40C2-A493-8E1F96238A6E}" v="203" dt="2023-03-03T15:51:44.148"/>
    <p1510:client id="{53DA5739-1288-8266-7F99-0171076F1E0C}" v="10" dt="2023-03-02T17:58:19.407"/>
    <p1510:client id="{A3DE3830-2001-5C89-6903-2B4B8E03B6C5}" v="6" dt="2023-03-02T22:18:48.193"/>
    <p1510:client id="{B5A858A6-009E-1E7F-6F76-59F2B0AF8C67}" v="1" dt="2023-03-05T00:08:36.150"/>
    <p1510:client id="{B8DD6EED-DAED-6AE6-61CA-4A00908BC431}" v="3" dt="2023-03-03T17:16:31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uana.rodriguez12@gmail.com" userId="S::urn:spo:guest#sanjuana.rodriguez12@gmail.com::" providerId="AD" clId="Web-{B8DD6EED-DAED-6AE6-61CA-4A00908BC431}"/>
    <pc:docChg chg="modSld">
      <pc:chgData name="sanjuana.rodriguez12@gmail.com" userId="S::urn:spo:guest#sanjuana.rodriguez12@gmail.com::" providerId="AD" clId="Web-{B8DD6EED-DAED-6AE6-61CA-4A00908BC431}" dt="2023-03-03T17:16:28.880" v="1" actId="20577"/>
      <pc:docMkLst>
        <pc:docMk/>
      </pc:docMkLst>
      <pc:sldChg chg="modSp">
        <pc:chgData name="sanjuana.rodriguez12@gmail.com" userId="S::urn:spo:guest#sanjuana.rodriguez12@gmail.com::" providerId="AD" clId="Web-{B8DD6EED-DAED-6AE6-61CA-4A00908BC431}" dt="2023-03-03T17:16:28.880" v="1" actId="20577"/>
        <pc:sldMkLst>
          <pc:docMk/>
          <pc:sldMk cId="1880533661" sldId="938"/>
        </pc:sldMkLst>
        <pc:spChg chg="mod">
          <ac:chgData name="sanjuana.rodriguez12@gmail.com" userId="S::urn:spo:guest#sanjuana.rodriguez12@gmail.com::" providerId="AD" clId="Web-{B8DD6EED-DAED-6AE6-61CA-4A00908BC431}" dt="2023-03-03T17:16:28.880" v="1" actId="20577"/>
          <ac:spMkLst>
            <pc:docMk/>
            <pc:sldMk cId="1880533661" sldId="938"/>
            <ac:spMk id="5" creationId="{ACFE8814-B157-72B5-6717-665CC1064BA7}"/>
          </ac:spMkLst>
        </pc:spChg>
      </pc:sldChg>
    </pc:docChg>
  </pc:docChgLst>
  <pc:docChgLst>
    <pc:chgData name="Dr. Patricia Alvarez McHatton" userId="840d8cd4-3cef-4b56-89e3-d64df4becdbc" providerId="ADAL" clId="{426AF0DC-DEBA-40C2-A493-8E1F96238A6E}"/>
    <pc:docChg chg="custSel addSld delSld modSld delMainMaster">
      <pc:chgData name="Dr. Patricia Alvarez McHatton" userId="840d8cd4-3cef-4b56-89e3-d64df4becdbc" providerId="ADAL" clId="{426AF0DC-DEBA-40C2-A493-8E1F96238A6E}" dt="2023-03-03T15:51:44.149" v="1212" actId="1076"/>
      <pc:docMkLst>
        <pc:docMk/>
      </pc:docMkLst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386459535" sldId="256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4116408415" sldId="257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827788358" sldId="260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855642827" sldId="261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233796679" sldId="263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576427454" sldId="267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913855475" sldId="270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689834993" sldId="273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526598155" sldId="281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5267535" sldId="283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94950081" sldId="286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01102109" sldId="289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532448784" sldId="290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828468273" sldId="291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244334800" sldId="292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84809206" sldId="293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929075156" sldId="294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073864815" sldId="298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990997145" sldId="299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093504166" sldId="300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497293973" sldId="301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164314294" sldId="302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74119429" sldId="303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382625338" sldId="304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936805067" sldId="305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464402030" sldId="306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174901627" sldId="308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705850053" sldId="309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667002208" sldId="310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875417537" sldId="311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149718452" sldId="312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268093839" sldId="314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189886899" sldId="315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4253472920" sldId="316"/>
        </pc:sldMkLst>
      </pc:sldChg>
      <pc:sldChg chg="modSp mod">
        <pc:chgData name="Dr. Patricia Alvarez McHatton" userId="840d8cd4-3cef-4b56-89e3-d64df4becdbc" providerId="ADAL" clId="{426AF0DC-DEBA-40C2-A493-8E1F96238A6E}" dt="2023-03-02T22:14:06.273" v="1069" actId="113"/>
        <pc:sldMkLst>
          <pc:docMk/>
          <pc:sldMk cId="1263109148" sldId="317"/>
        </pc:sldMkLst>
        <pc:spChg chg="mod">
          <ac:chgData name="Dr. Patricia Alvarez McHatton" userId="840d8cd4-3cef-4b56-89e3-d64df4becdbc" providerId="ADAL" clId="{426AF0DC-DEBA-40C2-A493-8E1F96238A6E}" dt="2023-03-02T22:14:06.273" v="1069" actId="113"/>
          <ac:spMkLst>
            <pc:docMk/>
            <pc:sldMk cId="1263109148" sldId="317"/>
            <ac:spMk id="6" creationId="{0FF01A15-DD53-1E6F-C0AA-A6D4EEE6BCC4}"/>
          </ac:spMkLst>
        </pc:spChg>
      </pc:sldChg>
      <pc:sldChg chg="del">
        <pc:chgData name="Dr. Patricia Alvarez McHatton" userId="840d8cd4-3cef-4b56-89e3-d64df4becdbc" providerId="ADAL" clId="{426AF0DC-DEBA-40C2-A493-8E1F96238A6E}" dt="2023-03-03T15:50:06.320" v="1206" actId="47"/>
        <pc:sldMkLst>
          <pc:docMk/>
          <pc:sldMk cId="675480300" sldId="320"/>
        </pc:sldMkLst>
      </pc:sldChg>
      <pc:sldChg chg="addSp delSp modSp mod">
        <pc:chgData name="Dr. Patricia Alvarez McHatton" userId="840d8cd4-3cef-4b56-89e3-d64df4becdbc" providerId="ADAL" clId="{426AF0DC-DEBA-40C2-A493-8E1F96238A6E}" dt="2023-03-03T15:51:44.149" v="1212" actId="1076"/>
        <pc:sldMkLst>
          <pc:docMk/>
          <pc:sldMk cId="3207860316" sldId="379"/>
        </pc:sldMkLst>
        <pc:spChg chg="del mod">
          <ac:chgData name="Dr. Patricia Alvarez McHatton" userId="840d8cd4-3cef-4b56-89e3-d64df4becdbc" providerId="ADAL" clId="{426AF0DC-DEBA-40C2-A493-8E1F96238A6E}" dt="2023-03-03T15:51:04.383" v="1208" actId="478"/>
          <ac:spMkLst>
            <pc:docMk/>
            <pc:sldMk cId="3207860316" sldId="379"/>
            <ac:spMk id="4" creationId="{0470103E-9A73-BA47-54FF-3EBD2DBB39A1}"/>
          </ac:spMkLst>
        </pc:spChg>
        <pc:spChg chg="del">
          <ac:chgData name="Dr. Patricia Alvarez McHatton" userId="840d8cd4-3cef-4b56-89e3-d64df4becdbc" providerId="ADAL" clId="{426AF0DC-DEBA-40C2-A493-8E1F96238A6E}" dt="2023-03-03T15:51:03.207" v="1207" actId="478"/>
          <ac:spMkLst>
            <pc:docMk/>
            <pc:sldMk cId="3207860316" sldId="379"/>
            <ac:spMk id="8" creationId="{6DDC3A05-7FE8-F552-5180-7151BE7D19EB}"/>
          </ac:spMkLst>
        </pc:spChg>
        <pc:picChg chg="add del mod">
          <ac:chgData name="Dr. Patricia Alvarez McHatton" userId="840d8cd4-3cef-4b56-89e3-d64df4becdbc" providerId="ADAL" clId="{426AF0DC-DEBA-40C2-A493-8E1F96238A6E}" dt="2023-03-02T22:21:36.748" v="1128" actId="478"/>
          <ac:picMkLst>
            <pc:docMk/>
            <pc:sldMk cId="3207860316" sldId="379"/>
            <ac:picMk id="3" creationId="{D2880B7C-936B-F047-097D-D495B1D4F779}"/>
          </ac:picMkLst>
        </pc:picChg>
        <pc:picChg chg="add mod">
          <ac:chgData name="Dr. Patricia Alvarez McHatton" userId="840d8cd4-3cef-4b56-89e3-d64df4becdbc" providerId="ADAL" clId="{426AF0DC-DEBA-40C2-A493-8E1F96238A6E}" dt="2023-03-03T15:51:44.149" v="1212" actId="1076"/>
          <ac:picMkLst>
            <pc:docMk/>
            <pc:sldMk cId="3207860316" sldId="379"/>
            <ac:picMk id="5" creationId="{768CE07C-4E18-011F-3A7A-B8139A90D74D}"/>
          </ac:picMkLst>
        </pc:picChg>
        <pc:picChg chg="del mod">
          <ac:chgData name="Dr. Patricia Alvarez McHatton" userId="840d8cd4-3cef-4b56-89e3-d64df4becdbc" providerId="ADAL" clId="{426AF0DC-DEBA-40C2-A493-8E1F96238A6E}" dt="2023-03-02T22:14:33.237" v="1071" actId="478"/>
          <ac:picMkLst>
            <pc:docMk/>
            <pc:sldMk cId="3207860316" sldId="379"/>
            <ac:picMk id="6" creationId="{34E3A9C9-D9BF-0627-8C81-C974870A3B91}"/>
          </ac:picMkLst>
        </pc:picChg>
      </pc:sldChg>
      <pc:sldChg chg="addSp modSp mod">
        <pc:chgData name="Dr. Patricia Alvarez McHatton" userId="840d8cd4-3cef-4b56-89e3-d64df4becdbc" providerId="ADAL" clId="{426AF0DC-DEBA-40C2-A493-8E1F96238A6E}" dt="2023-03-02T17:59:42.976" v="1042" actId="14734"/>
        <pc:sldMkLst>
          <pc:docMk/>
          <pc:sldMk cId="1660256247" sldId="908"/>
        </pc:sldMkLst>
        <pc:spChg chg="mod">
          <ac:chgData name="Dr. Patricia Alvarez McHatton" userId="840d8cd4-3cef-4b56-89e3-d64df4becdbc" providerId="ADAL" clId="{426AF0DC-DEBA-40C2-A493-8E1F96238A6E}" dt="2023-03-01T19:05:49.157" v="57" actId="20577"/>
          <ac:spMkLst>
            <pc:docMk/>
            <pc:sldMk cId="1660256247" sldId="908"/>
            <ac:spMk id="4" creationId="{BE8D94EE-2B18-50FA-F9F2-ABB6273F3C4C}"/>
          </ac:spMkLst>
        </pc:spChg>
        <pc:graphicFrameChg chg="add mod modGraphic">
          <ac:chgData name="Dr. Patricia Alvarez McHatton" userId="840d8cd4-3cef-4b56-89e3-d64df4becdbc" providerId="ADAL" clId="{426AF0DC-DEBA-40C2-A493-8E1F96238A6E}" dt="2023-03-02T17:59:42.976" v="1042" actId="14734"/>
          <ac:graphicFrameMkLst>
            <pc:docMk/>
            <pc:sldMk cId="1660256247" sldId="908"/>
            <ac:graphicFrameMk id="5" creationId="{C3998994-4D03-277C-1619-B0662E88FC4D}"/>
          </ac:graphicFrameMkLst>
        </pc:graphicFrameChg>
      </pc:sldChg>
      <pc:sldChg chg="del">
        <pc:chgData name="Dr. Patricia Alvarez McHatton" userId="840d8cd4-3cef-4b56-89e3-d64df4becdbc" providerId="ADAL" clId="{426AF0DC-DEBA-40C2-A493-8E1F96238A6E}" dt="2023-03-02T18:12:02.976" v="1067" actId="47"/>
        <pc:sldMkLst>
          <pc:docMk/>
          <pc:sldMk cId="2612367301" sldId="909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279816701" sldId="913"/>
        </pc:sldMkLst>
      </pc:sldChg>
      <pc:sldChg chg="addSp modSp mod">
        <pc:chgData name="Dr. Patricia Alvarez McHatton" userId="840d8cd4-3cef-4b56-89e3-d64df4becdbc" providerId="ADAL" clId="{426AF0DC-DEBA-40C2-A493-8E1F96238A6E}" dt="2023-03-01T19:16:44.920" v="1020" actId="1076"/>
        <pc:sldMkLst>
          <pc:docMk/>
          <pc:sldMk cId="1321485135" sldId="915"/>
        </pc:sldMkLst>
        <pc:picChg chg="add mod">
          <ac:chgData name="Dr. Patricia Alvarez McHatton" userId="840d8cd4-3cef-4b56-89e3-d64df4becdbc" providerId="ADAL" clId="{426AF0DC-DEBA-40C2-A493-8E1F96238A6E}" dt="2023-03-01T19:16:44.920" v="1020" actId="1076"/>
          <ac:picMkLst>
            <pc:docMk/>
            <pc:sldMk cId="1321485135" sldId="915"/>
            <ac:picMk id="6" creationId="{749F82C7-6A4A-199C-E54B-08192C16DBE8}"/>
          </ac:picMkLst>
        </pc:picChg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51755285" sldId="916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544265390" sldId="918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413661484" sldId="919"/>
        </pc:sldMkLst>
      </pc:sldChg>
      <pc:sldChg chg="del">
        <pc:chgData name="Dr. Patricia Alvarez McHatton" userId="840d8cd4-3cef-4b56-89e3-d64df4becdbc" providerId="ADAL" clId="{426AF0DC-DEBA-40C2-A493-8E1F96238A6E}" dt="2023-03-01T19:04:32.175" v="5" actId="47"/>
        <pc:sldMkLst>
          <pc:docMk/>
          <pc:sldMk cId="1994467013" sldId="921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615843292" sldId="922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4207814161" sldId="923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466488956" sldId="924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229151222" sldId="925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704651088" sldId="926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803500887" sldId="927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432216960" sldId="931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090173921" sldId="932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644254237" sldId="934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243855235" sldId="935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312669011" sldId="937"/>
        </pc:sldMkLst>
      </pc:sldChg>
      <pc:sldChg chg="delSp add setBg delDesignElem">
        <pc:chgData name="Dr. Patricia Alvarez McHatton" userId="840d8cd4-3cef-4b56-89e3-d64df4becdbc" providerId="ADAL" clId="{426AF0DC-DEBA-40C2-A493-8E1F96238A6E}" dt="2023-03-01T19:04:30.481" v="4"/>
        <pc:sldMkLst>
          <pc:docMk/>
          <pc:sldMk cId="1880533661" sldId="938"/>
        </pc:sldMkLst>
        <pc:cxnChg chg="del">
          <ac:chgData name="Dr. Patricia Alvarez McHatton" userId="840d8cd4-3cef-4b56-89e3-d64df4becdbc" providerId="ADAL" clId="{426AF0DC-DEBA-40C2-A493-8E1F96238A6E}" dt="2023-03-01T19:04:30.481" v="4"/>
          <ac:cxnSpMkLst>
            <pc:docMk/>
            <pc:sldMk cId="1880533661" sldId="938"/>
            <ac:cxnSpMk id="254" creationId="{8733B210-462D-42A4-BA20-36743BB5E686}"/>
          </ac:cxnSpMkLst>
        </pc:cxnChg>
      </pc:sldChg>
      <pc:sldChg chg="add del">
        <pc:chgData name="Dr. Patricia Alvarez McHatton" userId="840d8cd4-3cef-4b56-89e3-d64df4becdbc" providerId="ADAL" clId="{426AF0DC-DEBA-40C2-A493-8E1F96238A6E}" dt="2023-03-02T18:11:46.527" v="1066"/>
        <pc:sldMkLst>
          <pc:docMk/>
          <pc:sldMk cId="2676539317" sldId="939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66636600" sldId="944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4002955167" sldId="945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85249184" sldId="946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274508370" sldId="947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976876527" sldId="948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373073776" sldId="951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500296387" sldId="952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17763245" sldId="954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253301332" sldId="955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829614766" sldId="956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436618313" sldId="957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14499860" sldId="958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180382804" sldId="959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874986144" sldId="960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959486293" sldId="961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285761226" sldId="962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567943008" sldId="963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751841596" sldId="964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675980976" sldId="965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985738207" sldId="966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917799594" sldId="967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679112401" sldId="968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4082787133" sldId="969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128201237" sldId="971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574460804" sldId="972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602958946" sldId="974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820731441" sldId="975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965468219" sldId="976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471932688" sldId="977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793700008" sldId="978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4020132618" sldId="980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702718645" sldId="981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702764020" sldId="982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808609005" sldId="983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3878493990" sldId="984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2925182046" sldId="985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1855888549" sldId="986"/>
        </pc:sldMkLst>
      </pc:sldChg>
      <pc:sldChg chg="del">
        <pc:chgData name="Dr. Patricia Alvarez McHatton" userId="840d8cd4-3cef-4b56-89e3-d64df4becdbc" providerId="ADAL" clId="{426AF0DC-DEBA-40C2-A493-8E1F96238A6E}" dt="2023-03-01T18:58:34.856" v="0" actId="47"/>
        <pc:sldMkLst>
          <pc:docMk/>
          <pc:sldMk cId="4283593734" sldId="987"/>
        </pc:sldMkLst>
      </pc:sldChg>
      <pc:sldChg chg="del">
        <pc:chgData name="Dr. Patricia Alvarez McHatton" userId="840d8cd4-3cef-4b56-89e3-d64df4becdbc" providerId="ADAL" clId="{426AF0DC-DEBA-40C2-A493-8E1F96238A6E}" dt="2023-03-02T22:22:34.069" v="1203" actId="47"/>
        <pc:sldMkLst>
          <pc:docMk/>
          <pc:sldMk cId="638024166" sldId="988"/>
        </pc:sldMkLst>
      </pc:sldChg>
      <pc:sldChg chg="add">
        <pc:chgData name="Dr. Patricia Alvarez McHatton" userId="840d8cd4-3cef-4b56-89e3-d64df4becdbc" providerId="ADAL" clId="{426AF0DC-DEBA-40C2-A493-8E1F96238A6E}" dt="2023-03-03T15:49:52.342" v="1204"/>
        <pc:sldMkLst>
          <pc:docMk/>
          <pc:sldMk cId="2394836338" sldId="988"/>
        </pc:sldMkLst>
      </pc:sldChg>
      <pc:sldChg chg="addSp modSp add mod">
        <pc:chgData name="Dr. Patricia Alvarez McHatton" userId="840d8cd4-3cef-4b56-89e3-d64df4becdbc" providerId="ADAL" clId="{426AF0DC-DEBA-40C2-A493-8E1F96238A6E}" dt="2023-03-02T17:58:30.527" v="1029" actId="2711"/>
        <pc:sldMkLst>
          <pc:docMk/>
          <pc:sldMk cId="1537778059" sldId="989"/>
        </pc:sldMkLst>
        <pc:spChg chg="mod">
          <ac:chgData name="Dr. Patricia Alvarez McHatton" userId="840d8cd4-3cef-4b56-89e3-d64df4becdbc" providerId="ADAL" clId="{426AF0DC-DEBA-40C2-A493-8E1F96238A6E}" dt="2023-03-01T19:11:10.372" v="615" actId="20577"/>
          <ac:spMkLst>
            <pc:docMk/>
            <pc:sldMk cId="1537778059" sldId="989"/>
            <ac:spMk id="2" creationId="{03A0C91F-4738-6813-4636-6CCDE038EEA2}"/>
          </ac:spMkLst>
        </pc:spChg>
        <pc:spChg chg="add mod">
          <ac:chgData name="Dr. Patricia Alvarez McHatton" userId="840d8cd4-3cef-4b56-89e3-d64df4becdbc" providerId="ADAL" clId="{426AF0DC-DEBA-40C2-A493-8E1F96238A6E}" dt="2023-03-02T17:58:30.527" v="1029" actId="2711"/>
          <ac:spMkLst>
            <pc:docMk/>
            <pc:sldMk cId="1537778059" sldId="989"/>
            <ac:spMk id="6" creationId="{3720C5EB-85DF-0A9A-1315-EE9967D15514}"/>
          </ac:spMkLst>
        </pc:spChg>
        <pc:graphicFrameChg chg="modGraphic">
          <ac:chgData name="Dr. Patricia Alvarez McHatton" userId="840d8cd4-3cef-4b56-89e3-d64df4becdbc" providerId="ADAL" clId="{426AF0DC-DEBA-40C2-A493-8E1F96238A6E}" dt="2023-03-02T17:58:21.677" v="1028" actId="14734"/>
          <ac:graphicFrameMkLst>
            <pc:docMk/>
            <pc:sldMk cId="1537778059" sldId="989"/>
            <ac:graphicFrameMk id="5" creationId="{C3998994-4D03-277C-1619-B0662E88FC4D}"/>
          </ac:graphicFrameMkLst>
        </pc:graphicFrameChg>
      </pc:sldChg>
      <pc:sldChg chg="modSp del mod">
        <pc:chgData name="Dr. Patricia Alvarez McHatton" userId="840d8cd4-3cef-4b56-89e3-d64df4becdbc" providerId="ADAL" clId="{426AF0DC-DEBA-40C2-A493-8E1F96238A6E}" dt="2023-03-03T15:49:55.229" v="1205" actId="47"/>
        <pc:sldMkLst>
          <pc:docMk/>
          <pc:sldMk cId="1388043836" sldId="990"/>
        </pc:sldMkLst>
        <pc:spChg chg="mod">
          <ac:chgData name="Dr. Patricia Alvarez McHatton" userId="840d8cd4-3cef-4b56-89e3-d64df4becdbc" providerId="ADAL" clId="{426AF0DC-DEBA-40C2-A493-8E1F96238A6E}" dt="2023-03-02T18:05:53.787" v="1049" actId="20577"/>
          <ac:spMkLst>
            <pc:docMk/>
            <pc:sldMk cId="1388043836" sldId="990"/>
            <ac:spMk id="3" creationId="{0DD193DA-B4EC-6791-8728-9904540A0BAC}"/>
          </ac:spMkLst>
        </pc:spChg>
      </pc:sldChg>
      <pc:sldChg chg="addSp delSp modSp new del mod">
        <pc:chgData name="Dr. Patricia Alvarez McHatton" userId="840d8cd4-3cef-4b56-89e3-d64df4becdbc" providerId="ADAL" clId="{426AF0DC-DEBA-40C2-A493-8E1F96238A6E}" dt="2023-03-02T22:21:39.304" v="1129" actId="47"/>
        <pc:sldMkLst>
          <pc:docMk/>
          <pc:sldMk cId="2509464379" sldId="991"/>
        </pc:sldMkLst>
        <pc:spChg chg="mod">
          <ac:chgData name="Dr. Patricia Alvarez McHatton" userId="840d8cd4-3cef-4b56-89e3-d64df4becdbc" providerId="ADAL" clId="{426AF0DC-DEBA-40C2-A493-8E1F96238A6E}" dt="2023-03-02T18:09:02.573" v="1061" actId="20577"/>
          <ac:spMkLst>
            <pc:docMk/>
            <pc:sldMk cId="2509464379" sldId="991"/>
            <ac:spMk id="2" creationId="{DD941CC5-2BB9-3370-E294-7B925B67BD25}"/>
          </ac:spMkLst>
        </pc:spChg>
        <pc:spChg chg="del">
          <ac:chgData name="Dr. Patricia Alvarez McHatton" userId="840d8cd4-3cef-4b56-89e3-d64df4becdbc" providerId="ADAL" clId="{426AF0DC-DEBA-40C2-A493-8E1F96238A6E}" dt="2023-03-02T18:10:17.511" v="1062" actId="931"/>
          <ac:spMkLst>
            <pc:docMk/>
            <pc:sldMk cId="2509464379" sldId="991"/>
            <ac:spMk id="3" creationId="{36A67997-7FCD-D2FB-65C9-CA60D4C26A24}"/>
          </ac:spMkLst>
        </pc:spChg>
        <pc:spChg chg="mod">
          <ac:chgData name="Dr. Patricia Alvarez McHatton" userId="840d8cd4-3cef-4b56-89e3-d64df4becdbc" providerId="ADAL" clId="{426AF0DC-DEBA-40C2-A493-8E1F96238A6E}" dt="2023-03-02T22:16:01.026" v="1113" actId="207"/>
          <ac:spMkLst>
            <pc:docMk/>
            <pc:sldMk cId="2509464379" sldId="991"/>
            <ac:spMk id="4" creationId="{0F89ED45-CDF5-0E4C-1CD9-913A7E323D13}"/>
          </ac:spMkLst>
        </pc:spChg>
        <pc:spChg chg="add mod">
          <ac:chgData name="Dr. Patricia Alvarez McHatton" userId="840d8cd4-3cef-4b56-89e3-d64df4becdbc" providerId="ADAL" clId="{426AF0DC-DEBA-40C2-A493-8E1F96238A6E}" dt="2023-03-02T22:21:01.379" v="1126" actId="20577"/>
          <ac:spMkLst>
            <pc:docMk/>
            <pc:sldMk cId="2509464379" sldId="991"/>
            <ac:spMk id="8" creationId="{41163B13-F075-B0BE-8F63-16446E5934E4}"/>
          </ac:spMkLst>
        </pc:spChg>
        <pc:picChg chg="add mod">
          <ac:chgData name="Dr. Patricia Alvarez McHatton" userId="840d8cd4-3cef-4b56-89e3-d64df4becdbc" providerId="ADAL" clId="{426AF0DC-DEBA-40C2-A493-8E1F96238A6E}" dt="2023-03-02T22:20:50.151" v="1119" actId="14100"/>
          <ac:picMkLst>
            <pc:docMk/>
            <pc:sldMk cId="2509464379" sldId="991"/>
            <ac:picMk id="6" creationId="{69F951F1-AF6F-C727-CEB6-3362E19240E6}"/>
          </ac:picMkLst>
        </pc:picChg>
      </pc:sldChg>
      <pc:sldChg chg="modSp add mod">
        <pc:chgData name="Dr. Patricia Alvarez McHatton" userId="840d8cd4-3cef-4b56-89e3-d64df4becdbc" providerId="ADAL" clId="{426AF0DC-DEBA-40C2-A493-8E1F96238A6E}" dt="2023-03-02T22:22:23.337" v="1202" actId="1076"/>
        <pc:sldMkLst>
          <pc:docMk/>
          <pc:sldMk cId="3968856708" sldId="996"/>
        </pc:sldMkLst>
        <pc:spChg chg="mod">
          <ac:chgData name="Dr. Patricia Alvarez McHatton" userId="840d8cd4-3cef-4b56-89e3-d64df4becdbc" providerId="ADAL" clId="{426AF0DC-DEBA-40C2-A493-8E1F96238A6E}" dt="2023-03-02T22:22:15.910" v="1199" actId="255"/>
          <ac:spMkLst>
            <pc:docMk/>
            <pc:sldMk cId="3968856708" sldId="996"/>
            <ac:spMk id="3" creationId="{467B0AAB-BB61-4508-2364-21C9F284645A}"/>
          </ac:spMkLst>
        </pc:spChg>
        <pc:picChg chg="mod">
          <ac:chgData name="Dr. Patricia Alvarez McHatton" userId="840d8cd4-3cef-4b56-89e3-d64df4becdbc" providerId="ADAL" clId="{426AF0DC-DEBA-40C2-A493-8E1F96238A6E}" dt="2023-03-02T22:22:23.337" v="1202" actId="1076"/>
          <ac:picMkLst>
            <pc:docMk/>
            <pc:sldMk cId="3968856708" sldId="996"/>
            <ac:picMk id="7" creationId="{12B2CFEA-7C69-18DD-80CC-48E5B3FDDAA4}"/>
          </ac:picMkLst>
        </pc:picChg>
      </pc:sldChg>
      <pc:sldMasterChg chg="delSldLayout">
        <pc:chgData name="Dr. Patricia Alvarez McHatton" userId="840d8cd4-3cef-4b56-89e3-d64df4becdbc" providerId="ADAL" clId="{426AF0DC-DEBA-40C2-A493-8E1F96238A6E}" dt="2023-03-01T18:58:34.856" v="0" actId="47"/>
        <pc:sldMasterMkLst>
          <pc:docMk/>
          <pc:sldMasterMk cId="3487882339" sldId="2147483680"/>
        </pc:sldMasterMkLst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3487882339" sldId="2147483680"/>
            <pc:sldLayoutMk cId="2503372193" sldId="2147483678"/>
          </pc:sldLayoutMkLst>
        </pc:sldLayoutChg>
      </pc:sldMasterChg>
      <pc:sldMasterChg chg="del delSldLayout">
        <pc:chgData name="Dr. Patricia Alvarez McHatton" userId="840d8cd4-3cef-4b56-89e3-d64df4becdbc" providerId="ADAL" clId="{426AF0DC-DEBA-40C2-A493-8E1F96238A6E}" dt="2023-03-01T18:58:34.856" v="0" actId="47"/>
        <pc:sldMasterMkLst>
          <pc:docMk/>
          <pc:sldMasterMk cId="0" sldId="2147483686"/>
        </pc:sldMasterMkLst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60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61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62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63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64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65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66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67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68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69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70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71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72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73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87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88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89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90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91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92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93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94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95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96"/>
          </pc:sldLayoutMkLst>
        </pc:sldLayoutChg>
        <pc:sldLayoutChg chg="del">
          <pc:chgData name="Dr. Patricia Alvarez McHatton" userId="840d8cd4-3cef-4b56-89e3-d64df4becdbc" providerId="ADAL" clId="{426AF0DC-DEBA-40C2-A493-8E1F96238A6E}" dt="2023-03-01T18:58:34.856" v="0" actId="47"/>
          <pc:sldLayoutMkLst>
            <pc:docMk/>
            <pc:sldMasterMk cId="0" sldId="2147483686"/>
            <pc:sldLayoutMk cId="0" sldId="2147483697"/>
          </pc:sldLayoutMkLst>
        </pc:sldLayoutChg>
      </pc:sldMasterChg>
    </pc:docChg>
  </pc:docChgLst>
  <pc:docChgLst>
    <pc:chgData name="Dr. Patricia Alvarez McHatton" userId="S::drmchatton@educatordiversity.org::840d8cd4-3cef-4b56-89e3-d64df4becdbc" providerId="AD" clId="Web-{B5A858A6-009E-1E7F-6F76-59F2B0AF8C67}"/>
    <pc:docChg chg="addSld">
      <pc:chgData name="Dr. Patricia Alvarez McHatton" userId="S::drmchatton@educatordiversity.org::840d8cd4-3cef-4b56-89e3-d64df4becdbc" providerId="AD" clId="Web-{B5A858A6-009E-1E7F-6F76-59F2B0AF8C67}" dt="2023-03-05T00:08:36.150" v="0"/>
      <pc:docMkLst>
        <pc:docMk/>
      </pc:docMkLst>
      <pc:sldChg chg="add">
        <pc:chgData name="Dr. Patricia Alvarez McHatton" userId="S::drmchatton@educatordiversity.org::840d8cd4-3cef-4b56-89e3-d64df4becdbc" providerId="AD" clId="Web-{B5A858A6-009E-1E7F-6F76-59F2B0AF8C67}" dt="2023-03-05T00:08:36.150" v="0"/>
        <pc:sldMkLst>
          <pc:docMk/>
          <pc:sldMk cId="2923925596" sldId="997"/>
        </pc:sldMkLst>
      </pc:sldChg>
      <pc:sldMasterChg chg="addSldLayout">
        <pc:chgData name="Dr. Patricia Alvarez McHatton" userId="S::drmchatton@educatordiversity.org::840d8cd4-3cef-4b56-89e3-d64df4becdbc" providerId="AD" clId="Web-{B5A858A6-009E-1E7F-6F76-59F2B0AF8C67}" dt="2023-03-05T00:08:36.150" v="0"/>
        <pc:sldMasterMkLst>
          <pc:docMk/>
          <pc:sldMasterMk cId="3487882339" sldId="2147483680"/>
        </pc:sldMasterMkLst>
        <pc:sldLayoutChg chg="add">
          <pc:chgData name="Dr. Patricia Alvarez McHatton" userId="S::drmchatton@educatordiversity.org::840d8cd4-3cef-4b56-89e3-d64df4becdbc" providerId="AD" clId="Web-{B5A858A6-009E-1E7F-6F76-59F2B0AF8C67}" dt="2023-03-05T00:08:36.150" v="0"/>
          <pc:sldLayoutMkLst>
            <pc:docMk/>
            <pc:sldMasterMk cId="3487882339" sldId="2147483680"/>
            <pc:sldLayoutMk cId="2503372193" sldId="2147483678"/>
          </pc:sldLayoutMkLst>
        </pc:sldLayoutChg>
      </pc:sldMasterChg>
    </pc:docChg>
  </pc:docChgLst>
  <pc:docChgLst>
    <pc:chgData name="Dr. Kate Zimmer" userId="S::drzimmer@educatordiversity.org::cb21557a-8fe5-4857-9640-d4b75a2ce2d0" providerId="AD" clId="Web-{A3DE3830-2001-5C89-6903-2B4B8E03B6C5}"/>
    <pc:docChg chg="modSld sldOrd">
      <pc:chgData name="Dr. Kate Zimmer" userId="S::drzimmer@educatordiversity.org::cb21557a-8fe5-4857-9640-d4b75a2ce2d0" providerId="AD" clId="Web-{A3DE3830-2001-5C89-6903-2B4B8E03B6C5}" dt="2023-03-02T22:18:48.193" v="4"/>
      <pc:docMkLst>
        <pc:docMk/>
      </pc:docMkLst>
      <pc:sldChg chg="modSp">
        <pc:chgData name="Dr. Kate Zimmer" userId="S::drzimmer@educatordiversity.org::cb21557a-8fe5-4857-9640-d4b75a2ce2d0" providerId="AD" clId="Web-{A3DE3830-2001-5C89-6903-2B4B8E03B6C5}" dt="2023-03-02T22:14:01.764" v="1" actId="20577"/>
        <pc:sldMkLst>
          <pc:docMk/>
          <pc:sldMk cId="1263109148" sldId="317"/>
        </pc:sldMkLst>
        <pc:spChg chg="mod">
          <ac:chgData name="Dr. Kate Zimmer" userId="S::drzimmer@educatordiversity.org::cb21557a-8fe5-4857-9640-d4b75a2ce2d0" providerId="AD" clId="Web-{A3DE3830-2001-5C89-6903-2B4B8E03B6C5}" dt="2023-03-02T22:14:01.764" v="1" actId="20577"/>
          <ac:spMkLst>
            <pc:docMk/>
            <pc:sldMk cId="1263109148" sldId="317"/>
            <ac:spMk id="6" creationId="{0FF01A15-DD53-1E6F-C0AA-A6D4EEE6BCC4}"/>
          </ac:spMkLst>
        </pc:spChg>
      </pc:sldChg>
      <pc:sldChg chg="ord">
        <pc:chgData name="Dr. Kate Zimmer" userId="S::drzimmer@educatordiversity.org::cb21557a-8fe5-4857-9640-d4b75a2ce2d0" providerId="AD" clId="Web-{A3DE3830-2001-5C89-6903-2B4B8E03B6C5}" dt="2023-03-02T22:14:20.562" v="2"/>
        <pc:sldMkLst>
          <pc:docMk/>
          <pc:sldMk cId="3641582763" sldId="319"/>
        </pc:sldMkLst>
      </pc:sldChg>
      <pc:sldChg chg="ord">
        <pc:chgData name="Dr. Kate Zimmer" userId="S::drzimmer@educatordiversity.org::cb21557a-8fe5-4857-9640-d4b75a2ce2d0" providerId="AD" clId="Web-{A3DE3830-2001-5C89-6903-2B4B8E03B6C5}" dt="2023-03-02T22:18:48.193" v="4"/>
        <pc:sldMkLst>
          <pc:docMk/>
          <pc:sldMk cId="2676539317" sldId="939"/>
        </pc:sldMkLst>
      </pc:sldChg>
      <pc:sldChg chg="ord">
        <pc:chgData name="Dr. Kate Zimmer" userId="S::drzimmer@educatordiversity.org::cb21557a-8fe5-4857-9640-d4b75a2ce2d0" providerId="AD" clId="Web-{A3DE3830-2001-5C89-6903-2B4B8E03B6C5}" dt="2023-03-02T22:14:22.218" v="3"/>
        <pc:sldMkLst>
          <pc:docMk/>
          <pc:sldMk cId="1388043836" sldId="990"/>
        </pc:sldMkLst>
      </pc:sldChg>
    </pc:docChg>
  </pc:docChgLst>
  <pc:docChgLst>
    <pc:chgData name="Dr. Kate Zimmer" userId="S::drzimmer@educatordiversity.org::cb21557a-8fe5-4857-9640-d4b75a2ce2d0" providerId="AD" clId="Web-{53DA5739-1288-8266-7F99-0171076F1E0C}"/>
    <pc:docChg chg="modSld">
      <pc:chgData name="Dr. Kate Zimmer" userId="S::drzimmer@educatordiversity.org::cb21557a-8fe5-4857-9640-d4b75a2ce2d0" providerId="AD" clId="Web-{53DA5739-1288-8266-7F99-0171076F1E0C}" dt="2023-03-02T17:58:19.407" v="5"/>
      <pc:docMkLst>
        <pc:docMk/>
      </pc:docMkLst>
      <pc:sldChg chg="addSp delSp modSp">
        <pc:chgData name="Dr. Kate Zimmer" userId="S::drzimmer@educatordiversity.org::cb21557a-8fe5-4857-9640-d4b75a2ce2d0" providerId="AD" clId="Web-{53DA5739-1288-8266-7F99-0171076F1E0C}" dt="2023-03-02T17:58:19.407" v="5"/>
        <pc:sldMkLst>
          <pc:docMk/>
          <pc:sldMk cId="3207860316" sldId="379"/>
        </pc:sldMkLst>
        <pc:spChg chg="add del mod">
          <ac:chgData name="Dr. Kate Zimmer" userId="S::drzimmer@educatordiversity.org::cb21557a-8fe5-4857-9640-d4b75a2ce2d0" providerId="AD" clId="Web-{53DA5739-1288-8266-7F99-0171076F1E0C}" dt="2023-03-01T23:36:13.640" v="2" actId="20577"/>
          <ac:spMkLst>
            <pc:docMk/>
            <pc:sldMk cId="3207860316" sldId="379"/>
            <ac:spMk id="4" creationId="{0470103E-9A73-BA47-54FF-3EBD2DBB39A1}"/>
          </ac:spMkLst>
        </pc:spChg>
        <pc:picChg chg="add del mod ord">
          <ac:chgData name="Dr. Kate Zimmer" userId="S::drzimmer@educatordiversity.org::cb21557a-8fe5-4857-9640-d4b75a2ce2d0" providerId="AD" clId="Web-{53DA5739-1288-8266-7F99-0171076F1E0C}" dt="2023-03-01T23:36:10.312" v="1"/>
          <ac:picMkLst>
            <pc:docMk/>
            <pc:sldMk cId="3207860316" sldId="379"/>
            <ac:picMk id="3" creationId="{369B8486-92F8-7599-55E2-97271756C708}"/>
          </ac:picMkLst>
        </pc:picChg>
        <pc:picChg chg="del">
          <ac:chgData name="Dr. Kate Zimmer" userId="S::drzimmer@educatordiversity.org::cb21557a-8fe5-4857-9640-d4b75a2ce2d0" providerId="AD" clId="Web-{53DA5739-1288-8266-7F99-0171076F1E0C}" dt="2023-03-02T17:58:19.407" v="5"/>
          <ac:picMkLst>
            <pc:docMk/>
            <pc:sldMk cId="3207860316" sldId="379"/>
            <ac:picMk id="5" creationId="{487F4862-096E-A200-07EE-54D7DE1DE51C}"/>
          </ac:picMkLst>
        </pc:picChg>
        <pc:picChg chg="add mod">
          <ac:chgData name="Dr. Kate Zimmer" userId="S::drzimmer@educatordiversity.org::cb21557a-8fe5-4857-9640-d4b75a2ce2d0" providerId="AD" clId="Web-{53DA5739-1288-8266-7F99-0171076F1E0C}" dt="2023-03-01T23:36:17.687" v="4" actId="1076"/>
          <ac:picMkLst>
            <pc:docMk/>
            <pc:sldMk cId="3207860316" sldId="379"/>
            <ac:picMk id="6" creationId="{34E3A9C9-D9BF-0627-8C81-C974870A3B91}"/>
          </ac:picMkLst>
        </pc:picChg>
      </pc:sldChg>
    </pc:docChg>
  </pc:docChgLst>
  <pc:docChgLst>
    <pc:chgData name="Dr. Kate Zimmer" userId="S::drzimmer@educatordiversity.org::cb21557a-8fe5-4857-9640-d4b75a2ce2d0" providerId="AD" clId="Web-{A7BD4097-178D-064B-2B7D-C7810DEEE353}"/>
    <pc:docChg chg="addSld modSld">
      <pc:chgData name="Dr. Kate Zimmer" userId="S::drzimmer@educatordiversity.org::cb21557a-8fe5-4857-9640-d4b75a2ce2d0" providerId="AD" clId="Web-{A7BD4097-178D-064B-2B7D-C7810DEEE353}" dt="2023-03-01T20:29:12.969" v="32" actId="1076"/>
      <pc:docMkLst>
        <pc:docMk/>
      </pc:docMkLst>
      <pc:sldChg chg="addSp modSp">
        <pc:chgData name="Dr. Kate Zimmer" userId="S::drzimmer@educatordiversity.org::cb21557a-8fe5-4857-9640-d4b75a2ce2d0" providerId="AD" clId="Web-{A7BD4097-178D-064B-2B7D-C7810DEEE353}" dt="2023-03-01T20:29:12.969" v="32" actId="1076"/>
        <pc:sldMkLst>
          <pc:docMk/>
          <pc:sldMk cId="641964377" sldId="912"/>
        </pc:sldMkLst>
        <pc:spChg chg="add mod">
          <ac:chgData name="Dr. Kate Zimmer" userId="S::drzimmer@educatordiversity.org::cb21557a-8fe5-4857-9640-d4b75a2ce2d0" providerId="AD" clId="Web-{A7BD4097-178D-064B-2B7D-C7810DEEE353}" dt="2023-03-01T20:29:12.969" v="32" actId="1076"/>
          <ac:spMkLst>
            <pc:docMk/>
            <pc:sldMk cId="641964377" sldId="912"/>
            <ac:spMk id="4" creationId="{60C6B004-5716-EC74-8D60-33D1252ACE3B}"/>
          </ac:spMkLst>
        </pc:spChg>
        <pc:spChg chg="mod">
          <ac:chgData name="Dr. Kate Zimmer" userId="S::drzimmer@educatordiversity.org::cb21557a-8fe5-4857-9640-d4b75a2ce2d0" providerId="AD" clId="Web-{A7BD4097-178D-064B-2B7D-C7810DEEE353}" dt="2023-03-01T20:27:02.293" v="11" actId="20577"/>
          <ac:spMkLst>
            <pc:docMk/>
            <pc:sldMk cId="641964377" sldId="912"/>
            <ac:spMk id="10" creationId="{1253C4BE-7EED-4841-B883-2DDF27BF3536}"/>
          </ac:spMkLst>
        </pc:spChg>
        <pc:picChg chg="add mod">
          <ac:chgData name="Dr. Kate Zimmer" userId="S::drzimmer@educatordiversity.org::cb21557a-8fe5-4857-9640-d4b75a2ce2d0" providerId="AD" clId="Web-{A7BD4097-178D-064B-2B7D-C7810DEEE353}" dt="2023-03-01T20:27:08.512" v="15" actId="1076"/>
          <ac:picMkLst>
            <pc:docMk/>
            <pc:sldMk cId="641964377" sldId="912"/>
            <ac:picMk id="3" creationId="{AB100005-B754-BC54-936F-F1C21D5DE342}"/>
          </ac:picMkLst>
        </pc:picChg>
      </pc:sldChg>
      <pc:sldChg chg="delSp modSp new modNotes">
        <pc:chgData name="Dr. Kate Zimmer" userId="S::drzimmer@educatordiversity.org::cb21557a-8fe5-4857-9640-d4b75a2ce2d0" providerId="AD" clId="Web-{A7BD4097-178D-064B-2B7D-C7810DEEE353}" dt="2023-03-01T20:26:30.136" v="9"/>
        <pc:sldMkLst>
          <pc:docMk/>
          <pc:sldMk cId="1388043836" sldId="990"/>
        </pc:sldMkLst>
        <pc:spChg chg="del">
          <ac:chgData name="Dr. Kate Zimmer" userId="S::drzimmer@educatordiversity.org::cb21557a-8fe5-4857-9640-d4b75a2ce2d0" providerId="AD" clId="Web-{A7BD4097-178D-064B-2B7D-C7810DEEE353}" dt="2023-03-01T20:26:09.667" v="2"/>
          <ac:spMkLst>
            <pc:docMk/>
            <pc:sldMk cId="1388043836" sldId="990"/>
            <ac:spMk id="2" creationId="{82C14B1F-2E96-7E30-3746-2E65AFE115B0}"/>
          </ac:spMkLst>
        </pc:spChg>
        <pc:spChg chg="mod">
          <ac:chgData name="Dr. Kate Zimmer" userId="S::drzimmer@educatordiversity.org::cb21557a-8fe5-4857-9640-d4b75a2ce2d0" providerId="AD" clId="Web-{A7BD4097-178D-064B-2B7D-C7810DEEE353}" dt="2023-03-01T20:26:18.480" v="8" actId="20577"/>
          <ac:spMkLst>
            <pc:docMk/>
            <pc:sldMk cId="1388043836" sldId="990"/>
            <ac:spMk id="3" creationId="{0DD193DA-B4EC-6791-8728-9904540A0BAC}"/>
          </ac:spMkLst>
        </pc:spChg>
        <pc:spChg chg="del">
          <ac:chgData name="Dr. Kate Zimmer" userId="S::drzimmer@educatordiversity.org::cb21557a-8fe5-4857-9640-d4b75a2ce2d0" providerId="AD" clId="Web-{A7BD4097-178D-064B-2B7D-C7810DEEE353}" dt="2023-03-01T20:26:08.683" v="1"/>
          <ac:spMkLst>
            <pc:docMk/>
            <pc:sldMk cId="1388043836" sldId="990"/>
            <ac:spMk id="4" creationId="{A4820321-8BB7-E8EF-9695-66A6341F310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BA30B-524E-4D9C-9D16-C915D516101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94D6AE-70EF-44A3-9FC6-115F6F6396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Culminating Activity</a:t>
          </a:r>
        </a:p>
      </dgm:t>
    </dgm:pt>
    <dgm:pt modelId="{54F2DB7C-4209-42E4-AA5B-DFEBFE29F70C}" type="parTrans" cxnId="{1FC98050-D26D-4AA9-B603-3F293DD066B0}">
      <dgm:prSet/>
      <dgm:spPr/>
      <dgm:t>
        <a:bodyPr/>
        <a:lstStyle/>
        <a:p>
          <a:endParaRPr lang="en-US"/>
        </a:p>
      </dgm:t>
    </dgm:pt>
    <dgm:pt modelId="{179E2E63-88C8-4B93-8028-7E488A8803A0}" type="sibTrans" cxnId="{1FC98050-D26D-4AA9-B603-3F293DD066B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7F9A4D-810B-4D77-8037-B8AF21D20E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Action Planning</a:t>
          </a:r>
        </a:p>
      </dgm:t>
    </dgm:pt>
    <dgm:pt modelId="{E5E9D2B3-AEE2-4D48-ACA8-F7EAE5685C21}" type="parTrans" cxnId="{E549E46A-2D52-41E6-B48A-130893BF0969}">
      <dgm:prSet/>
      <dgm:spPr/>
      <dgm:t>
        <a:bodyPr/>
        <a:lstStyle/>
        <a:p>
          <a:endParaRPr lang="en-US"/>
        </a:p>
      </dgm:t>
    </dgm:pt>
    <dgm:pt modelId="{824045C1-7531-4060-99F0-8D6BCBE9157F}" type="sibTrans" cxnId="{E549E46A-2D52-41E6-B48A-130893BF09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2B6ABF-BBA4-4E3A-9178-3E8070CAD9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Next Steps </a:t>
          </a:r>
        </a:p>
      </dgm:t>
    </dgm:pt>
    <dgm:pt modelId="{07DF3086-6AC1-491F-8CBA-C05D9E64A675}" type="parTrans" cxnId="{22359C21-D396-46AD-9941-20FFB9B05D8A}">
      <dgm:prSet/>
      <dgm:spPr/>
      <dgm:t>
        <a:bodyPr/>
        <a:lstStyle/>
        <a:p>
          <a:endParaRPr lang="en-US"/>
        </a:p>
      </dgm:t>
    </dgm:pt>
    <dgm:pt modelId="{D5FBDC46-9EB3-419E-8558-8B55FDF2BC4B}" type="sibTrans" cxnId="{22359C21-D396-46AD-9941-20FFB9B05D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55CAB25-B5D2-4BF7-8F67-D5484F44D7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Wrap-Up </a:t>
          </a:r>
        </a:p>
      </dgm:t>
    </dgm:pt>
    <dgm:pt modelId="{B80B3743-1A64-40E3-A275-0B245CC0950F}" type="parTrans" cxnId="{CC40F4BF-2EBF-46B2-8B28-6F6994FDA9D2}">
      <dgm:prSet/>
      <dgm:spPr/>
      <dgm:t>
        <a:bodyPr/>
        <a:lstStyle/>
        <a:p>
          <a:endParaRPr lang="en-US"/>
        </a:p>
      </dgm:t>
    </dgm:pt>
    <dgm:pt modelId="{492E5DF5-5985-4F82-B633-B521A2F641C6}" type="sibTrans" cxnId="{CC40F4BF-2EBF-46B2-8B28-6F6994FDA9D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7CC1C6-7850-4CDC-B487-06C21835D5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Closing </a:t>
          </a:r>
        </a:p>
      </dgm:t>
    </dgm:pt>
    <dgm:pt modelId="{BBC979BE-6E48-4C75-BB95-64E9C4FE6340}" type="parTrans" cxnId="{FC752C86-CDA6-42CD-9126-929DDAE1BC2B}">
      <dgm:prSet/>
      <dgm:spPr/>
      <dgm:t>
        <a:bodyPr/>
        <a:lstStyle/>
        <a:p>
          <a:endParaRPr lang="en-US"/>
        </a:p>
      </dgm:t>
    </dgm:pt>
    <dgm:pt modelId="{CFB59E03-63CF-4EAC-8A39-63B625DDACA9}" type="sibTrans" cxnId="{FC752C86-CDA6-42CD-9126-929DDAE1BC2B}">
      <dgm:prSet/>
      <dgm:spPr/>
      <dgm:t>
        <a:bodyPr/>
        <a:lstStyle/>
        <a:p>
          <a:endParaRPr lang="en-US"/>
        </a:p>
      </dgm:t>
    </dgm:pt>
    <dgm:pt modelId="{BF72ABD8-480B-45C5-8845-CE4B677BD55C}" type="pres">
      <dgm:prSet presAssocID="{55CBA30B-524E-4D9C-9D16-C915D5161016}" presName="root" presStyleCnt="0">
        <dgm:presLayoutVars>
          <dgm:dir/>
          <dgm:resizeHandles val="exact"/>
        </dgm:presLayoutVars>
      </dgm:prSet>
      <dgm:spPr/>
    </dgm:pt>
    <dgm:pt modelId="{BEF56E89-8E1D-4D1C-B722-60B6FCD055C9}" type="pres">
      <dgm:prSet presAssocID="{55CBA30B-524E-4D9C-9D16-C915D5161016}" presName="container" presStyleCnt="0">
        <dgm:presLayoutVars>
          <dgm:dir/>
          <dgm:resizeHandles val="exact"/>
        </dgm:presLayoutVars>
      </dgm:prSet>
      <dgm:spPr/>
    </dgm:pt>
    <dgm:pt modelId="{B6F4125C-6739-449E-B3EC-8062E7D54D1B}" type="pres">
      <dgm:prSet presAssocID="{EA94D6AE-70EF-44A3-9FC6-115F6F6396C9}" presName="compNode" presStyleCnt="0"/>
      <dgm:spPr/>
    </dgm:pt>
    <dgm:pt modelId="{0E7D2CA3-1D92-441F-99C5-0B45929B5113}" type="pres">
      <dgm:prSet presAssocID="{EA94D6AE-70EF-44A3-9FC6-115F6F6396C9}" presName="iconBgRect" presStyleLbl="bgShp" presStyleIdx="0" presStyleCnt="5"/>
      <dgm:spPr/>
    </dgm:pt>
    <dgm:pt modelId="{824761E5-D856-42ED-B1E8-01358CAFDDC1}" type="pres">
      <dgm:prSet presAssocID="{EA94D6AE-70EF-44A3-9FC6-115F6F6396C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43A91173-2D0D-4EF6-9AA0-9D4D9CBF8B07}" type="pres">
      <dgm:prSet presAssocID="{EA94D6AE-70EF-44A3-9FC6-115F6F6396C9}" presName="spaceRect" presStyleCnt="0"/>
      <dgm:spPr/>
    </dgm:pt>
    <dgm:pt modelId="{5A23C7B5-E879-4982-BE06-23BE3C1CFE68}" type="pres">
      <dgm:prSet presAssocID="{EA94D6AE-70EF-44A3-9FC6-115F6F6396C9}" presName="textRect" presStyleLbl="revTx" presStyleIdx="0" presStyleCnt="5">
        <dgm:presLayoutVars>
          <dgm:chMax val="1"/>
          <dgm:chPref val="1"/>
        </dgm:presLayoutVars>
      </dgm:prSet>
      <dgm:spPr/>
    </dgm:pt>
    <dgm:pt modelId="{CA87BE49-4A98-4CA3-8258-0B266A6DCEC5}" type="pres">
      <dgm:prSet presAssocID="{179E2E63-88C8-4B93-8028-7E488A8803A0}" presName="sibTrans" presStyleLbl="sibTrans2D1" presStyleIdx="0" presStyleCnt="0"/>
      <dgm:spPr/>
    </dgm:pt>
    <dgm:pt modelId="{752A953F-ECD8-464B-98EE-AC2798ADFFD3}" type="pres">
      <dgm:prSet presAssocID="{077F9A4D-810B-4D77-8037-B8AF21D20E5F}" presName="compNode" presStyleCnt="0"/>
      <dgm:spPr/>
    </dgm:pt>
    <dgm:pt modelId="{02AB7DBA-7D40-4344-880A-0F63AB764E6A}" type="pres">
      <dgm:prSet presAssocID="{077F9A4D-810B-4D77-8037-B8AF21D20E5F}" presName="iconBgRect" presStyleLbl="bgShp" presStyleIdx="1" presStyleCnt="5"/>
      <dgm:spPr/>
    </dgm:pt>
    <dgm:pt modelId="{838A9C77-3BD8-4315-B328-F520DA0A21D8}" type="pres">
      <dgm:prSet presAssocID="{077F9A4D-810B-4D77-8037-B8AF21D20E5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1AA33DF5-C500-4F03-BED8-53C684192A13}" type="pres">
      <dgm:prSet presAssocID="{077F9A4D-810B-4D77-8037-B8AF21D20E5F}" presName="spaceRect" presStyleCnt="0"/>
      <dgm:spPr/>
    </dgm:pt>
    <dgm:pt modelId="{EE0F6FE0-EBFA-4EE1-8AC1-ADCDEB3EBFDC}" type="pres">
      <dgm:prSet presAssocID="{077F9A4D-810B-4D77-8037-B8AF21D20E5F}" presName="textRect" presStyleLbl="revTx" presStyleIdx="1" presStyleCnt="5">
        <dgm:presLayoutVars>
          <dgm:chMax val="1"/>
          <dgm:chPref val="1"/>
        </dgm:presLayoutVars>
      </dgm:prSet>
      <dgm:spPr/>
    </dgm:pt>
    <dgm:pt modelId="{4E7D54BA-0657-44D9-8FD3-F5A38AD5E687}" type="pres">
      <dgm:prSet presAssocID="{824045C1-7531-4060-99F0-8D6BCBE9157F}" presName="sibTrans" presStyleLbl="sibTrans2D1" presStyleIdx="0" presStyleCnt="0"/>
      <dgm:spPr/>
    </dgm:pt>
    <dgm:pt modelId="{4C6909F6-E5B1-4A4D-A99C-7D4558F86DA7}" type="pres">
      <dgm:prSet presAssocID="{A12B6ABF-BBA4-4E3A-9178-3E8070CAD90C}" presName="compNode" presStyleCnt="0"/>
      <dgm:spPr/>
    </dgm:pt>
    <dgm:pt modelId="{A24C8C7E-956A-4502-9529-D9FE266AC9B1}" type="pres">
      <dgm:prSet presAssocID="{A12B6ABF-BBA4-4E3A-9178-3E8070CAD90C}" presName="iconBgRect" presStyleLbl="bgShp" presStyleIdx="2" presStyleCnt="5"/>
      <dgm:spPr/>
    </dgm:pt>
    <dgm:pt modelId="{5D8A98C0-9CF8-49CF-A60E-12738FF5A33D}" type="pres">
      <dgm:prSet presAssocID="{A12B6ABF-BBA4-4E3A-9178-3E8070CAD90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5392482-F1E1-4421-B17E-6ECF663CC4CF}" type="pres">
      <dgm:prSet presAssocID="{A12B6ABF-BBA4-4E3A-9178-3E8070CAD90C}" presName="spaceRect" presStyleCnt="0"/>
      <dgm:spPr/>
    </dgm:pt>
    <dgm:pt modelId="{1D6C4667-1F1C-4CD2-AEA2-A7F61497FE29}" type="pres">
      <dgm:prSet presAssocID="{A12B6ABF-BBA4-4E3A-9178-3E8070CAD90C}" presName="textRect" presStyleLbl="revTx" presStyleIdx="2" presStyleCnt="5">
        <dgm:presLayoutVars>
          <dgm:chMax val="1"/>
          <dgm:chPref val="1"/>
        </dgm:presLayoutVars>
      </dgm:prSet>
      <dgm:spPr/>
    </dgm:pt>
    <dgm:pt modelId="{5F50BC81-5848-45C4-A52A-9A26548C2577}" type="pres">
      <dgm:prSet presAssocID="{D5FBDC46-9EB3-419E-8558-8B55FDF2BC4B}" presName="sibTrans" presStyleLbl="sibTrans2D1" presStyleIdx="0" presStyleCnt="0"/>
      <dgm:spPr/>
    </dgm:pt>
    <dgm:pt modelId="{70607212-079E-4EED-976B-BD38DB37579A}" type="pres">
      <dgm:prSet presAssocID="{055CAB25-B5D2-4BF7-8F67-D5484F44D76A}" presName="compNode" presStyleCnt="0"/>
      <dgm:spPr/>
    </dgm:pt>
    <dgm:pt modelId="{A25D2A53-8B82-4D6A-AD91-A68B76E1663C}" type="pres">
      <dgm:prSet presAssocID="{055CAB25-B5D2-4BF7-8F67-D5484F44D76A}" presName="iconBgRect" presStyleLbl="bgShp" presStyleIdx="3" presStyleCnt="5"/>
      <dgm:spPr/>
    </dgm:pt>
    <dgm:pt modelId="{F59157BC-2D22-4E87-A1C0-F6D1A7371D82}" type="pres">
      <dgm:prSet presAssocID="{055CAB25-B5D2-4BF7-8F67-D5484F44D76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D303611-D359-4CD5-85EA-A8B4D044E57F}" type="pres">
      <dgm:prSet presAssocID="{055CAB25-B5D2-4BF7-8F67-D5484F44D76A}" presName="spaceRect" presStyleCnt="0"/>
      <dgm:spPr/>
    </dgm:pt>
    <dgm:pt modelId="{18CDB655-7D7A-4D2F-9427-2218E2B174FB}" type="pres">
      <dgm:prSet presAssocID="{055CAB25-B5D2-4BF7-8F67-D5484F44D76A}" presName="textRect" presStyleLbl="revTx" presStyleIdx="3" presStyleCnt="5">
        <dgm:presLayoutVars>
          <dgm:chMax val="1"/>
          <dgm:chPref val="1"/>
        </dgm:presLayoutVars>
      </dgm:prSet>
      <dgm:spPr/>
    </dgm:pt>
    <dgm:pt modelId="{5D666338-1BFD-4CE6-9969-15E51B27C5A9}" type="pres">
      <dgm:prSet presAssocID="{492E5DF5-5985-4F82-B633-B521A2F641C6}" presName="sibTrans" presStyleLbl="sibTrans2D1" presStyleIdx="0" presStyleCnt="0"/>
      <dgm:spPr/>
    </dgm:pt>
    <dgm:pt modelId="{BBC22450-857A-468E-A098-B461F08F927C}" type="pres">
      <dgm:prSet presAssocID="{C67CC1C6-7850-4CDC-B487-06C21835D50F}" presName="compNode" presStyleCnt="0"/>
      <dgm:spPr/>
    </dgm:pt>
    <dgm:pt modelId="{2C95CD46-B26E-4F78-AFC0-FD9CF9E2DA99}" type="pres">
      <dgm:prSet presAssocID="{C67CC1C6-7850-4CDC-B487-06C21835D50F}" presName="iconBgRect" presStyleLbl="bgShp" presStyleIdx="4" presStyleCnt="5"/>
      <dgm:spPr/>
    </dgm:pt>
    <dgm:pt modelId="{3EEA8259-5454-4302-BEF3-08AC3CB295F6}" type="pres">
      <dgm:prSet presAssocID="{C67CC1C6-7850-4CDC-B487-06C21835D50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91EA376-8B5C-4E21-936B-518F7986A70E}" type="pres">
      <dgm:prSet presAssocID="{C67CC1C6-7850-4CDC-B487-06C21835D50F}" presName="spaceRect" presStyleCnt="0"/>
      <dgm:spPr/>
    </dgm:pt>
    <dgm:pt modelId="{35110476-0AA0-446B-B7C8-91EB9911BA03}" type="pres">
      <dgm:prSet presAssocID="{C67CC1C6-7850-4CDC-B487-06C21835D50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1233315-A300-4957-B1BC-EB1AC6857EF0}" type="presOf" srcId="{077F9A4D-810B-4D77-8037-B8AF21D20E5F}" destId="{EE0F6FE0-EBFA-4EE1-8AC1-ADCDEB3EBFDC}" srcOrd="0" destOrd="0" presId="urn:microsoft.com/office/officeart/2018/2/layout/IconCircleList"/>
    <dgm:cxn modelId="{C4F49C1D-9C2F-4239-B669-9BDF54914406}" type="presOf" srcId="{179E2E63-88C8-4B93-8028-7E488A8803A0}" destId="{CA87BE49-4A98-4CA3-8258-0B266A6DCEC5}" srcOrd="0" destOrd="0" presId="urn:microsoft.com/office/officeart/2018/2/layout/IconCircleList"/>
    <dgm:cxn modelId="{22359C21-D396-46AD-9941-20FFB9B05D8A}" srcId="{55CBA30B-524E-4D9C-9D16-C915D5161016}" destId="{A12B6ABF-BBA4-4E3A-9178-3E8070CAD90C}" srcOrd="2" destOrd="0" parTransId="{07DF3086-6AC1-491F-8CBA-C05D9E64A675}" sibTransId="{D5FBDC46-9EB3-419E-8558-8B55FDF2BC4B}"/>
    <dgm:cxn modelId="{D6CF6130-3C7E-43ED-BD74-F61708729C1B}" type="presOf" srcId="{492E5DF5-5985-4F82-B633-B521A2F641C6}" destId="{5D666338-1BFD-4CE6-9969-15E51B27C5A9}" srcOrd="0" destOrd="0" presId="urn:microsoft.com/office/officeart/2018/2/layout/IconCircleList"/>
    <dgm:cxn modelId="{3864985E-5C42-44CF-BFC0-899E3B2BEE44}" type="presOf" srcId="{A12B6ABF-BBA4-4E3A-9178-3E8070CAD90C}" destId="{1D6C4667-1F1C-4CD2-AEA2-A7F61497FE29}" srcOrd="0" destOrd="0" presId="urn:microsoft.com/office/officeart/2018/2/layout/IconCircleList"/>
    <dgm:cxn modelId="{AB55EA45-BBB4-4591-A605-1C093E6D29CC}" type="presOf" srcId="{C67CC1C6-7850-4CDC-B487-06C21835D50F}" destId="{35110476-0AA0-446B-B7C8-91EB9911BA03}" srcOrd="0" destOrd="0" presId="urn:microsoft.com/office/officeart/2018/2/layout/IconCircleList"/>
    <dgm:cxn modelId="{E549E46A-2D52-41E6-B48A-130893BF0969}" srcId="{55CBA30B-524E-4D9C-9D16-C915D5161016}" destId="{077F9A4D-810B-4D77-8037-B8AF21D20E5F}" srcOrd="1" destOrd="0" parTransId="{E5E9D2B3-AEE2-4D48-ACA8-F7EAE5685C21}" sibTransId="{824045C1-7531-4060-99F0-8D6BCBE9157F}"/>
    <dgm:cxn modelId="{42144550-B016-451C-95D8-56C17F550B9A}" type="presOf" srcId="{EA94D6AE-70EF-44A3-9FC6-115F6F6396C9}" destId="{5A23C7B5-E879-4982-BE06-23BE3C1CFE68}" srcOrd="0" destOrd="0" presId="urn:microsoft.com/office/officeart/2018/2/layout/IconCircleList"/>
    <dgm:cxn modelId="{1FC98050-D26D-4AA9-B603-3F293DD066B0}" srcId="{55CBA30B-524E-4D9C-9D16-C915D5161016}" destId="{EA94D6AE-70EF-44A3-9FC6-115F6F6396C9}" srcOrd="0" destOrd="0" parTransId="{54F2DB7C-4209-42E4-AA5B-DFEBFE29F70C}" sibTransId="{179E2E63-88C8-4B93-8028-7E488A8803A0}"/>
    <dgm:cxn modelId="{AECE4C75-EC6D-49FD-A7DE-31863A861C79}" type="presOf" srcId="{D5FBDC46-9EB3-419E-8558-8B55FDF2BC4B}" destId="{5F50BC81-5848-45C4-A52A-9A26548C2577}" srcOrd="0" destOrd="0" presId="urn:microsoft.com/office/officeart/2018/2/layout/IconCircleList"/>
    <dgm:cxn modelId="{FC752C86-CDA6-42CD-9126-929DDAE1BC2B}" srcId="{55CBA30B-524E-4D9C-9D16-C915D5161016}" destId="{C67CC1C6-7850-4CDC-B487-06C21835D50F}" srcOrd="4" destOrd="0" parTransId="{BBC979BE-6E48-4C75-BB95-64E9C4FE6340}" sibTransId="{CFB59E03-63CF-4EAC-8A39-63B625DDACA9}"/>
    <dgm:cxn modelId="{F02E98A2-FDC4-4ED5-91AC-F1E805A9FF8E}" type="presOf" srcId="{055CAB25-B5D2-4BF7-8F67-D5484F44D76A}" destId="{18CDB655-7D7A-4D2F-9427-2218E2B174FB}" srcOrd="0" destOrd="0" presId="urn:microsoft.com/office/officeart/2018/2/layout/IconCircleList"/>
    <dgm:cxn modelId="{CC40F4BF-2EBF-46B2-8B28-6F6994FDA9D2}" srcId="{55CBA30B-524E-4D9C-9D16-C915D5161016}" destId="{055CAB25-B5D2-4BF7-8F67-D5484F44D76A}" srcOrd="3" destOrd="0" parTransId="{B80B3743-1A64-40E3-A275-0B245CC0950F}" sibTransId="{492E5DF5-5985-4F82-B633-B521A2F641C6}"/>
    <dgm:cxn modelId="{B36BB8CF-5101-48D9-B658-7782309CF51A}" type="presOf" srcId="{824045C1-7531-4060-99F0-8D6BCBE9157F}" destId="{4E7D54BA-0657-44D9-8FD3-F5A38AD5E687}" srcOrd="0" destOrd="0" presId="urn:microsoft.com/office/officeart/2018/2/layout/IconCircleList"/>
    <dgm:cxn modelId="{BD82EBD6-6F4E-4917-A4B6-4DED364870C6}" type="presOf" srcId="{55CBA30B-524E-4D9C-9D16-C915D5161016}" destId="{BF72ABD8-480B-45C5-8845-CE4B677BD55C}" srcOrd="0" destOrd="0" presId="urn:microsoft.com/office/officeart/2018/2/layout/IconCircleList"/>
    <dgm:cxn modelId="{E86B5961-A8AA-405F-9078-ACEACBA2AA92}" type="presParOf" srcId="{BF72ABD8-480B-45C5-8845-CE4B677BD55C}" destId="{BEF56E89-8E1D-4D1C-B722-60B6FCD055C9}" srcOrd="0" destOrd="0" presId="urn:microsoft.com/office/officeart/2018/2/layout/IconCircleList"/>
    <dgm:cxn modelId="{F8CAF1B6-A6CB-47BB-832D-F90021254DDA}" type="presParOf" srcId="{BEF56E89-8E1D-4D1C-B722-60B6FCD055C9}" destId="{B6F4125C-6739-449E-B3EC-8062E7D54D1B}" srcOrd="0" destOrd="0" presId="urn:microsoft.com/office/officeart/2018/2/layout/IconCircleList"/>
    <dgm:cxn modelId="{B3155A86-907D-44A1-9D1C-BB2813BA2749}" type="presParOf" srcId="{B6F4125C-6739-449E-B3EC-8062E7D54D1B}" destId="{0E7D2CA3-1D92-441F-99C5-0B45929B5113}" srcOrd="0" destOrd="0" presId="urn:microsoft.com/office/officeart/2018/2/layout/IconCircleList"/>
    <dgm:cxn modelId="{95E6A992-DBE7-473F-B7A4-100CB7B85F9E}" type="presParOf" srcId="{B6F4125C-6739-449E-B3EC-8062E7D54D1B}" destId="{824761E5-D856-42ED-B1E8-01358CAFDDC1}" srcOrd="1" destOrd="0" presId="urn:microsoft.com/office/officeart/2018/2/layout/IconCircleList"/>
    <dgm:cxn modelId="{F2459A8B-DFF3-4D26-9918-C26012C21F85}" type="presParOf" srcId="{B6F4125C-6739-449E-B3EC-8062E7D54D1B}" destId="{43A91173-2D0D-4EF6-9AA0-9D4D9CBF8B07}" srcOrd="2" destOrd="0" presId="urn:microsoft.com/office/officeart/2018/2/layout/IconCircleList"/>
    <dgm:cxn modelId="{19B670E0-832A-49E3-8E61-95204B39160B}" type="presParOf" srcId="{B6F4125C-6739-449E-B3EC-8062E7D54D1B}" destId="{5A23C7B5-E879-4982-BE06-23BE3C1CFE68}" srcOrd="3" destOrd="0" presId="urn:microsoft.com/office/officeart/2018/2/layout/IconCircleList"/>
    <dgm:cxn modelId="{5370FA96-96EB-4603-B644-E02B7D1D48D1}" type="presParOf" srcId="{BEF56E89-8E1D-4D1C-B722-60B6FCD055C9}" destId="{CA87BE49-4A98-4CA3-8258-0B266A6DCEC5}" srcOrd="1" destOrd="0" presId="urn:microsoft.com/office/officeart/2018/2/layout/IconCircleList"/>
    <dgm:cxn modelId="{2487CE59-D5C5-47EB-9DCE-932E221C25AA}" type="presParOf" srcId="{BEF56E89-8E1D-4D1C-B722-60B6FCD055C9}" destId="{752A953F-ECD8-464B-98EE-AC2798ADFFD3}" srcOrd="2" destOrd="0" presId="urn:microsoft.com/office/officeart/2018/2/layout/IconCircleList"/>
    <dgm:cxn modelId="{29C6742A-36BB-4786-B815-4227C9AE3090}" type="presParOf" srcId="{752A953F-ECD8-464B-98EE-AC2798ADFFD3}" destId="{02AB7DBA-7D40-4344-880A-0F63AB764E6A}" srcOrd="0" destOrd="0" presId="urn:microsoft.com/office/officeart/2018/2/layout/IconCircleList"/>
    <dgm:cxn modelId="{EC4916D0-C1A9-476D-BFF7-811ABD6169B8}" type="presParOf" srcId="{752A953F-ECD8-464B-98EE-AC2798ADFFD3}" destId="{838A9C77-3BD8-4315-B328-F520DA0A21D8}" srcOrd="1" destOrd="0" presId="urn:microsoft.com/office/officeart/2018/2/layout/IconCircleList"/>
    <dgm:cxn modelId="{E575FD70-116A-4A66-96AA-8D6B8098F554}" type="presParOf" srcId="{752A953F-ECD8-464B-98EE-AC2798ADFFD3}" destId="{1AA33DF5-C500-4F03-BED8-53C684192A13}" srcOrd="2" destOrd="0" presId="urn:microsoft.com/office/officeart/2018/2/layout/IconCircleList"/>
    <dgm:cxn modelId="{B3BE59CE-46D5-4811-9015-85CB386CF940}" type="presParOf" srcId="{752A953F-ECD8-464B-98EE-AC2798ADFFD3}" destId="{EE0F6FE0-EBFA-4EE1-8AC1-ADCDEB3EBFDC}" srcOrd="3" destOrd="0" presId="urn:microsoft.com/office/officeart/2018/2/layout/IconCircleList"/>
    <dgm:cxn modelId="{E0FECF69-83D5-442A-A0A0-7B1E764C2CC2}" type="presParOf" srcId="{BEF56E89-8E1D-4D1C-B722-60B6FCD055C9}" destId="{4E7D54BA-0657-44D9-8FD3-F5A38AD5E687}" srcOrd="3" destOrd="0" presId="urn:microsoft.com/office/officeart/2018/2/layout/IconCircleList"/>
    <dgm:cxn modelId="{0A9F587D-03DF-46D9-BC1B-7644716EFCB1}" type="presParOf" srcId="{BEF56E89-8E1D-4D1C-B722-60B6FCD055C9}" destId="{4C6909F6-E5B1-4A4D-A99C-7D4558F86DA7}" srcOrd="4" destOrd="0" presId="urn:microsoft.com/office/officeart/2018/2/layout/IconCircleList"/>
    <dgm:cxn modelId="{F15BE9CC-1546-4F80-8B65-F75A4B8A61D4}" type="presParOf" srcId="{4C6909F6-E5B1-4A4D-A99C-7D4558F86DA7}" destId="{A24C8C7E-956A-4502-9529-D9FE266AC9B1}" srcOrd="0" destOrd="0" presId="urn:microsoft.com/office/officeart/2018/2/layout/IconCircleList"/>
    <dgm:cxn modelId="{90C63F66-530B-4611-A2CC-ED1F40C1B417}" type="presParOf" srcId="{4C6909F6-E5B1-4A4D-A99C-7D4558F86DA7}" destId="{5D8A98C0-9CF8-49CF-A60E-12738FF5A33D}" srcOrd="1" destOrd="0" presId="urn:microsoft.com/office/officeart/2018/2/layout/IconCircleList"/>
    <dgm:cxn modelId="{C1DB2090-B920-4F7A-BFC0-11BD37AEE1CF}" type="presParOf" srcId="{4C6909F6-E5B1-4A4D-A99C-7D4558F86DA7}" destId="{65392482-F1E1-4421-B17E-6ECF663CC4CF}" srcOrd="2" destOrd="0" presId="urn:microsoft.com/office/officeart/2018/2/layout/IconCircleList"/>
    <dgm:cxn modelId="{EECE2B66-0F48-4B28-926E-226E4AC444A9}" type="presParOf" srcId="{4C6909F6-E5B1-4A4D-A99C-7D4558F86DA7}" destId="{1D6C4667-1F1C-4CD2-AEA2-A7F61497FE29}" srcOrd="3" destOrd="0" presId="urn:microsoft.com/office/officeart/2018/2/layout/IconCircleList"/>
    <dgm:cxn modelId="{F11194BE-C988-4704-B9BE-28D4D7599BCD}" type="presParOf" srcId="{BEF56E89-8E1D-4D1C-B722-60B6FCD055C9}" destId="{5F50BC81-5848-45C4-A52A-9A26548C2577}" srcOrd="5" destOrd="0" presId="urn:microsoft.com/office/officeart/2018/2/layout/IconCircleList"/>
    <dgm:cxn modelId="{D3A692DA-5A13-4241-A6E5-36FEAC8B1BC2}" type="presParOf" srcId="{BEF56E89-8E1D-4D1C-B722-60B6FCD055C9}" destId="{70607212-079E-4EED-976B-BD38DB37579A}" srcOrd="6" destOrd="0" presId="urn:microsoft.com/office/officeart/2018/2/layout/IconCircleList"/>
    <dgm:cxn modelId="{5F9279B5-5C3B-4C42-97EF-4BC82C9D4B99}" type="presParOf" srcId="{70607212-079E-4EED-976B-BD38DB37579A}" destId="{A25D2A53-8B82-4D6A-AD91-A68B76E1663C}" srcOrd="0" destOrd="0" presId="urn:microsoft.com/office/officeart/2018/2/layout/IconCircleList"/>
    <dgm:cxn modelId="{AE431905-DD62-4C87-8A3E-981F2D9A43C5}" type="presParOf" srcId="{70607212-079E-4EED-976B-BD38DB37579A}" destId="{F59157BC-2D22-4E87-A1C0-F6D1A7371D82}" srcOrd="1" destOrd="0" presId="urn:microsoft.com/office/officeart/2018/2/layout/IconCircleList"/>
    <dgm:cxn modelId="{AFE12D19-96B9-4CFE-955C-496AB5A44FC9}" type="presParOf" srcId="{70607212-079E-4EED-976B-BD38DB37579A}" destId="{4D303611-D359-4CD5-85EA-A8B4D044E57F}" srcOrd="2" destOrd="0" presId="urn:microsoft.com/office/officeart/2018/2/layout/IconCircleList"/>
    <dgm:cxn modelId="{3CE696F7-4F34-4124-BAA9-6F501449BD80}" type="presParOf" srcId="{70607212-079E-4EED-976B-BD38DB37579A}" destId="{18CDB655-7D7A-4D2F-9427-2218E2B174FB}" srcOrd="3" destOrd="0" presId="urn:microsoft.com/office/officeart/2018/2/layout/IconCircleList"/>
    <dgm:cxn modelId="{5879C1A5-C43A-4994-A878-BFA0CEA93D06}" type="presParOf" srcId="{BEF56E89-8E1D-4D1C-B722-60B6FCD055C9}" destId="{5D666338-1BFD-4CE6-9969-15E51B27C5A9}" srcOrd="7" destOrd="0" presId="urn:microsoft.com/office/officeart/2018/2/layout/IconCircleList"/>
    <dgm:cxn modelId="{3FEB4A05-B730-46D3-952C-99060CBF725D}" type="presParOf" srcId="{BEF56E89-8E1D-4D1C-B722-60B6FCD055C9}" destId="{BBC22450-857A-468E-A098-B461F08F927C}" srcOrd="8" destOrd="0" presId="urn:microsoft.com/office/officeart/2018/2/layout/IconCircleList"/>
    <dgm:cxn modelId="{7D569585-EFFF-46EB-A59B-4E55C1A120E5}" type="presParOf" srcId="{BBC22450-857A-468E-A098-B461F08F927C}" destId="{2C95CD46-B26E-4F78-AFC0-FD9CF9E2DA99}" srcOrd="0" destOrd="0" presId="urn:microsoft.com/office/officeart/2018/2/layout/IconCircleList"/>
    <dgm:cxn modelId="{5F2FD27E-D9B3-428F-9218-8409F509BB0F}" type="presParOf" srcId="{BBC22450-857A-468E-A098-B461F08F927C}" destId="{3EEA8259-5454-4302-BEF3-08AC3CB295F6}" srcOrd="1" destOrd="0" presId="urn:microsoft.com/office/officeart/2018/2/layout/IconCircleList"/>
    <dgm:cxn modelId="{3CBC7648-CB3B-4C5A-B67A-B97273504BD5}" type="presParOf" srcId="{BBC22450-857A-468E-A098-B461F08F927C}" destId="{E91EA376-8B5C-4E21-936B-518F7986A70E}" srcOrd="2" destOrd="0" presId="urn:microsoft.com/office/officeart/2018/2/layout/IconCircleList"/>
    <dgm:cxn modelId="{ECBD0515-3B97-436E-8690-5CC7D2D0636C}" type="presParOf" srcId="{BBC22450-857A-468E-A098-B461F08F927C}" destId="{35110476-0AA0-446B-B7C8-91EB9911BA0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D2CA3-1D92-441F-99C5-0B45929B5113}">
      <dsp:nvSpPr>
        <dsp:cNvPr id="0" name=""/>
        <dsp:cNvSpPr/>
      </dsp:nvSpPr>
      <dsp:spPr>
        <a:xfrm>
          <a:off x="60842" y="684703"/>
          <a:ext cx="894690" cy="8946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761E5-D856-42ED-B1E8-01358CAFDDC1}">
      <dsp:nvSpPr>
        <dsp:cNvPr id="0" name=""/>
        <dsp:cNvSpPr/>
      </dsp:nvSpPr>
      <dsp:spPr>
        <a:xfrm>
          <a:off x="248727" y="872588"/>
          <a:ext cx="518920" cy="518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3C7B5-E879-4982-BE06-23BE3C1CFE68}">
      <dsp:nvSpPr>
        <dsp:cNvPr id="0" name=""/>
        <dsp:cNvSpPr/>
      </dsp:nvSpPr>
      <dsp:spPr>
        <a:xfrm>
          <a:off x="1147252" y="684703"/>
          <a:ext cx="2108912" cy="89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Culminating Activity</a:t>
          </a:r>
        </a:p>
      </dsp:txBody>
      <dsp:txXfrm>
        <a:off x="1147252" y="684703"/>
        <a:ext cx="2108912" cy="894690"/>
      </dsp:txXfrm>
    </dsp:sp>
    <dsp:sp modelId="{02AB7DBA-7D40-4344-880A-0F63AB764E6A}">
      <dsp:nvSpPr>
        <dsp:cNvPr id="0" name=""/>
        <dsp:cNvSpPr/>
      </dsp:nvSpPr>
      <dsp:spPr>
        <a:xfrm>
          <a:off x="3623626" y="684703"/>
          <a:ext cx="894690" cy="8946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A9C77-3BD8-4315-B328-F520DA0A21D8}">
      <dsp:nvSpPr>
        <dsp:cNvPr id="0" name=""/>
        <dsp:cNvSpPr/>
      </dsp:nvSpPr>
      <dsp:spPr>
        <a:xfrm>
          <a:off x="3811511" y="872588"/>
          <a:ext cx="518920" cy="518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F6FE0-EBFA-4EE1-8AC1-ADCDEB3EBFDC}">
      <dsp:nvSpPr>
        <dsp:cNvPr id="0" name=""/>
        <dsp:cNvSpPr/>
      </dsp:nvSpPr>
      <dsp:spPr>
        <a:xfrm>
          <a:off x="4710036" y="684703"/>
          <a:ext cx="2108912" cy="89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Action Planning</a:t>
          </a:r>
        </a:p>
      </dsp:txBody>
      <dsp:txXfrm>
        <a:off x="4710036" y="684703"/>
        <a:ext cx="2108912" cy="894690"/>
      </dsp:txXfrm>
    </dsp:sp>
    <dsp:sp modelId="{A24C8C7E-956A-4502-9529-D9FE266AC9B1}">
      <dsp:nvSpPr>
        <dsp:cNvPr id="0" name=""/>
        <dsp:cNvSpPr/>
      </dsp:nvSpPr>
      <dsp:spPr>
        <a:xfrm>
          <a:off x="7186411" y="684703"/>
          <a:ext cx="894690" cy="8946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A98C0-9CF8-49CF-A60E-12738FF5A33D}">
      <dsp:nvSpPr>
        <dsp:cNvPr id="0" name=""/>
        <dsp:cNvSpPr/>
      </dsp:nvSpPr>
      <dsp:spPr>
        <a:xfrm>
          <a:off x="7374295" y="872588"/>
          <a:ext cx="518920" cy="518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C4667-1F1C-4CD2-AEA2-A7F61497FE29}">
      <dsp:nvSpPr>
        <dsp:cNvPr id="0" name=""/>
        <dsp:cNvSpPr/>
      </dsp:nvSpPr>
      <dsp:spPr>
        <a:xfrm>
          <a:off x="8272820" y="684703"/>
          <a:ext cx="2108912" cy="89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Next Steps </a:t>
          </a:r>
        </a:p>
      </dsp:txBody>
      <dsp:txXfrm>
        <a:off x="8272820" y="684703"/>
        <a:ext cx="2108912" cy="894690"/>
      </dsp:txXfrm>
    </dsp:sp>
    <dsp:sp modelId="{A25D2A53-8B82-4D6A-AD91-A68B76E1663C}">
      <dsp:nvSpPr>
        <dsp:cNvPr id="0" name=""/>
        <dsp:cNvSpPr/>
      </dsp:nvSpPr>
      <dsp:spPr>
        <a:xfrm>
          <a:off x="60842" y="2226373"/>
          <a:ext cx="894690" cy="8946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157BC-2D22-4E87-A1C0-F6D1A7371D82}">
      <dsp:nvSpPr>
        <dsp:cNvPr id="0" name=""/>
        <dsp:cNvSpPr/>
      </dsp:nvSpPr>
      <dsp:spPr>
        <a:xfrm>
          <a:off x="248727" y="2414258"/>
          <a:ext cx="518920" cy="5189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DB655-7D7A-4D2F-9427-2218E2B174FB}">
      <dsp:nvSpPr>
        <dsp:cNvPr id="0" name=""/>
        <dsp:cNvSpPr/>
      </dsp:nvSpPr>
      <dsp:spPr>
        <a:xfrm>
          <a:off x="1147252" y="2226373"/>
          <a:ext cx="2108912" cy="89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Wrap-Up </a:t>
          </a:r>
        </a:p>
      </dsp:txBody>
      <dsp:txXfrm>
        <a:off x="1147252" y="2226373"/>
        <a:ext cx="2108912" cy="894690"/>
      </dsp:txXfrm>
    </dsp:sp>
    <dsp:sp modelId="{2C95CD46-B26E-4F78-AFC0-FD9CF9E2DA99}">
      <dsp:nvSpPr>
        <dsp:cNvPr id="0" name=""/>
        <dsp:cNvSpPr/>
      </dsp:nvSpPr>
      <dsp:spPr>
        <a:xfrm>
          <a:off x="3623626" y="2226373"/>
          <a:ext cx="894690" cy="8946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A8259-5454-4302-BEF3-08AC3CB295F6}">
      <dsp:nvSpPr>
        <dsp:cNvPr id="0" name=""/>
        <dsp:cNvSpPr/>
      </dsp:nvSpPr>
      <dsp:spPr>
        <a:xfrm>
          <a:off x="3811511" y="2414258"/>
          <a:ext cx="518920" cy="5189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10476-0AA0-446B-B7C8-91EB9911BA03}">
      <dsp:nvSpPr>
        <dsp:cNvPr id="0" name=""/>
        <dsp:cNvSpPr/>
      </dsp:nvSpPr>
      <dsp:spPr>
        <a:xfrm>
          <a:off x="4710036" y="2226373"/>
          <a:ext cx="2108912" cy="89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Closing </a:t>
          </a:r>
        </a:p>
      </dsp:txBody>
      <dsp:txXfrm>
        <a:off x="4710036" y="2226373"/>
        <a:ext cx="2108912" cy="894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2D2BD-C32E-45F1-8313-FDEB3341AB3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9ACF5-AA35-4F1B-9714-ADA1CE91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65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7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7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3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5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8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5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4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2302933"/>
            <a:ext cx="10512425" cy="14948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940705"/>
            <a:ext cx="9144000" cy="5296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163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Image Dar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7174523" y="1027747"/>
            <a:ext cx="4512980" cy="5830253"/>
          </a:xfrm>
          <a:custGeom>
            <a:avLst/>
            <a:gdLst>
              <a:gd name="connsiteX0" fmla="*/ 2010603 w 4014950"/>
              <a:gd name="connsiteY0" fmla="*/ 0 h 5186855"/>
              <a:gd name="connsiteX1" fmla="*/ 4014783 w 4014950"/>
              <a:gd name="connsiteY1" fmla="*/ 1740527 h 5186855"/>
              <a:gd name="connsiteX2" fmla="*/ 4014950 w 4014950"/>
              <a:gd name="connsiteY2" fmla="*/ 1743700 h 5186855"/>
              <a:gd name="connsiteX3" fmla="*/ 4014950 w 4014950"/>
              <a:gd name="connsiteY3" fmla="*/ 5186855 h 5186855"/>
              <a:gd name="connsiteX4" fmla="*/ 0 w 4014950"/>
              <a:gd name="connsiteY4" fmla="*/ 5186855 h 5186855"/>
              <a:gd name="connsiteX5" fmla="*/ 0 w 4014950"/>
              <a:gd name="connsiteY5" fmla="*/ 1862205 h 5186855"/>
              <a:gd name="connsiteX6" fmla="*/ 6390 w 4014950"/>
              <a:gd name="connsiteY6" fmla="*/ 1740527 h 5186855"/>
              <a:gd name="connsiteX7" fmla="*/ 2010603 w 4014950"/>
              <a:gd name="connsiteY7" fmla="*/ 0 h 518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4950" h="5186855">
                <a:moveTo>
                  <a:pt x="2010603" y="0"/>
                </a:moveTo>
                <a:cubicBezTo>
                  <a:pt x="3051313" y="0"/>
                  <a:pt x="3911344" y="764117"/>
                  <a:pt x="4014783" y="1740527"/>
                </a:cubicBezTo>
                <a:lnTo>
                  <a:pt x="4014950" y="1743700"/>
                </a:lnTo>
                <a:lnTo>
                  <a:pt x="4014950" y="5186855"/>
                </a:lnTo>
                <a:lnTo>
                  <a:pt x="0" y="5186855"/>
                </a:lnTo>
                <a:lnTo>
                  <a:pt x="0" y="1862205"/>
                </a:lnTo>
                <a:lnTo>
                  <a:pt x="6390" y="1740527"/>
                </a:lnTo>
                <a:cubicBezTo>
                  <a:pt x="109492" y="764117"/>
                  <a:pt x="966928" y="0"/>
                  <a:pt x="20106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5605781" cy="128245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874713" y="2374534"/>
            <a:ext cx="5526087" cy="36833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128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image Ligh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693922" y="968376"/>
            <a:ext cx="5605781" cy="128245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5791201" y="2392119"/>
            <a:ext cx="5526087" cy="368336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46304" y="567512"/>
            <a:ext cx="983757" cy="327025"/>
            <a:chOff x="841384" y="1637243"/>
            <a:chExt cx="1165227" cy="38735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Picture Placeholder 23"/>
          <p:cNvSpPr>
            <a:spLocks noGrp="1"/>
          </p:cNvSpPr>
          <p:nvPr>
            <p:ph type="pic" sz="quarter" idx="10" hasCustomPrompt="1"/>
          </p:nvPr>
        </p:nvSpPr>
        <p:spPr>
          <a:xfrm>
            <a:off x="484909" y="600939"/>
            <a:ext cx="4843357" cy="6257062"/>
          </a:xfrm>
          <a:custGeom>
            <a:avLst/>
            <a:gdLst>
              <a:gd name="connsiteX0" fmla="*/ 2010603 w 4014950"/>
              <a:gd name="connsiteY0" fmla="*/ 0 h 5186855"/>
              <a:gd name="connsiteX1" fmla="*/ 4014783 w 4014950"/>
              <a:gd name="connsiteY1" fmla="*/ 1740527 h 5186855"/>
              <a:gd name="connsiteX2" fmla="*/ 4014950 w 4014950"/>
              <a:gd name="connsiteY2" fmla="*/ 1743700 h 5186855"/>
              <a:gd name="connsiteX3" fmla="*/ 4014950 w 4014950"/>
              <a:gd name="connsiteY3" fmla="*/ 5186855 h 5186855"/>
              <a:gd name="connsiteX4" fmla="*/ 0 w 4014950"/>
              <a:gd name="connsiteY4" fmla="*/ 5186855 h 5186855"/>
              <a:gd name="connsiteX5" fmla="*/ 0 w 4014950"/>
              <a:gd name="connsiteY5" fmla="*/ 1862205 h 5186855"/>
              <a:gd name="connsiteX6" fmla="*/ 6390 w 4014950"/>
              <a:gd name="connsiteY6" fmla="*/ 1740527 h 5186855"/>
              <a:gd name="connsiteX7" fmla="*/ 2010603 w 4014950"/>
              <a:gd name="connsiteY7" fmla="*/ 0 h 518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4950" h="5186855">
                <a:moveTo>
                  <a:pt x="2010603" y="0"/>
                </a:moveTo>
                <a:cubicBezTo>
                  <a:pt x="3051313" y="0"/>
                  <a:pt x="3911344" y="764117"/>
                  <a:pt x="4014783" y="1740527"/>
                </a:cubicBezTo>
                <a:lnTo>
                  <a:pt x="4014950" y="1743700"/>
                </a:lnTo>
                <a:lnTo>
                  <a:pt x="4014950" y="5186855"/>
                </a:lnTo>
                <a:lnTo>
                  <a:pt x="0" y="5186855"/>
                </a:lnTo>
                <a:lnTo>
                  <a:pt x="0" y="1862205"/>
                </a:lnTo>
                <a:lnTo>
                  <a:pt x="6390" y="1740527"/>
                </a:lnTo>
                <a:cubicBezTo>
                  <a:pt x="109492" y="764117"/>
                  <a:pt x="966928" y="0"/>
                  <a:pt x="20106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94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rizont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3843900"/>
            <a:ext cx="10442576" cy="221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74713" y="1723293"/>
            <a:ext cx="10442575" cy="19343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74713" y="3919105"/>
            <a:ext cx="3295505" cy="213879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8021783" y="3919105"/>
            <a:ext cx="3295505" cy="213879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448248" y="3919105"/>
            <a:ext cx="3295505" cy="213879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74713" y="3124200"/>
            <a:ext cx="3295505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solidFill>
                  <a:schemeClr val="accent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8021783" y="3130043"/>
            <a:ext cx="3295505" cy="58470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solidFill>
                  <a:schemeClr val="accent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448248" y="3124200"/>
            <a:ext cx="3295505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solidFill>
                  <a:schemeClr val="accent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13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1335209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57" y="549276"/>
            <a:ext cx="2791043" cy="9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6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7"/>
            <a:ext cx="10442575" cy="688974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57" y="549276"/>
            <a:ext cx="2791043" cy="980586"/>
          </a:xfrm>
          <a:prstGeom prst="rect">
            <a:avLst/>
          </a:prstGeom>
        </p:spPr>
      </p:pic>
      <p:sp>
        <p:nvSpPr>
          <p:cNvPr id="35" name="Picture Placeholder 60"/>
          <p:cNvSpPr>
            <a:spLocks noGrp="1" noChangeAspect="1"/>
          </p:cNvSpPr>
          <p:nvPr>
            <p:ph type="pic" sz="quarter" idx="31"/>
          </p:nvPr>
        </p:nvSpPr>
        <p:spPr>
          <a:xfrm>
            <a:off x="2297275" y="183472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60"/>
          <p:cNvSpPr>
            <a:spLocks noGrp="1" noChangeAspect="1"/>
          </p:cNvSpPr>
          <p:nvPr>
            <p:ph type="pic" sz="quarter" idx="32"/>
          </p:nvPr>
        </p:nvSpPr>
        <p:spPr>
          <a:xfrm>
            <a:off x="5592925" y="183472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60"/>
          <p:cNvSpPr>
            <a:spLocks noGrp="1" noChangeAspect="1"/>
          </p:cNvSpPr>
          <p:nvPr>
            <p:ph type="pic" sz="quarter" idx="33"/>
          </p:nvPr>
        </p:nvSpPr>
        <p:spPr>
          <a:xfrm>
            <a:off x="8717125" y="183472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60"/>
          <p:cNvSpPr>
            <a:spLocks noGrp="1" noChangeAspect="1"/>
          </p:cNvSpPr>
          <p:nvPr>
            <p:ph type="pic" sz="quarter" idx="34"/>
          </p:nvPr>
        </p:nvSpPr>
        <p:spPr>
          <a:xfrm>
            <a:off x="2297275" y="420480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60"/>
          <p:cNvSpPr>
            <a:spLocks noGrp="1" noChangeAspect="1"/>
          </p:cNvSpPr>
          <p:nvPr>
            <p:ph type="pic" sz="quarter" idx="35"/>
          </p:nvPr>
        </p:nvSpPr>
        <p:spPr>
          <a:xfrm>
            <a:off x="5592925" y="420480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60"/>
          <p:cNvSpPr>
            <a:spLocks noGrp="1" noChangeAspect="1"/>
          </p:cNvSpPr>
          <p:nvPr>
            <p:ph type="pic" sz="quarter" idx="36"/>
          </p:nvPr>
        </p:nvSpPr>
        <p:spPr>
          <a:xfrm>
            <a:off x="8717125" y="420480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6639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7"/>
            <a:ext cx="10442575" cy="688974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57" y="549276"/>
            <a:ext cx="2791043" cy="980586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1293814" y="2091389"/>
            <a:ext cx="2317822" cy="2366311"/>
          </a:xfrm>
          <a:custGeom>
            <a:avLst/>
            <a:gdLst>
              <a:gd name="connsiteX0" fmla="*/ 1523260 w 2081359"/>
              <a:gd name="connsiteY0" fmla="*/ 380 h 2124901"/>
              <a:gd name="connsiteX1" fmla="*/ 2019320 w 2081359"/>
              <a:gd name="connsiteY1" fmla="*/ 63338 h 2124901"/>
              <a:gd name="connsiteX2" fmla="*/ 62040 w 2081359"/>
              <a:gd name="connsiteY2" fmla="*/ 2061564 h 2124901"/>
              <a:gd name="connsiteX3" fmla="*/ 1523260 w 2081359"/>
              <a:gd name="connsiteY3" fmla="*/ 380 h 21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359" h="2124901">
                <a:moveTo>
                  <a:pt x="1523260" y="380"/>
                </a:moveTo>
                <a:cubicBezTo>
                  <a:pt x="1679693" y="3359"/>
                  <a:pt x="1845483" y="23900"/>
                  <a:pt x="2019320" y="63338"/>
                </a:cubicBezTo>
                <a:cubicBezTo>
                  <a:pt x="2328364" y="1483130"/>
                  <a:pt x="1452739" y="2377073"/>
                  <a:pt x="62040" y="2061564"/>
                </a:cubicBezTo>
                <a:cubicBezTo>
                  <a:pt x="-208373" y="819246"/>
                  <a:pt x="428225" y="-20469"/>
                  <a:pt x="1523260" y="380"/>
                </a:cubicBezTo>
                <a:close/>
              </a:path>
            </a:pathLst>
          </a:custGeom>
          <a:ln w="31750"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4951414" y="2091389"/>
            <a:ext cx="2317822" cy="2366311"/>
          </a:xfrm>
          <a:custGeom>
            <a:avLst/>
            <a:gdLst>
              <a:gd name="connsiteX0" fmla="*/ 1523260 w 2081359"/>
              <a:gd name="connsiteY0" fmla="*/ 380 h 2124901"/>
              <a:gd name="connsiteX1" fmla="*/ 2019320 w 2081359"/>
              <a:gd name="connsiteY1" fmla="*/ 63338 h 2124901"/>
              <a:gd name="connsiteX2" fmla="*/ 62040 w 2081359"/>
              <a:gd name="connsiteY2" fmla="*/ 2061564 h 2124901"/>
              <a:gd name="connsiteX3" fmla="*/ 1523260 w 2081359"/>
              <a:gd name="connsiteY3" fmla="*/ 380 h 21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359" h="2124901">
                <a:moveTo>
                  <a:pt x="1523260" y="380"/>
                </a:moveTo>
                <a:cubicBezTo>
                  <a:pt x="1679693" y="3359"/>
                  <a:pt x="1845483" y="23900"/>
                  <a:pt x="2019320" y="63338"/>
                </a:cubicBezTo>
                <a:cubicBezTo>
                  <a:pt x="2328364" y="1483130"/>
                  <a:pt x="1452739" y="2377073"/>
                  <a:pt x="62040" y="2061564"/>
                </a:cubicBezTo>
                <a:cubicBezTo>
                  <a:pt x="-208373" y="819246"/>
                  <a:pt x="428225" y="-20469"/>
                  <a:pt x="1523260" y="380"/>
                </a:cubicBezTo>
                <a:close/>
              </a:path>
            </a:pathLst>
          </a:custGeom>
          <a:ln w="3175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8609014" y="2091389"/>
            <a:ext cx="2317822" cy="2366311"/>
          </a:xfrm>
          <a:custGeom>
            <a:avLst/>
            <a:gdLst>
              <a:gd name="connsiteX0" fmla="*/ 1523260 w 2081359"/>
              <a:gd name="connsiteY0" fmla="*/ 380 h 2124901"/>
              <a:gd name="connsiteX1" fmla="*/ 2019320 w 2081359"/>
              <a:gd name="connsiteY1" fmla="*/ 63338 h 2124901"/>
              <a:gd name="connsiteX2" fmla="*/ 62040 w 2081359"/>
              <a:gd name="connsiteY2" fmla="*/ 2061564 h 2124901"/>
              <a:gd name="connsiteX3" fmla="*/ 1523260 w 2081359"/>
              <a:gd name="connsiteY3" fmla="*/ 380 h 21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359" h="2124901">
                <a:moveTo>
                  <a:pt x="1523260" y="380"/>
                </a:moveTo>
                <a:cubicBezTo>
                  <a:pt x="1679693" y="3359"/>
                  <a:pt x="1845483" y="23900"/>
                  <a:pt x="2019320" y="63338"/>
                </a:cubicBezTo>
                <a:cubicBezTo>
                  <a:pt x="2328364" y="1483130"/>
                  <a:pt x="1452739" y="2377073"/>
                  <a:pt x="62040" y="2061564"/>
                </a:cubicBezTo>
                <a:cubicBezTo>
                  <a:pt x="-208373" y="819246"/>
                  <a:pt x="428225" y="-20469"/>
                  <a:pt x="1523260" y="380"/>
                </a:cubicBezTo>
                <a:close/>
              </a:path>
            </a:pathLst>
          </a:custGeom>
          <a:ln w="31750">
            <a:solidFill>
              <a:schemeClr val="accent3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65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im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700016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 userDrawn="1"/>
        </p:nvSpPr>
        <p:spPr>
          <a:xfrm>
            <a:off x="-1" y="0"/>
            <a:ext cx="4712276" cy="3967984"/>
          </a:xfrm>
          <a:custGeom>
            <a:avLst/>
            <a:gdLst>
              <a:gd name="connsiteX0" fmla="*/ 0 w 4712276"/>
              <a:gd name="connsiteY0" fmla="*/ 0 h 3967984"/>
              <a:gd name="connsiteX1" fmla="*/ 1744133 w 4712276"/>
              <a:gd name="connsiteY1" fmla="*/ 0 h 3967984"/>
              <a:gd name="connsiteX2" fmla="*/ 1744133 w 4712276"/>
              <a:gd name="connsiteY2" fmla="*/ 0 h 3967984"/>
              <a:gd name="connsiteX3" fmla="*/ 4706083 w 4712276"/>
              <a:gd name="connsiteY3" fmla="*/ 0 h 3967984"/>
              <a:gd name="connsiteX4" fmla="*/ 4712276 w 4712276"/>
              <a:gd name="connsiteY4" fmla="*/ 3576 h 3967984"/>
              <a:gd name="connsiteX5" fmla="*/ 4666803 w 4712276"/>
              <a:gd name="connsiteY5" fmla="*/ 165328 h 3967984"/>
              <a:gd name="connsiteX6" fmla="*/ 4132148 w 4712276"/>
              <a:gd name="connsiteY6" fmla="*/ 1342111 h 3967984"/>
              <a:gd name="connsiteX7" fmla="*/ 177467 w 4712276"/>
              <a:gd name="connsiteY7" fmla="*/ 3946966 h 3967984"/>
              <a:gd name="connsiteX8" fmla="*/ 0 w 4712276"/>
              <a:gd name="connsiteY8" fmla="*/ 3967984 h 3967984"/>
              <a:gd name="connsiteX9" fmla="*/ 0 w 4712276"/>
              <a:gd name="connsiteY9" fmla="*/ 2371301 h 3967984"/>
              <a:gd name="connsiteX10" fmla="*/ 0 w 4712276"/>
              <a:gd name="connsiteY10" fmla="*/ 2371301 h 396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2276" h="3967984">
                <a:moveTo>
                  <a:pt x="0" y="0"/>
                </a:moveTo>
                <a:lnTo>
                  <a:pt x="1744133" y="0"/>
                </a:lnTo>
                <a:lnTo>
                  <a:pt x="1744133" y="0"/>
                </a:lnTo>
                <a:lnTo>
                  <a:pt x="4706083" y="0"/>
                </a:lnTo>
                <a:lnTo>
                  <a:pt x="4712276" y="3576"/>
                </a:lnTo>
                <a:lnTo>
                  <a:pt x="4666803" y="165328"/>
                </a:lnTo>
                <a:cubicBezTo>
                  <a:pt x="4531616" y="584195"/>
                  <a:pt x="4351612" y="978043"/>
                  <a:pt x="4132148" y="1342111"/>
                </a:cubicBezTo>
                <a:cubicBezTo>
                  <a:pt x="3292011" y="2735807"/>
                  <a:pt x="1873604" y="3693098"/>
                  <a:pt x="177467" y="3946966"/>
                </a:cubicBezTo>
                <a:lnTo>
                  <a:pt x="0" y="3967984"/>
                </a:lnTo>
                <a:lnTo>
                  <a:pt x="0" y="2371301"/>
                </a:lnTo>
                <a:lnTo>
                  <a:pt x="0" y="2371301"/>
                </a:lnTo>
                <a:close/>
              </a:path>
            </a:pathLst>
          </a:custGeom>
          <a:gradFill>
            <a:gsLst>
              <a:gs pos="100000">
                <a:srgbClr val="002060">
                  <a:alpha val="50000"/>
                </a:srgbClr>
              </a:gs>
              <a:gs pos="0">
                <a:schemeClr val="accent4">
                  <a:lumMod val="100000"/>
                  <a:alpha val="3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auto">
          <a:xfrm rot="5400000" flipH="1">
            <a:off x="-1886234" y="1886234"/>
            <a:ext cx="6837399" cy="3064930"/>
          </a:xfrm>
          <a:custGeom>
            <a:avLst/>
            <a:gdLst>
              <a:gd name="connsiteX0" fmla="*/ 6837399 w 6837399"/>
              <a:gd name="connsiteY0" fmla="*/ 3064930 h 3064930"/>
              <a:gd name="connsiteX1" fmla="*/ 6837399 w 6837399"/>
              <a:gd name="connsiteY1" fmla="*/ 187713 h 3064930"/>
              <a:gd name="connsiteX2" fmla="*/ 6655309 w 6837399"/>
              <a:gd name="connsiteY2" fmla="*/ 141306 h 3064930"/>
              <a:gd name="connsiteX3" fmla="*/ 5216586 w 6837399"/>
              <a:gd name="connsiteY3" fmla="*/ 1101 h 3064930"/>
              <a:gd name="connsiteX4" fmla="*/ 3902 w 6837399"/>
              <a:gd name="connsiteY4" fmla="*/ 3058087 h 3064930"/>
              <a:gd name="connsiteX5" fmla="*/ 0 w 6837399"/>
              <a:gd name="connsiteY5" fmla="*/ 3064930 h 306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7399" h="3064930">
                <a:moveTo>
                  <a:pt x="6837399" y="3064930"/>
                </a:moveTo>
                <a:lnTo>
                  <a:pt x="6837399" y="187713"/>
                </a:lnTo>
                <a:lnTo>
                  <a:pt x="6655309" y="141306"/>
                </a:lnTo>
                <a:cubicBezTo>
                  <a:pt x="6174028" y="38015"/>
                  <a:pt x="5691919" y="-7878"/>
                  <a:pt x="5216586" y="1101"/>
                </a:cubicBezTo>
                <a:cubicBezTo>
                  <a:pt x="3137008" y="40380"/>
                  <a:pt x="1187146" y="1129918"/>
                  <a:pt x="3902" y="3058087"/>
                </a:cubicBezTo>
                <a:lnTo>
                  <a:pt x="0" y="306493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lin ang="9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5168729" y="549276"/>
            <a:ext cx="6233224" cy="550862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rot="10800000" flipH="1">
            <a:off x="3996266" y="6160995"/>
            <a:ext cx="703749" cy="697004"/>
          </a:xfrm>
          <a:custGeom>
            <a:avLst/>
            <a:gdLst>
              <a:gd name="T0" fmla="*/ 527 w 527"/>
              <a:gd name="T1" fmla="*/ 0 h 522"/>
              <a:gd name="T2" fmla="*/ 22 w 527"/>
              <a:gd name="T3" fmla="*/ 0 h 522"/>
              <a:gd name="T4" fmla="*/ 0 w 527"/>
              <a:gd name="T5" fmla="*/ 132 h 522"/>
              <a:gd name="T6" fmla="*/ 389 w 527"/>
              <a:gd name="T7" fmla="*/ 522 h 522"/>
              <a:gd name="T8" fmla="*/ 527 w 527"/>
              <a:gd name="T9" fmla="*/ 497 h 522"/>
              <a:gd name="T10" fmla="*/ 527 w 527"/>
              <a:gd name="T11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7" h="522">
                <a:moveTo>
                  <a:pt x="527" y="0"/>
                </a:moveTo>
                <a:cubicBezTo>
                  <a:pt x="22" y="0"/>
                  <a:pt x="22" y="0"/>
                  <a:pt x="22" y="0"/>
                </a:cubicBezTo>
                <a:cubicBezTo>
                  <a:pt x="8" y="42"/>
                  <a:pt x="0" y="86"/>
                  <a:pt x="0" y="132"/>
                </a:cubicBezTo>
                <a:cubicBezTo>
                  <a:pt x="0" y="348"/>
                  <a:pt x="174" y="522"/>
                  <a:pt x="389" y="522"/>
                </a:cubicBezTo>
                <a:cubicBezTo>
                  <a:pt x="438" y="522"/>
                  <a:pt x="485" y="513"/>
                  <a:pt x="527" y="497"/>
                </a:cubicBezTo>
                <a:lnTo>
                  <a:pt x="527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2"/>
          </p:nvPr>
        </p:nvSpPr>
        <p:spPr>
          <a:xfrm>
            <a:off x="1000632" y="1628800"/>
            <a:ext cx="2698752" cy="2698752"/>
          </a:xfrm>
          <a:custGeom>
            <a:avLst/>
            <a:gdLst>
              <a:gd name="connsiteX0" fmla="*/ 2381646 w 4763292"/>
              <a:gd name="connsiteY0" fmla="*/ 0 h 4763292"/>
              <a:gd name="connsiteX1" fmla="*/ 4763292 w 4763292"/>
              <a:gd name="connsiteY1" fmla="*/ 2381646 h 4763292"/>
              <a:gd name="connsiteX2" fmla="*/ 2381646 w 4763292"/>
              <a:gd name="connsiteY2" fmla="*/ 4763292 h 4763292"/>
              <a:gd name="connsiteX3" fmla="*/ 0 w 4763292"/>
              <a:gd name="connsiteY3" fmla="*/ 2381646 h 4763292"/>
              <a:gd name="connsiteX4" fmla="*/ 2381646 w 4763292"/>
              <a:gd name="connsiteY4" fmla="*/ 0 h 476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292" h="4763292">
                <a:moveTo>
                  <a:pt x="2381646" y="0"/>
                </a:moveTo>
                <a:cubicBezTo>
                  <a:pt x="3696993" y="0"/>
                  <a:pt x="4763292" y="1066299"/>
                  <a:pt x="4763292" y="2381646"/>
                </a:cubicBezTo>
                <a:cubicBezTo>
                  <a:pt x="4763292" y="3696993"/>
                  <a:pt x="3696993" y="4763292"/>
                  <a:pt x="2381646" y="4763292"/>
                </a:cubicBezTo>
                <a:cubicBezTo>
                  <a:pt x="1066299" y="4763292"/>
                  <a:pt x="0" y="3696993"/>
                  <a:pt x="0" y="2381646"/>
                </a:cubicBezTo>
                <a:cubicBezTo>
                  <a:pt x="0" y="1066299"/>
                  <a:pt x="1066299" y="0"/>
                  <a:pt x="2381646" y="0"/>
                </a:cubicBez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2" name="Freeform 41"/>
          <p:cNvSpPr/>
          <p:nvPr userDrawn="1"/>
        </p:nvSpPr>
        <p:spPr>
          <a:xfrm rot="5400000">
            <a:off x="985207" y="319612"/>
            <a:ext cx="4047067" cy="3407843"/>
          </a:xfrm>
          <a:custGeom>
            <a:avLst/>
            <a:gdLst>
              <a:gd name="connsiteX0" fmla="*/ 0 w 4712276"/>
              <a:gd name="connsiteY0" fmla="*/ 0 h 3967984"/>
              <a:gd name="connsiteX1" fmla="*/ 1744133 w 4712276"/>
              <a:gd name="connsiteY1" fmla="*/ 0 h 3967984"/>
              <a:gd name="connsiteX2" fmla="*/ 1744133 w 4712276"/>
              <a:gd name="connsiteY2" fmla="*/ 0 h 3967984"/>
              <a:gd name="connsiteX3" fmla="*/ 4706083 w 4712276"/>
              <a:gd name="connsiteY3" fmla="*/ 0 h 3967984"/>
              <a:gd name="connsiteX4" fmla="*/ 4712276 w 4712276"/>
              <a:gd name="connsiteY4" fmla="*/ 3576 h 3967984"/>
              <a:gd name="connsiteX5" fmla="*/ 4666803 w 4712276"/>
              <a:gd name="connsiteY5" fmla="*/ 165328 h 3967984"/>
              <a:gd name="connsiteX6" fmla="*/ 4132148 w 4712276"/>
              <a:gd name="connsiteY6" fmla="*/ 1342111 h 3967984"/>
              <a:gd name="connsiteX7" fmla="*/ 177467 w 4712276"/>
              <a:gd name="connsiteY7" fmla="*/ 3946966 h 3967984"/>
              <a:gd name="connsiteX8" fmla="*/ 0 w 4712276"/>
              <a:gd name="connsiteY8" fmla="*/ 3967984 h 3967984"/>
              <a:gd name="connsiteX9" fmla="*/ 0 w 4712276"/>
              <a:gd name="connsiteY9" fmla="*/ 2371301 h 3967984"/>
              <a:gd name="connsiteX10" fmla="*/ 0 w 4712276"/>
              <a:gd name="connsiteY10" fmla="*/ 2371301 h 396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2276" h="3967984">
                <a:moveTo>
                  <a:pt x="0" y="0"/>
                </a:moveTo>
                <a:lnTo>
                  <a:pt x="1744133" y="0"/>
                </a:lnTo>
                <a:lnTo>
                  <a:pt x="1744133" y="0"/>
                </a:lnTo>
                <a:lnTo>
                  <a:pt x="4706083" y="0"/>
                </a:lnTo>
                <a:lnTo>
                  <a:pt x="4712276" y="3576"/>
                </a:lnTo>
                <a:lnTo>
                  <a:pt x="4666803" y="165328"/>
                </a:lnTo>
                <a:cubicBezTo>
                  <a:pt x="4531616" y="584195"/>
                  <a:pt x="4351612" y="978043"/>
                  <a:pt x="4132148" y="1342111"/>
                </a:cubicBezTo>
                <a:cubicBezTo>
                  <a:pt x="3292011" y="2735807"/>
                  <a:pt x="1873604" y="3693098"/>
                  <a:pt x="177467" y="3946966"/>
                </a:cubicBezTo>
                <a:lnTo>
                  <a:pt x="0" y="3967984"/>
                </a:lnTo>
                <a:lnTo>
                  <a:pt x="0" y="2371301"/>
                </a:lnTo>
                <a:lnTo>
                  <a:pt x="0" y="2371301"/>
                </a:lnTo>
                <a:close/>
              </a:path>
            </a:pathLst>
          </a:custGeom>
          <a:gradFill>
            <a:gsLst>
              <a:gs pos="100000">
                <a:srgbClr val="002060">
                  <a:alpha val="50000"/>
                </a:srgbClr>
              </a:gs>
              <a:gs pos="0">
                <a:schemeClr val="accent4">
                  <a:lumMod val="100000"/>
                  <a:alpha val="3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 rot="919349">
            <a:off x="743621" y="728766"/>
            <a:ext cx="1480820" cy="1480820"/>
            <a:chOff x="3365500" y="-2252663"/>
            <a:chExt cx="1643063" cy="1643063"/>
          </a:xfrm>
        </p:grpSpPr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3735388" y="-1879601"/>
              <a:ext cx="601663" cy="600075"/>
            </a:xfrm>
            <a:custGeom>
              <a:avLst/>
              <a:gdLst>
                <a:gd name="T0" fmla="*/ 25 w 202"/>
                <a:gd name="T1" fmla="*/ 24 h 201"/>
                <a:gd name="T2" fmla="*/ 25 w 202"/>
                <a:gd name="T3" fmla="*/ 24 h 201"/>
                <a:gd name="T4" fmla="*/ 177 w 202"/>
                <a:gd name="T5" fmla="*/ 177 h 201"/>
                <a:gd name="T6" fmla="*/ 25 w 202"/>
                <a:gd name="T7" fmla="*/ 2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01"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0" y="132"/>
                    <a:pt x="69" y="201"/>
                    <a:pt x="177" y="177"/>
                  </a:cubicBezTo>
                  <a:cubicBezTo>
                    <a:pt x="202" y="68"/>
                    <a:pt x="133" y="0"/>
                    <a:pt x="25" y="2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4448175" y="-2252663"/>
              <a:ext cx="560388" cy="644525"/>
            </a:xfrm>
            <a:custGeom>
              <a:avLst/>
              <a:gdLst>
                <a:gd name="T0" fmla="*/ 94 w 188"/>
                <a:gd name="T1" fmla="*/ 0 h 216"/>
                <a:gd name="T2" fmla="*/ 94 w 188"/>
                <a:gd name="T3" fmla="*/ 0 h 216"/>
                <a:gd name="T4" fmla="*/ 94 w 188"/>
                <a:gd name="T5" fmla="*/ 216 h 216"/>
                <a:gd name="T6" fmla="*/ 94 w 188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16"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0" y="60"/>
                    <a:pt x="0" y="156"/>
                    <a:pt x="94" y="216"/>
                  </a:cubicBezTo>
                  <a:cubicBezTo>
                    <a:pt x="188" y="156"/>
                    <a:pt x="188" y="60"/>
                    <a:pt x="94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3365500" y="-1169988"/>
              <a:ext cx="644525" cy="560388"/>
            </a:xfrm>
            <a:custGeom>
              <a:avLst/>
              <a:gdLst>
                <a:gd name="T0" fmla="*/ 0 w 216"/>
                <a:gd name="T1" fmla="*/ 94 h 188"/>
                <a:gd name="T2" fmla="*/ 0 w 216"/>
                <a:gd name="T3" fmla="*/ 94 h 188"/>
                <a:gd name="T4" fmla="*/ 216 w 216"/>
                <a:gd name="T5" fmla="*/ 94 h 188"/>
                <a:gd name="T6" fmla="*/ 216 w 216"/>
                <a:gd name="T7" fmla="*/ 94 h 188"/>
                <a:gd name="T8" fmla="*/ 216 w 216"/>
                <a:gd name="T9" fmla="*/ 94 h 188"/>
                <a:gd name="T10" fmla="*/ 0 w 216"/>
                <a:gd name="T1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88"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59" y="0"/>
                    <a:pt x="156" y="0"/>
                    <a:pt x="216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156" y="188"/>
                    <a:pt x="60" y="188"/>
                    <a:pt x="0" y="94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002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764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85549" y="1103039"/>
            <a:ext cx="4099069" cy="5037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i="1">
                <a:solidFill>
                  <a:schemeClr val="bg1"/>
                </a:solidFill>
                <a:latin typeface="Baskerville BT" panose="02020602070506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H="1">
            <a:off x="4703184" y="5403720"/>
            <a:ext cx="1386951" cy="1454280"/>
          </a:xfrm>
          <a:custGeom>
            <a:avLst/>
            <a:gdLst>
              <a:gd name="T0" fmla="*/ 372 w 389"/>
              <a:gd name="T1" fmla="*/ 4 h 408"/>
              <a:gd name="T2" fmla="*/ 0 w 389"/>
              <a:gd name="T3" fmla="*/ 254 h 408"/>
              <a:gd name="T4" fmla="*/ 0 w 389"/>
              <a:gd name="T5" fmla="*/ 408 h 408"/>
              <a:gd name="T6" fmla="*/ 96 w 389"/>
              <a:gd name="T7" fmla="*/ 408 h 408"/>
              <a:gd name="T8" fmla="*/ 372 w 389"/>
              <a:gd name="T9" fmla="*/ 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" h="408">
                <a:moveTo>
                  <a:pt x="372" y="4"/>
                </a:moveTo>
                <a:cubicBezTo>
                  <a:pt x="195" y="0"/>
                  <a:pt x="52" y="103"/>
                  <a:pt x="0" y="254"/>
                </a:cubicBezTo>
                <a:cubicBezTo>
                  <a:pt x="0" y="408"/>
                  <a:pt x="0" y="408"/>
                  <a:pt x="0" y="408"/>
                </a:cubicBezTo>
                <a:cubicBezTo>
                  <a:pt x="96" y="408"/>
                  <a:pt x="96" y="408"/>
                  <a:pt x="96" y="408"/>
                </a:cubicBezTo>
                <a:cubicBezTo>
                  <a:pt x="272" y="361"/>
                  <a:pt x="389" y="200"/>
                  <a:pt x="372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 flipH="1">
            <a:off x="3920835" y="5664001"/>
            <a:ext cx="2169300" cy="1193998"/>
          </a:xfrm>
          <a:custGeom>
            <a:avLst/>
            <a:gdLst>
              <a:gd name="T0" fmla="*/ 0 w 673"/>
              <a:gd name="T1" fmla="*/ 333 h 368"/>
              <a:gd name="T2" fmla="*/ 0 w 673"/>
              <a:gd name="T3" fmla="*/ 368 h 368"/>
              <a:gd name="T4" fmla="*/ 484 w 673"/>
              <a:gd name="T5" fmla="*/ 368 h 368"/>
              <a:gd name="T6" fmla="*/ 673 w 673"/>
              <a:gd name="T7" fmla="*/ 146 h 368"/>
              <a:gd name="T8" fmla="*/ 0 w 673"/>
              <a:gd name="T9" fmla="*/ 33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" h="368">
                <a:moveTo>
                  <a:pt x="0" y="333"/>
                </a:moveTo>
                <a:cubicBezTo>
                  <a:pt x="0" y="368"/>
                  <a:pt x="0" y="368"/>
                  <a:pt x="0" y="368"/>
                </a:cubicBezTo>
                <a:cubicBezTo>
                  <a:pt x="484" y="368"/>
                  <a:pt x="484" y="368"/>
                  <a:pt x="484" y="368"/>
                </a:cubicBezTo>
                <a:cubicBezTo>
                  <a:pt x="563" y="318"/>
                  <a:pt x="630" y="243"/>
                  <a:pt x="673" y="146"/>
                </a:cubicBezTo>
                <a:cubicBezTo>
                  <a:pt x="425" y="0"/>
                  <a:pt x="132" y="85"/>
                  <a:pt x="0" y="3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68616" y="70606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562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1693334"/>
            <a:ext cx="10442576" cy="1439333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2" y="2794529"/>
            <a:ext cx="10442575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6535" y="1083205"/>
            <a:ext cx="4978929" cy="50852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210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Quot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087414" y="1103039"/>
            <a:ext cx="4099069" cy="5037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i="1">
                <a:solidFill>
                  <a:schemeClr val="bg1"/>
                </a:solidFill>
                <a:latin typeface="Baskerville BT" panose="02020602070506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H="1">
            <a:off x="10805049" y="5403720"/>
            <a:ext cx="1386951" cy="1454280"/>
          </a:xfrm>
          <a:custGeom>
            <a:avLst/>
            <a:gdLst>
              <a:gd name="T0" fmla="*/ 372 w 389"/>
              <a:gd name="T1" fmla="*/ 4 h 408"/>
              <a:gd name="T2" fmla="*/ 0 w 389"/>
              <a:gd name="T3" fmla="*/ 254 h 408"/>
              <a:gd name="T4" fmla="*/ 0 w 389"/>
              <a:gd name="T5" fmla="*/ 408 h 408"/>
              <a:gd name="T6" fmla="*/ 96 w 389"/>
              <a:gd name="T7" fmla="*/ 408 h 408"/>
              <a:gd name="T8" fmla="*/ 372 w 389"/>
              <a:gd name="T9" fmla="*/ 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" h="408">
                <a:moveTo>
                  <a:pt x="372" y="4"/>
                </a:moveTo>
                <a:cubicBezTo>
                  <a:pt x="195" y="0"/>
                  <a:pt x="52" y="103"/>
                  <a:pt x="0" y="254"/>
                </a:cubicBezTo>
                <a:cubicBezTo>
                  <a:pt x="0" y="408"/>
                  <a:pt x="0" y="408"/>
                  <a:pt x="0" y="408"/>
                </a:cubicBezTo>
                <a:cubicBezTo>
                  <a:pt x="96" y="408"/>
                  <a:pt x="96" y="408"/>
                  <a:pt x="96" y="408"/>
                </a:cubicBezTo>
                <a:cubicBezTo>
                  <a:pt x="272" y="361"/>
                  <a:pt x="389" y="200"/>
                  <a:pt x="372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 flipH="1">
            <a:off x="10022700" y="5664001"/>
            <a:ext cx="2169300" cy="1193998"/>
          </a:xfrm>
          <a:custGeom>
            <a:avLst/>
            <a:gdLst>
              <a:gd name="T0" fmla="*/ 0 w 673"/>
              <a:gd name="T1" fmla="*/ 333 h 368"/>
              <a:gd name="T2" fmla="*/ 0 w 673"/>
              <a:gd name="T3" fmla="*/ 368 h 368"/>
              <a:gd name="T4" fmla="*/ 484 w 673"/>
              <a:gd name="T5" fmla="*/ 368 h 368"/>
              <a:gd name="T6" fmla="*/ 673 w 673"/>
              <a:gd name="T7" fmla="*/ 146 h 368"/>
              <a:gd name="T8" fmla="*/ 0 w 673"/>
              <a:gd name="T9" fmla="*/ 33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" h="368">
                <a:moveTo>
                  <a:pt x="0" y="333"/>
                </a:moveTo>
                <a:cubicBezTo>
                  <a:pt x="0" y="368"/>
                  <a:pt x="0" y="368"/>
                  <a:pt x="0" y="368"/>
                </a:cubicBezTo>
                <a:cubicBezTo>
                  <a:pt x="484" y="368"/>
                  <a:pt x="484" y="368"/>
                  <a:pt x="484" y="368"/>
                </a:cubicBezTo>
                <a:cubicBezTo>
                  <a:pt x="563" y="318"/>
                  <a:pt x="630" y="243"/>
                  <a:pt x="673" y="146"/>
                </a:cubicBezTo>
                <a:cubicBezTo>
                  <a:pt x="425" y="0"/>
                  <a:pt x="132" y="85"/>
                  <a:pt x="0" y="3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74443" y="270162"/>
            <a:ext cx="15807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</a:p>
          <a:p>
            <a:endParaRPr lang="en-US" sz="100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10778836" y="0"/>
            <a:ext cx="1413164" cy="1400038"/>
          </a:xfrm>
          <a:custGeom>
            <a:avLst/>
            <a:gdLst>
              <a:gd name="T0" fmla="*/ 527 w 527"/>
              <a:gd name="T1" fmla="*/ 0 h 522"/>
              <a:gd name="T2" fmla="*/ 22 w 527"/>
              <a:gd name="T3" fmla="*/ 0 h 522"/>
              <a:gd name="T4" fmla="*/ 0 w 527"/>
              <a:gd name="T5" fmla="*/ 132 h 522"/>
              <a:gd name="T6" fmla="*/ 389 w 527"/>
              <a:gd name="T7" fmla="*/ 522 h 522"/>
              <a:gd name="T8" fmla="*/ 527 w 527"/>
              <a:gd name="T9" fmla="*/ 497 h 522"/>
              <a:gd name="T10" fmla="*/ 527 w 527"/>
              <a:gd name="T11" fmla="*/ 0 h 522"/>
              <a:gd name="connsiteX0" fmla="*/ 10000 w 10594"/>
              <a:gd name="connsiteY0" fmla="*/ 0 h 10000"/>
              <a:gd name="connsiteX1" fmla="*/ 417 w 10594"/>
              <a:gd name="connsiteY1" fmla="*/ 0 h 10000"/>
              <a:gd name="connsiteX2" fmla="*/ 0 w 10594"/>
              <a:gd name="connsiteY2" fmla="*/ 2529 h 10000"/>
              <a:gd name="connsiteX3" fmla="*/ 7381 w 10594"/>
              <a:gd name="connsiteY3" fmla="*/ 10000 h 10000"/>
              <a:gd name="connsiteX4" fmla="*/ 10000 w 10594"/>
              <a:gd name="connsiteY4" fmla="*/ 9521 h 10000"/>
              <a:gd name="connsiteX5" fmla="*/ 10594 w 10594"/>
              <a:gd name="connsiteY5" fmla="*/ 600 h 10000"/>
              <a:gd name="connsiteX0" fmla="*/ 10000 w 10594"/>
              <a:gd name="connsiteY0" fmla="*/ 0 h 10000"/>
              <a:gd name="connsiteX1" fmla="*/ 417 w 10594"/>
              <a:gd name="connsiteY1" fmla="*/ 0 h 10000"/>
              <a:gd name="connsiteX2" fmla="*/ 0 w 10594"/>
              <a:gd name="connsiteY2" fmla="*/ 2529 h 10000"/>
              <a:gd name="connsiteX3" fmla="*/ 7381 w 10594"/>
              <a:gd name="connsiteY3" fmla="*/ 10000 h 10000"/>
              <a:gd name="connsiteX4" fmla="*/ 10000 w 10594"/>
              <a:gd name="connsiteY4" fmla="*/ 9521 h 10000"/>
              <a:gd name="connsiteX5" fmla="*/ 10594 w 10594"/>
              <a:gd name="connsiteY5" fmla="*/ 600 h 10000"/>
              <a:gd name="connsiteX0" fmla="*/ 10000 w 10000"/>
              <a:gd name="connsiteY0" fmla="*/ 0 h 10000"/>
              <a:gd name="connsiteX1" fmla="*/ 417 w 10000"/>
              <a:gd name="connsiteY1" fmla="*/ 0 h 10000"/>
              <a:gd name="connsiteX2" fmla="*/ 0 w 10000"/>
              <a:gd name="connsiteY2" fmla="*/ 2529 h 10000"/>
              <a:gd name="connsiteX3" fmla="*/ 7381 w 10000"/>
              <a:gd name="connsiteY3" fmla="*/ 10000 h 10000"/>
              <a:gd name="connsiteX4" fmla="*/ 10000 w 10000"/>
              <a:gd name="connsiteY4" fmla="*/ 9521 h 10000"/>
              <a:gd name="connsiteX0" fmla="*/ 417 w 10000"/>
              <a:gd name="connsiteY0" fmla="*/ 0 h 10000"/>
              <a:gd name="connsiteX1" fmla="*/ 0 w 10000"/>
              <a:gd name="connsiteY1" fmla="*/ 2529 h 10000"/>
              <a:gd name="connsiteX2" fmla="*/ 7381 w 10000"/>
              <a:gd name="connsiteY2" fmla="*/ 10000 h 10000"/>
              <a:gd name="connsiteX3" fmla="*/ 10000 w 10000"/>
              <a:gd name="connsiteY3" fmla="*/ 95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417" y="0"/>
                </a:moveTo>
                <a:cubicBezTo>
                  <a:pt x="152" y="805"/>
                  <a:pt x="0" y="1648"/>
                  <a:pt x="0" y="2529"/>
                </a:cubicBezTo>
                <a:cubicBezTo>
                  <a:pt x="0" y="6667"/>
                  <a:pt x="3302" y="10000"/>
                  <a:pt x="7381" y="10000"/>
                </a:cubicBezTo>
                <a:cubicBezTo>
                  <a:pt x="8311" y="10000"/>
                  <a:pt x="9203" y="9828"/>
                  <a:pt x="10000" y="9521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/>
          <p:cNvSpPr>
            <a:spLocks/>
          </p:cNvSpPr>
          <p:nvPr userDrawn="1"/>
        </p:nvSpPr>
        <p:spPr bwMode="auto">
          <a:xfrm>
            <a:off x="7062373" y="6013044"/>
            <a:ext cx="1347336" cy="844955"/>
          </a:xfrm>
          <a:custGeom>
            <a:avLst/>
            <a:gdLst>
              <a:gd name="T0" fmla="*/ 608 w 618"/>
              <a:gd name="T1" fmla="*/ 386 h 386"/>
              <a:gd name="T2" fmla="*/ 618 w 618"/>
              <a:gd name="T3" fmla="*/ 309 h 386"/>
              <a:gd name="T4" fmla="*/ 309 w 618"/>
              <a:gd name="T5" fmla="*/ 0 h 386"/>
              <a:gd name="T6" fmla="*/ 0 w 618"/>
              <a:gd name="T7" fmla="*/ 309 h 386"/>
              <a:gd name="T8" fmla="*/ 9 w 618"/>
              <a:gd name="T9" fmla="*/ 386 h 386"/>
              <a:gd name="T10" fmla="*/ 608 w 618"/>
              <a:gd name="T11" fmla="*/ 386 h 38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9838 w 10000"/>
              <a:gd name="connsiteY5" fmla="*/ 10000 h 10000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838" y="10000"/>
                </a:moveTo>
                <a:cubicBezTo>
                  <a:pt x="9935" y="9378"/>
                  <a:pt x="10000" y="8705"/>
                  <a:pt x="10000" y="8005"/>
                </a:cubicBezTo>
                <a:cubicBezTo>
                  <a:pt x="10000" y="3601"/>
                  <a:pt x="7751" y="0"/>
                  <a:pt x="5000" y="0"/>
                </a:cubicBezTo>
                <a:cubicBezTo>
                  <a:pt x="2233" y="0"/>
                  <a:pt x="0" y="3601"/>
                  <a:pt x="0" y="8005"/>
                </a:cubicBezTo>
                <a:cubicBezTo>
                  <a:pt x="0" y="8705"/>
                  <a:pt x="49" y="9378"/>
                  <a:pt x="146" y="10000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/>
          <p:cNvSpPr>
            <a:spLocks/>
          </p:cNvSpPr>
          <p:nvPr userDrawn="1"/>
        </p:nvSpPr>
        <p:spPr bwMode="auto">
          <a:xfrm>
            <a:off x="6605173" y="6237459"/>
            <a:ext cx="989489" cy="620539"/>
          </a:xfrm>
          <a:custGeom>
            <a:avLst/>
            <a:gdLst>
              <a:gd name="T0" fmla="*/ 608 w 618"/>
              <a:gd name="T1" fmla="*/ 386 h 386"/>
              <a:gd name="T2" fmla="*/ 618 w 618"/>
              <a:gd name="T3" fmla="*/ 309 h 386"/>
              <a:gd name="T4" fmla="*/ 309 w 618"/>
              <a:gd name="T5" fmla="*/ 0 h 386"/>
              <a:gd name="T6" fmla="*/ 0 w 618"/>
              <a:gd name="T7" fmla="*/ 309 h 386"/>
              <a:gd name="T8" fmla="*/ 9 w 618"/>
              <a:gd name="T9" fmla="*/ 386 h 386"/>
              <a:gd name="T10" fmla="*/ 608 w 618"/>
              <a:gd name="T11" fmla="*/ 386 h 38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9838 w 10000"/>
              <a:gd name="connsiteY5" fmla="*/ 10000 h 10000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838" y="10000"/>
                </a:moveTo>
                <a:cubicBezTo>
                  <a:pt x="9935" y="9378"/>
                  <a:pt x="10000" y="8705"/>
                  <a:pt x="10000" y="8005"/>
                </a:cubicBezTo>
                <a:cubicBezTo>
                  <a:pt x="10000" y="3601"/>
                  <a:pt x="7751" y="0"/>
                  <a:pt x="5000" y="0"/>
                </a:cubicBezTo>
                <a:cubicBezTo>
                  <a:pt x="2233" y="0"/>
                  <a:pt x="0" y="3601"/>
                  <a:pt x="0" y="8005"/>
                </a:cubicBezTo>
                <a:cubicBezTo>
                  <a:pt x="0" y="8705"/>
                  <a:pt x="49" y="9378"/>
                  <a:pt x="146" y="10000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0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874713" y="1941513"/>
            <a:ext cx="10442575" cy="4116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0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874713" y="1955581"/>
            <a:ext cx="10442575" cy="4102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63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874713" y="2272146"/>
            <a:ext cx="3289324" cy="378575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451339" y="2272146"/>
            <a:ext cx="3289324" cy="3785754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8027964" y="2272146"/>
            <a:ext cx="3289324" cy="378575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870944"/>
            <a:ext cx="3295505" cy="52589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51339" y="1870944"/>
            <a:ext cx="3267797" cy="52589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27964" y="1870944"/>
            <a:ext cx="3267797" cy="52589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85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5181600" y="1414764"/>
            <a:ext cx="7010400" cy="5456038"/>
            <a:chOff x="2101597" y="594889"/>
            <a:chExt cx="4994398" cy="388601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1597" y="594889"/>
              <a:ext cx="4994398" cy="388601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Lato Light"/>
              </a:endParaRPr>
            </a:p>
          </p:txBody>
        </p:sp>
      </p:grpSp>
      <p:sp>
        <p:nvSpPr>
          <p:cNvPr id="20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6322080" y="2449749"/>
            <a:ext cx="4641195" cy="2846152"/>
          </a:xfrm>
        </p:spPr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4713" y="2019300"/>
            <a:ext cx="4287838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89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7DC1-8F11-48D6-A3A2-3252D485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FE87-CE00-42FE-B480-C829ECDA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840DE-B859-48E9-BE07-084D52C3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6D3B7-FC82-4346-8E1C-1FA81D03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65B3-632A-4C2D-B0B0-067CA191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E7E-9DFE-4A1E-AEC2-D2E19E8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7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2252133"/>
            <a:ext cx="10442576" cy="38057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806980" y="1626129"/>
            <a:ext cx="10442575" cy="405871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0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2252133"/>
            <a:ext cx="10442576" cy="3805767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806980" y="1626129"/>
            <a:ext cx="10442575" cy="405871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0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2" y="1825625"/>
            <a:ext cx="10442576" cy="4232275"/>
          </a:xfrm>
        </p:spPr>
        <p:txBody>
          <a:bodyPr numCol="2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Helvetica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chemeClr val="accent1"/>
                </a:solidFill>
                <a:latin typeface="Proxima Nova Extra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39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2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2" y="1825625"/>
            <a:ext cx="10442576" cy="4232275"/>
          </a:xfrm>
        </p:spPr>
        <p:txBody>
          <a:bodyPr numCol="2">
            <a:normAutofit/>
          </a:bodyPr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12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2" y="1825625"/>
            <a:ext cx="10442576" cy="4232275"/>
          </a:xfrm>
        </p:spPr>
        <p:txBody>
          <a:bodyPr numCol="3"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82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946379" y="1700656"/>
            <a:ext cx="1202267" cy="1202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9467" y="1883832"/>
            <a:ext cx="5847821" cy="52017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9467" y="2523067"/>
            <a:ext cx="5847821" cy="353483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30397" y="5005263"/>
            <a:ext cx="1202267" cy="1202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874713" y="1845732"/>
            <a:ext cx="4140000" cy="4212168"/>
          </a:xfrm>
          <a:ln w="317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0248954" y="1700656"/>
            <a:ext cx="1202267" cy="12022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13" y="1883832"/>
            <a:ext cx="5847821" cy="52017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13" y="2523067"/>
            <a:ext cx="5847821" cy="353483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032972" y="5005263"/>
            <a:ext cx="1202267" cy="12022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7177288" y="1845732"/>
            <a:ext cx="4140000" cy="4212168"/>
          </a:xfrm>
          <a:ln w="317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0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712" y="549275"/>
            <a:ext cx="10442575" cy="11414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3" y="1825625"/>
            <a:ext cx="10442576" cy="423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713" y="6339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394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4088" y="6339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C127-C937-4B98-8C13-1318E0BE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706" r:id="rId4"/>
    <p:sldLayoutId id="2147483684" r:id="rId5"/>
    <p:sldLayoutId id="2147483707" r:id="rId6"/>
    <p:sldLayoutId id="2147483699" r:id="rId7"/>
    <p:sldLayoutId id="2147483685" r:id="rId8"/>
    <p:sldLayoutId id="2147483698" r:id="rId9"/>
    <p:sldLayoutId id="2147483679" r:id="rId10"/>
    <p:sldLayoutId id="2147483700" r:id="rId11"/>
    <p:sldLayoutId id="2147483701" r:id="rId12"/>
    <p:sldLayoutId id="2147483711" r:id="rId13"/>
    <p:sldLayoutId id="2147483702" r:id="rId14"/>
    <p:sldLayoutId id="2147483675" r:id="rId15"/>
    <p:sldLayoutId id="2147483676" r:id="rId16"/>
    <p:sldLayoutId id="2147483677" r:id="rId17"/>
    <p:sldLayoutId id="2147483703" r:id="rId18"/>
    <p:sldLayoutId id="2147483704" r:id="rId19"/>
    <p:sldLayoutId id="2147483705" r:id="rId20"/>
    <p:sldLayoutId id="2147483708" r:id="rId21"/>
    <p:sldLayoutId id="2147483709" r:id="rId22"/>
    <p:sldLayoutId id="2147483710" r:id="rId23"/>
    <p:sldLayoutId id="2147483674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Proxima Nova Extrabold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129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urvey.alchemer.com/s3/7245807/2023-03-Spring-Summit-Reflection" TargetMode="Externa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branch_ed/" TargetMode="External"/><Relationship Id="rId3" Type="http://schemas.openxmlformats.org/officeDocument/2006/relationships/hyperlink" Target="mailto:info@educatordiversity.org" TargetMode="External"/><Relationship Id="rId7" Type="http://schemas.openxmlformats.org/officeDocument/2006/relationships/hyperlink" Target="https://www.linkedin.com/company/educatordiversit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BranchEDiversity/" TargetMode="External"/><Relationship Id="rId5" Type="http://schemas.openxmlformats.org/officeDocument/2006/relationships/hyperlink" Target="https://twitter.com/Branch_EDU" TargetMode="External"/><Relationship Id="rId4" Type="http://schemas.openxmlformats.org/officeDocument/2006/relationships/hyperlink" Target="http://www.educatordiversity.org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ublicdomainpictures.net/view-image.php?image=221430&amp;picture=feedbac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drzimmer@educatordiversity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989" y="2167465"/>
            <a:ext cx="6306080" cy="1312333"/>
          </a:xfrm>
        </p:spPr>
        <p:txBody>
          <a:bodyPr>
            <a:noAutofit/>
          </a:bodyPr>
          <a:lstStyle/>
          <a:p>
            <a:r>
              <a:rPr lang="en-US" sz="3200">
                <a:latin typeface="Proxima Nova" panose="02000506030000020004" pitchFamily="2" charset="0"/>
              </a:rPr>
              <a:t>Essential Foundational Practices for Success: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989" y="3321556"/>
            <a:ext cx="5432349" cy="431801"/>
          </a:xfrm>
        </p:spPr>
        <p:txBody>
          <a:bodyPr>
            <a:noAutofit/>
          </a:bodyPr>
          <a:lstStyle/>
          <a:p>
            <a:r>
              <a:rPr lang="en-US" sz="3200" i="1">
                <a:latin typeface="Proxima Nova Medium" panose="02000506030000020004" pitchFamily="2" charset="0"/>
              </a:rPr>
              <a:t>Taming the Early Literacy Giant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876309" y="1680106"/>
            <a:ext cx="109220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841384" y="1637243"/>
            <a:ext cx="1165227" cy="387350"/>
            <a:chOff x="841384" y="1637243"/>
            <a:chExt cx="1165227" cy="38735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AutoShape 9"/>
          <p:cNvSpPr>
            <a:spLocks noChangeAspect="1" noChangeArrowheads="1" noTextEdit="1"/>
          </p:cNvSpPr>
          <p:nvPr/>
        </p:nvSpPr>
        <p:spPr bwMode="auto">
          <a:xfrm>
            <a:off x="839788" y="4481513"/>
            <a:ext cx="27765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839787" y="4638435"/>
            <a:ext cx="3054879" cy="617537"/>
          </a:xfrm>
          <a:custGeom>
            <a:avLst/>
            <a:gdLst>
              <a:gd name="T0" fmla="*/ 738 w 829"/>
              <a:gd name="T1" fmla="*/ 182 h 182"/>
              <a:gd name="T2" fmla="*/ 91 w 829"/>
              <a:gd name="T3" fmla="*/ 182 h 182"/>
              <a:gd name="T4" fmla="*/ 0 w 829"/>
              <a:gd name="T5" fmla="*/ 91 h 182"/>
              <a:gd name="T6" fmla="*/ 0 w 829"/>
              <a:gd name="T7" fmla="*/ 91 h 182"/>
              <a:gd name="T8" fmla="*/ 91 w 829"/>
              <a:gd name="T9" fmla="*/ 0 h 182"/>
              <a:gd name="T10" fmla="*/ 738 w 829"/>
              <a:gd name="T11" fmla="*/ 0 h 182"/>
              <a:gd name="T12" fmla="*/ 829 w 829"/>
              <a:gd name="T13" fmla="*/ 91 h 182"/>
              <a:gd name="T14" fmla="*/ 829 w 829"/>
              <a:gd name="T15" fmla="*/ 91 h 182"/>
              <a:gd name="T16" fmla="*/ 738 w 829"/>
              <a:gd name="T17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9" h="182">
                <a:moveTo>
                  <a:pt x="738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41" y="182"/>
                  <a:pt x="0" y="141"/>
                  <a:pt x="0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88" y="0"/>
                  <a:pt x="829" y="41"/>
                  <a:pt x="829" y="91"/>
                </a:cubicBezTo>
                <a:cubicBezTo>
                  <a:pt x="829" y="91"/>
                  <a:pt x="829" y="91"/>
                  <a:pt x="829" y="91"/>
                </a:cubicBezTo>
                <a:cubicBezTo>
                  <a:pt x="829" y="141"/>
                  <a:pt x="788" y="182"/>
                  <a:pt x="738" y="182"/>
                </a:cubicBezTo>
                <a:close/>
              </a:path>
            </a:pathLst>
          </a:custGeom>
          <a:solidFill>
            <a:srgbClr val="6CB3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8957" y="4731759"/>
            <a:ext cx="2776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Helvetica" pitchFamily="2" charset="0"/>
              </a:rPr>
              <a:t>March 10, 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78" y="621845"/>
            <a:ext cx="3911894" cy="1374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F82C7-6A4A-199C-E54B-08192C16D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494" y="5710099"/>
            <a:ext cx="722466" cy="5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8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F6A3DC-87B5-2140-162D-84A67622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ELITE: Opportunity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6BC0A-AE54-8234-E6A1-F56EAD9EA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 Year Journey</a:t>
            </a:r>
          </a:p>
          <a:p>
            <a:r>
              <a:rPr lang="en-US"/>
              <a:t>Year 1: Professional Learning and Planning</a:t>
            </a:r>
          </a:p>
          <a:p>
            <a:r>
              <a:rPr lang="en-US"/>
              <a:t>Year 2: Application and Implementation </a:t>
            </a:r>
          </a:p>
          <a:p>
            <a:r>
              <a:rPr lang="en-US"/>
              <a:t>Coaching </a:t>
            </a:r>
          </a:p>
          <a:p>
            <a:r>
              <a:rPr lang="en-US"/>
              <a:t>Community of Practice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74F4C-6A64-A712-1D87-41EF350D272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</a:rPr>
              <a:t>Inaugural Cohort: 3 Institutions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A3DDCEC-27E5-E07E-52C7-8CF2F2CAA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90" y="1497530"/>
            <a:ext cx="4215063" cy="4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3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C91F-4738-6813-4636-6CCDE038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BE53-5FCD-CA57-CB1A-7B829BF9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D94EE-2B18-50FA-F9F2-ABB6273F3C4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</a:rPr>
              <a:t>Please Join Us!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998994-4D03-277C-1619-B0662E88F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80104"/>
              </p:ext>
            </p:extLst>
          </p:nvPr>
        </p:nvGraphicFramePr>
        <p:xfrm>
          <a:off x="806980" y="2095076"/>
          <a:ext cx="10870068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379">
                  <a:extLst>
                    <a:ext uri="{9D8B030D-6E8A-4147-A177-3AD203B41FA5}">
                      <a16:colId xmlns:a16="http://schemas.microsoft.com/office/drawing/2014/main" val="708618445"/>
                    </a:ext>
                  </a:extLst>
                </a:gridCol>
                <a:gridCol w="1899822">
                  <a:extLst>
                    <a:ext uri="{9D8B030D-6E8A-4147-A177-3AD203B41FA5}">
                      <a16:colId xmlns:a16="http://schemas.microsoft.com/office/drawing/2014/main" val="2823028046"/>
                    </a:ext>
                  </a:extLst>
                </a:gridCol>
                <a:gridCol w="4074850">
                  <a:extLst>
                    <a:ext uri="{9D8B030D-6E8A-4147-A177-3AD203B41FA5}">
                      <a16:colId xmlns:a16="http://schemas.microsoft.com/office/drawing/2014/main" val="2032099390"/>
                    </a:ext>
                  </a:extLst>
                </a:gridCol>
                <a:gridCol w="3261017">
                  <a:extLst>
                    <a:ext uri="{9D8B030D-6E8A-4147-A177-3AD203B41FA5}">
                      <a16:colId xmlns:a16="http://schemas.microsoft.com/office/drawing/2014/main" val="927107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Proxima Nova" panose="02000506030000020004" pitchFamily="50" charset="0"/>
                        </a:rPr>
                        <a:t>Date</a:t>
                      </a:r>
                    </a:p>
                  </a:txBody>
                  <a:tcPr>
                    <a:solidFill>
                      <a:srgbClr val="6CB3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Proxima Nova" panose="02000506030000020004" pitchFamily="50" charset="0"/>
                        </a:rPr>
                        <a:t>Time</a:t>
                      </a:r>
                    </a:p>
                  </a:txBody>
                  <a:tcPr>
                    <a:solidFill>
                      <a:srgbClr val="6CB3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Proxima Nova" panose="02000506030000020004" pitchFamily="50" charset="0"/>
                        </a:rPr>
                        <a:t>Title</a:t>
                      </a:r>
                    </a:p>
                  </a:txBody>
                  <a:tcPr>
                    <a:solidFill>
                      <a:srgbClr val="6CB3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Proxima Nova" panose="02000506030000020004" pitchFamily="50" charset="0"/>
                        </a:rPr>
                        <a:t>Speaker</a:t>
                      </a:r>
                    </a:p>
                  </a:txBody>
                  <a:tcPr>
                    <a:solidFill>
                      <a:srgbClr val="6CB3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53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3-29-2023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12-2:00PM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Proxima Nova" panose="02000506030000020004" pitchFamily="50" charset="0"/>
                        </a:rPr>
                        <a:t>Self-assessing Implicit Linguistic Biases: From Deficit-Minded Assumptions to Equity-Minded Beliefs in Teaching &amp; Learning</a:t>
                      </a:r>
                      <a:endParaRPr lang="en-US">
                        <a:latin typeface="Proxima Nova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Dr. Alyssa Cavazos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9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4-5-2023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12-1:00 PM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Ready Day 1: The Intersection of Content, Pedagogy, and the Learner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Dr. Jerrell Hill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1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4-19-2023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12-2:00 PM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Centering Art to Question the World Around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Dr. Christian Faltis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2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4-25/26-2023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12-2:00 PM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Proxima Nova" panose="02000506030000020004" pitchFamily="50" charset="0"/>
                        </a:rPr>
                        <a:t>Innovative Solutions: Using Mixed Reality Simulation in the Classroom</a:t>
                      </a:r>
                      <a:endParaRPr lang="en-US">
                        <a:latin typeface="Proxima Nova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Dr. Freda Hicks, Dr. Christian Bracho, and Dr. Nathan Blom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3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5-3-2023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12-1:00 PM 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The BranchED Framework in Action!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Dr. Patty Alvarez McHatton, Dr. Kate Zimmer, Dr. Sanjuana Rodriguez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220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25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C91F-4738-6813-4636-6CCDE038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Events: Data Focused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BE53-5FCD-CA57-CB1A-7B829BF9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D94EE-2B18-50FA-F9F2-ABB6273F3C4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</a:rPr>
              <a:t>Please Join Us!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3998994-4D03-277C-1619-B0662E88F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028"/>
              </p:ext>
            </p:extLst>
          </p:nvPr>
        </p:nvGraphicFramePr>
        <p:xfrm>
          <a:off x="806980" y="2049462"/>
          <a:ext cx="10870068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250">
                  <a:extLst>
                    <a:ext uri="{9D8B030D-6E8A-4147-A177-3AD203B41FA5}">
                      <a16:colId xmlns:a16="http://schemas.microsoft.com/office/drawing/2014/main" val="708618445"/>
                    </a:ext>
                  </a:extLst>
                </a:gridCol>
                <a:gridCol w="1976807">
                  <a:extLst>
                    <a:ext uri="{9D8B030D-6E8A-4147-A177-3AD203B41FA5}">
                      <a16:colId xmlns:a16="http://schemas.microsoft.com/office/drawing/2014/main" val="2823028046"/>
                    </a:ext>
                  </a:extLst>
                </a:gridCol>
                <a:gridCol w="4873841">
                  <a:extLst>
                    <a:ext uri="{9D8B030D-6E8A-4147-A177-3AD203B41FA5}">
                      <a16:colId xmlns:a16="http://schemas.microsoft.com/office/drawing/2014/main" val="2032099390"/>
                    </a:ext>
                  </a:extLst>
                </a:gridCol>
                <a:gridCol w="2524170">
                  <a:extLst>
                    <a:ext uri="{9D8B030D-6E8A-4147-A177-3AD203B41FA5}">
                      <a16:colId xmlns:a16="http://schemas.microsoft.com/office/drawing/2014/main" val="927107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Proxima Nova" panose="02000506030000020004" pitchFamily="50" charset="0"/>
                        </a:rPr>
                        <a:t>Date</a:t>
                      </a:r>
                    </a:p>
                  </a:txBody>
                  <a:tcPr>
                    <a:solidFill>
                      <a:srgbClr val="6CB3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Proxima Nova" panose="02000506030000020004" pitchFamily="50" charset="0"/>
                        </a:rPr>
                        <a:t>Time</a:t>
                      </a:r>
                    </a:p>
                  </a:txBody>
                  <a:tcPr>
                    <a:solidFill>
                      <a:srgbClr val="6CB3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Proxima Nova" panose="02000506030000020004" pitchFamily="50" charset="0"/>
                        </a:rPr>
                        <a:t>Title</a:t>
                      </a:r>
                    </a:p>
                  </a:txBody>
                  <a:tcPr>
                    <a:solidFill>
                      <a:srgbClr val="6CB33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  <a:latin typeface="Proxima Nova" panose="02000506030000020004" pitchFamily="50" charset="0"/>
                        </a:rPr>
                        <a:t>Speaker</a:t>
                      </a:r>
                    </a:p>
                  </a:txBody>
                  <a:tcPr>
                    <a:solidFill>
                      <a:srgbClr val="6CB3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53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4-4-2023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12-2:00PM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Proxima Nova" panose="02000506030000020004" pitchFamily="50" charset="0"/>
                        </a:rPr>
                        <a:t>The Data is in the Details Workshop Series: Practice Makes Progress</a:t>
                      </a:r>
                      <a:endParaRPr lang="en-US">
                        <a:latin typeface="Proxima Nova" panose="020005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Dr. Alicia Quiroz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39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5-4-2023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12-2:00 PM 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The Data is in the Details Workshop Series: Closing the Loop Using Survey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Dr. Alicia Quiroz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1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6-7/9-2023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The Data Roadmap: Plotting Your Journey to Data Empowerment*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Proxima Nova" panose="02000506030000020004" pitchFamily="50" charset="0"/>
                        </a:rPr>
                        <a:t>BranchED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237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20C5EB-85DF-0A9A-1315-EE9967D15514}"/>
              </a:ext>
            </a:extLst>
          </p:cNvPr>
          <p:cNvSpPr txBox="1"/>
          <p:nvPr/>
        </p:nvSpPr>
        <p:spPr>
          <a:xfrm>
            <a:off x="806980" y="4740676"/>
            <a:ext cx="1087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Proxima Nova" panose="02000506030000020004" pitchFamily="50" charset="0"/>
              </a:rPr>
              <a:t>* Currently accepting applications for 3-person teams. We can sponsor 10 institutions. </a:t>
            </a:r>
          </a:p>
        </p:txBody>
      </p:sp>
    </p:spTree>
    <p:extLst>
      <p:ext uri="{BB962C8B-B14F-4D97-AF65-F5344CB8AC3E}">
        <p14:creationId xmlns:p14="http://schemas.microsoft.com/office/powerpoint/2010/main" val="153777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9986-BE26-36B6-1437-7AD859E3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4F00A3"/>
                </a:solidFill>
                <a:latin typeface="Proxima Nova"/>
              </a:rPr>
              <a:t>Evaluation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53C4BE-7EED-4841-B883-2DDF27BF3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Proxima Nova"/>
              </a:rPr>
              <a:t>Your Feedback is Important to Us!!</a:t>
            </a:r>
          </a:p>
        </p:txBody>
      </p:sp>
      <p:pic>
        <p:nvPicPr>
          <p:cNvPr id="6" name="Content Placeholder 5" descr="Hand holding a pen shading number on a sheet">
            <a:extLst>
              <a:ext uri="{FF2B5EF4-FFF2-40B4-BE49-F238E27FC236}">
                <a16:creationId xmlns:a16="http://schemas.microsoft.com/office/drawing/2014/main" id="{4758049B-987B-F012-891E-2D07FA007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80" r="450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B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AB100005-B754-BC54-936F-F1C21D5DE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573" y="2856422"/>
            <a:ext cx="3373647" cy="33736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C6B004-5716-EC74-8D60-33D1252ACE3B}"/>
              </a:ext>
            </a:extLst>
          </p:cNvPr>
          <p:cNvSpPr txBox="1"/>
          <p:nvPr/>
        </p:nvSpPr>
        <p:spPr>
          <a:xfrm>
            <a:off x="4788150" y="6482572"/>
            <a:ext cx="76287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F00A3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https://survey.alchemer.com/s3/7245807/2023-03-Spring-Summit-Reflection</a:t>
            </a:r>
            <a:endParaRPr lang="en-US">
              <a:solidFill>
                <a:srgbClr val="4F00A3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4196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CEC4-94A2-A947-4DC2-F3F7C297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BranchED Circle Talk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20DC0-DD78-C3A7-62E8-A320FF6B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2252133"/>
            <a:ext cx="6120998" cy="380576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The Significance of Circles</a:t>
            </a:r>
          </a:p>
          <a:p>
            <a:pPr lvl="1"/>
            <a:r>
              <a:rPr lang="en-US"/>
              <a:t>Circles are symbolic in many cultures and contexts</a:t>
            </a:r>
          </a:p>
          <a:p>
            <a:pPr lvl="1"/>
            <a:r>
              <a:rPr lang="en-US"/>
              <a:t>Circles represent equality, interconnectedness, and continuity</a:t>
            </a:r>
          </a:p>
          <a:p>
            <a:pPr lvl="1"/>
            <a:r>
              <a:rPr lang="en-US"/>
              <a:t>Circle Talk is built on the belief that every human being wants to be connected to others in a good way</a:t>
            </a:r>
          </a:p>
          <a:p>
            <a:pPr lvl="1"/>
            <a:r>
              <a:rPr lang="en-US"/>
              <a:t>Circles build community 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30E4A-C5EB-BCF3-5C0D-769284B6689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Speaking from the Heart; Listening With Respect</a:t>
            </a:r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4678F98-A2F4-4C2B-CAA8-86A89EDF4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95" y="2252133"/>
            <a:ext cx="4791705" cy="32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4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CC8131E-A9DE-EB92-D2DC-453ED652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36" y="1336296"/>
            <a:ext cx="3798858" cy="269803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rgbClr val="4F00A3"/>
                </a:solidFill>
                <a:latin typeface="Proxima Nova Extrabold" panose="02000506030000020004"/>
              </a:rPr>
              <a:t>Reflection and Anticipation</a:t>
            </a:r>
          </a:p>
        </p:txBody>
      </p:sp>
      <p:sp>
        <p:nvSpPr>
          <p:cNvPr id="46" name="Content Placeholder 29">
            <a:extLst>
              <a:ext uri="{FF2B5EF4-FFF2-40B4-BE49-F238E27FC236}">
                <a16:creationId xmlns:a16="http://schemas.microsoft.com/office/drawing/2014/main" id="{C5A8286F-7F12-9CD7-2EE1-5AE08092C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858" y="4571999"/>
            <a:ext cx="3494342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Content Placeholder 18" descr="A digital balance scale using circles">
            <a:extLst>
              <a:ext uri="{FF2B5EF4-FFF2-40B4-BE49-F238E27FC236}">
                <a16:creationId xmlns:a16="http://schemas.microsoft.com/office/drawing/2014/main" id="{91DFD76A-48A5-81B8-D338-11309C85C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35" y="1633827"/>
            <a:ext cx="5934456" cy="3590345"/>
          </a:xfrm>
          <a:prstGeom prst="rect">
            <a:avLst/>
          </a:prstGeom>
          <a:effectLst/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45C27490-525C-097E-122E-EC2BD5AD9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7" y="4172689"/>
            <a:ext cx="3845516" cy="171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70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Forget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noProof="1"/>
              <a:t>Grab your Box Lunch</a:t>
            </a:r>
          </a:p>
          <a:p>
            <a:r>
              <a:rPr lang="en-US" noProof="1"/>
              <a:t>Safe Travels!! 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1" y="4973224"/>
            <a:ext cx="1797517" cy="1884776"/>
          </a:xfrm>
          <a:custGeom>
            <a:avLst/>
            <a:gdLst>
              <a:gd name="T0" fmla="*/ 372 w 389"/>
              <a:gd name="T1" fmla="*/ 4 h 408"/>
              <a:gd name="T2" fmla="*/ 0 w 389"/>
              <a:gd name="T3" fmla="*/ 254 h 408"/>
              <a:gd name="T4" fmla="*/ 0 w 389"/>
              <a:gd name="T5" fmla="*/ 408 h 408"/>
              <a:gd name="T6" fmla="*/ 96 w 389"/>
              <a:gd name="T7" fmla="*/ 408 h 408"/>
              <a:gd name="T8" fmla="*/ 372 w 389"/>
              <a:gd name="T9" fmla="*/ 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" h="408">
                <a:moveTo>
                  <a:pt x="372" y="4"/>
                </a:moveTo>
                <a:cubicBezTo>
                  <a:pt x="195" y="0"/>
                  <a:pt x="52" y="103"/>
                  <a:pt x="0" y="254"/>
                </a:cubicBezTo>
                <a:cubicBezTo>
                  <a:pt x="0" y="408"/>
                  <a:pt x="0" y="408"/>
                  <a:pt x="0" y="408"/>
                </a:cubicBezTo>
                <a:cubicBezTo>
                  <a:pt x="96" y="408"/>
                  <a:pt x="96" y="408"/>
                  <a:pt x="96" y="408"/>
                </a:cubicBezTo>
                <a:cubicBezTo>
                  <a:pt x="272" y="361"/>
                  <a:pt x="389" y="200"/>
                  <a:pt x="372" y="4"/>
                </a:cubicBezTo>
                <a:close/>
              </a:path>
            </a:pathLst>
          </a:custGeom>
          <a:solidFill>
            <a:srgbClr val="0D9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0" y="5310554"/>
            <a:ext cx="2811457" cy="1547446"/>
          </a:xfrm>
          <a:custGeom>
            <a:avLst/>
            <a:gdLst>
              <a:gd name="T0" fmla="*/ 0 w 673"/>
              <a:gd name="T1" fmla="*/ 333 h 368"/>
              <a:gd name="T2" fmla="*/ 0 w 673"/>
              <a:gd name="T3" fmla="*/ 368 h 368"/>
              <a:gd name="T4" fmla="*/ 484 w 673"/>
              <a:gd name="T5" fmla="*/ 368 h 368"/>
              <a:gd name="T6" fmla="*/ 673 w 673"/>
              <a:gd name="T7" fmla="*/ 146 h 368"/>
              <a:gd name="T8" fmla="*/ 0 w 673"/>
              <a:gd name="T9" fmla="*/ 33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" h="368">
                <a:moveTo>
                  <a:pt x="0" y="333"/>
                </a:moveTo>
                <a:cubicBezTo>
                  <a:pt x="0" y="368"/>
                  <a:pt x="0" y="368"/>
                  <a:pt x="0" y="368"/>
                </a:cubicBezTo>
                <a:cubicBezTo>
                  <a:pt x="484" y="368"/>
                  <a:pt x="484" y="368"/>
                  <a:pt x="484" y="368"/>
                </a:cubicBezTo>
                <a:cubicBezTo>
                  <a:pt x="563" y="318"/>
                  <a:pt x="630" y="243"/>
                  <a:pt x="673" y="146"/>
                </a:cubicBezTo>
                <a:cubicBezTo>
                  <a:pt x="425" y="0"/>
                  <a:pt x="132" y="85"/>
                  <a:pt x="0" y="3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Placeholder 7" descr="A picture containing text, food, snack food, bread&#10;&#10;Description automatically generated">
            <a:extLst>
              <a:ext uri="{FF2B5EF4-FFF2-40B4-BE49-F238E27FC236}">
                <a16:creationId xmlns:a16="http://schemas.microsoft.com/office/drawing/2014/main" id="{0A7DC16D-3033-DBE0-6838-3E2DA93BCC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r="20969"/>
          <a:stretch>
            <a:fillRect/>
          </a:stretch>
        </p:blipFill>
        <p:spPr/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46EAED7-B23E-AF4A-95FB-82A056D5F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3941335"/>
            <a:ext cx="3845516" cy="171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1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01087"/>
            <a:ext cx="10442576" cy="811327"/>
          </a:xfrm>
        </p:spPr>
        <p:txBody>
          <a:bodyPr>
            <a:normAutofit/>
          </a:bodyPr>
          <a:lstStyle/>
          <a:p>
            <a:r>
              <a:rPr lang="en-US" sz="4800"/>
              <a:t>Thank you for your time!</a:t>
            </a:r>
          </a:p>
        </p:txBody>
      </p:sp>
      <p:sp>
        <p:nvSpPr>
          <p:cNvPr id="5" name="Text Placeholder 33"/>
          <p:cNvSpPr txBox="1">
            <a:spLocks/>
          </p:cNvSpPr>
          <p:nvPr/>
        </p:nvSpPr>
        <p:spPr>
          <a:xfrm>
            <a:off x="1315207" y="5957077"/>
            <a:ext cx="2564805" cy="2766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600" spc="50">
                <a:solidFill>
                  <a:schemeClr val="bg1"/>
                </a:solidFill>
                <a:latin typeface="Proxima Nova" panose="02000506030000020004" pitchFamily="2" charset="0"/>
                <a:hlinkClick r:id="rId3"/>
              </a:rPr>
              <a:t>info@educatordiversity.org</a:t>
            </a:r>
            <a:endParaRPr lang="en-AU" sz="1600" spc="50">
              <a:solidFill>
                <a:schemeClr val="bg1"/>
              </a:solidFill>
              <a:latin typeface="Proxima Nova" panose="02000506030000020004" pitchFamily="2" charset="0"/>
              <a:cs typeface="Lato Regular"/>
            </a:endParaRPr>
          </a:p>
        </p:txBody>
      </p:sp>
      <p:sp>
        <p:nvSpPr>
          <p:cNvPr id="6" name="Text Placeholder 33"/>
          <p:cNvSpPr txBox="1">
            <a:spLocks/>
          </p:cNvSpPr>
          <p:nvPr/>
        </p:nvSpPr>
        <p:spPr>
          <a:xfrm>
            <a:off x="5361735" y="5957077"/>
            <a:ext cx="1468351" cy="2766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600" spc="50">
                <a:solidFill>
                  <a:schemeClr val="bg1"/>
                </a:solidFill>
                <a:latin typeface="Proxima Nova" panose="02000506030000020004" pitchFamily="2" charset="0"/>
              </a:rPr>
              <a:t>(800) 519-0249</a:t>
            </a:r>
            <a:endParaRPr lang="en-AU" sz="1600" spc="50">
              <a:solidFill>
                <a:schemeClr val="bg1"/>
              </a:solidFill>
              <a:latin typeface="Proxima Nova" panose="02000506030000020004" pitchFamily="2" charset="0"/>
              <a:cs typeface="Lato Regular"/>
            </a:endParaRPr>
          </a:p>
        </p:txBody>
      </p:sp>
      <p:sp>
        <p:nvSpPr>
          <p:cNvPr id="7" name="Text Placeholder 33"/>
          <p:cNvSpPr txBox="1">
            <a:spLocks/>
          </p:cNvSpPr>
          <p:nvPr/>
        </p:nvSpPr>
        <p:spPr>
          <a:xfrm>
            <a:off x="8403029" y="5957077"/>
            <a:ext cx="2561599" cy="2766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AU" sz="1600" spc="50">
                <a:solidFill>
                  <a:schemeClr val="bg1"/>
                </a:solidFill>
                <a:latin typeface="Proxima Nova" panose="02000506030000020004" pitchFamily="2" charset="0"/>
                <a:cs typeface="Lato Regular"/>
                <a:hlinkClick r:id="rId4"/>
              </a:rPr>
              <a:t>www.educatordiversity.org</a:t>
            </a:r>
            <a:endParaRPr lang="en-AU" sz="1600" spc="50">
              <a:solidFill>
                <a:schemeClr val="bg1"/>
              </a:solidFill>
              <a:latin typeface="Proxima Nova" panose="02000506030000020004" pitchFamily="2" charset="0"/>
              <a:cs typeface="Lato Regular"/>
            </a:endParaRPr>
          </a:p>
        </p:txBody>
      </p:sp>
      <p:sp>
        <p:nvSpPr>
          <p:cNvPr id="10" name="Freeform 74"/>
          <p:cNvSpPr>
            <a:spLocks noEditPoints="1"/>
          </p:cNvSpPr>
          <p:nvPr/>
        </p:nvSpPr>
        <p:spPr bwMode="auto">
          <a:xfrm>
            <a:off x="874713" y="6023460"/>
            <a:ext cx="276503" cy="214551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07"/>
          <p:cNvSpPr>
            <a:spLocks/>
          </p:cNvSpPr>
          <p:nvPr/>
        </p:nvSpPr>
        <p:spPr bwMode="auto">
          <a:xfrm>
            <a:off x="4994808" y="5967819"/>
            <a:ext cx="256804" cy="270192"/>
          </a:xfrm>
          <a:custGeom>
            <a:avLst/>
            <a:gdLst/>
            <a:ahLst/>
            <a:cxnLst>
              <a:cxn ang="0">
                <a:pos x="104" y="88"/>
              </a:cxn>
              <a:cxn ang="0">
                <a:pos x="103" y="87"/>
              </a:cxn>
              <a:cxn ang="0">
                <a:pos x="78" y="76"/>
              </a:cxn>
              <a:cxn ang="0">
                <a:pos x="77" y="76"/>
              </a:cxn>
              <a:cxn ang="0">
                <a:pos x="64" y="86"/>
              </a:cxn>
              <a:cxn ang="0">
                <a:pos x="41" y="67"/>
              </a:cxn>
              <a:cxn ang="0">
                <a:pos x="26" y="44"/>
              </a:cxn>
              <a:cxn ang="0">
                <a:pos x="37" y="30"/>
              </a:cxn>
              <a:cxn ang="0">
                <a:pos x="30" y="4"/>
              </a:cxn>
              <a:cxn ang="0">
                <a:pos x="29" y="4"/>
              </a:cxn>
              <a:cxn ang="0">
                <a:pos x="18" y="0"/>
              </a:cxn>
              <a:cxn ang="0">
                <a:pos x="16" y="2"/>
              </a:cxn>
              <a:cxn ang="0">
                <a:pos x="3" y="14"/>
              </a:cxn>
              <a:cxn ang="0">
                <a:pos x="26" y="83"/>
              </a:cxn>
              <a:cxn ang="0">
                <a:pos x="89" y="113"/>
              </a:cxn>
              <a:cxn ang="0">
                <a:pos x="89" y="113"/>
              </a:cxn>
              <a:cxn ang="0">
                <a:pos x="90" y="112"/>
              </a:cxn>
              <a:cxn ang="0">
                <a:pos x="104" y="101"/>
              </a:cxn>
              <a:cxn ang="0">
                <a:pos x="104" y="88"/>
              </a:cxn>
            </a:cxnLst>
            <a:rect l="0" t="0" r="r" b="b"/>
            <a:pathLst>
              <a:path w="108" h="114">
                <a:moveTo>
                  <a:pt x="104" y="88"/>
                </a:moveTo>
                <a:cubicBezTo>
                  <a:pt x="103" y="87"/>
                  <a:pt x="103" y="87"/>
                  <a:pt x="103" y="87"/>
                </a:cubicBezTo>
                <a:cubicBezTo>
                  <a:pt x="101" y="83"/>
                  <a:pt x="80" y="76"/>
                  <a:pt x="78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4" y="77"/>
                  <a:pt x="70" y="80"/>
                  <a:pt x="64" y="86"/>
                </a:cubicBezTo>
                <a:cubicBezTo>
                  <a:pt x="56" y="82"/>
                  <a:pt x="46" y="73"/>
                  <a:pt x="41" y="67"/>
                </a:cubicBezTo>
                <a:cubicBezTo>
                  <a:pt x="35" y="61"/>
                  <a:pt x="29" y="51"/>
                  <a:pt x="26" y="44"/>
                </a:cubicBezTo>
                <a:cubicBezTo>
                  <a:pt x="34" y="37"/>
                  <a:pt x="37" y="34"/>
                  <a:pt x="37" y="30"/>
                </a:cubicBezTo>
                <a:cubicBezTo>
                  <a:pt x="38" y="29"/>
                  <a:pt x="34" y="7"/>
                  <a:pt x="30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6" y="2"/>
                  <a:pt x="23" y="0"/>
                  <a:pt x="18" y="0"/>
                </a:cubicBezTo>
                <a:cubicBezTo>
                  <a:pt x="17" y="1"/>
                  <a:pt x="16" y="1"/>
                  <a:pt x="16" y="2"/>
                </a:cubicBezTo>
                <a:cubicBezTo>
                  <a:pt x="13" y="3"/>
                  <a:pt x="6" y="8"/>
                  <a:pt x="3" y="14"/>
                </a:cubicBezTo>
                <a:cubicBezTo>
                  <a:pt x="1" y="18"/>
                  <a:pt x="0" y="53"/>
                  <a:pt x="26" y="83"/>
                </a:cubicBezTo>
                <a:cubicBezTo>
                  <a:pt x="52" y="112"/>
                  <a:pt x="84" y="114"/>
                  <a:pt x="89" y="113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6" y="110"/>
                  <a:pt x="102" y="104"/>
                  <a:pt x="104" y="101"/>
                </a:cubicBezTo>
                <a:cubicBezTo>
                  <a:pt x="108" y="97"/>
                  <a:pt x="105" y="91"/>
                  <a:pt x="104" y="8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39734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298"/>
          <p:cNvSpPr>
            <a:spLocks noChangeArrowheads="1"/>
          </p:cNvSpPr>
          <p:nvPr/>
        </p:nvSpPr>
        <p:spPr bwMode="auto">
          <a:xfrm>
            <a:off x="7940507" y="5967317"/>
            <a:ext cx="286586" cy="286661"/>
          </a:xfrm>
          <a:custGeom>
            <a:avLst/>
            <a:gdLst>
              <a:gd name="T0" fmla="*/ 852 w 1606"/>
              <a:gd name="T1" fmla="*/ 0 h 1607"/>
              <a:gd name="T2" fmla="*/ 0 w 1606"/>
              <a:gd name="T3" fmla="*/ 753 h 1607"/>
              <a:gd name="T4" fmla="*/ 752 w 1606"/>
              <a:gd name="T5" fmla="*/ 1606 h 1607"/>
              <a:gd name="T6" fmla="*/ 1605 w 1606"/>
              <a:gd name="T7" fmla="*/ 853 h 1607"/>
              <a:gd name="T8" fmla="*/ 501 w 1606"/>
              <a:gd name="T9" fmla="*/ 176 h 1607"/>
              <a:gd name="T10" fmla="*/ 217 w 1606"/>
              <a:gd name="T11" fmla="*/ 427 h 1607"/>
              <a:gd name="T12" fmla="*/ 158 w 1606"/>
              <a:gd name="T13" fmla="*/ 535 h 1607"/>
              <a:gd name="T14" fmla="*/ 317 w 1606"/>
              <a:gd name="T15" fmla="*/ 753 h 1607"/>
              <a:gd name="T16" fmla="*/ 158 w 1606"/>
              <a:gd name="T17" fmla="*/ 535 h 1607"/>
              <a:gd name="T18" fmla="*/ 317 w 1606"/>
              <a:gd name="T19" fmla="*/ 853 h 1607"/>
              <a:gd name="T20" fmla="*/ 158 w 1606"/>
              <a:gd name="T21" fmla="*/ 1071 h 1607"/>
              <a:gd name="T22" fmla="*/ 217 w 1606"/>
              <a:gd name="T23" fmla="*/ 1179 h 1607"/>
              <a:gd name="T24" fmla="*/ 501 w 1606"/>
              <a:gd name="T25" fmla="*/ 1430 h 1607"/>
              <a:gd name="T26" fmla="*/ 752 w 1606"/>
              <a:gd name="T27" fmla="*/ 1497 h 1607"/>
              <a:gd name="T28" fmla="*/ 752 w 1606"/>
              <a:gd name="T29" fmla="*/ 1179 h 1607"/>
              <a:gd name="T30" fmla="*/ 752 w 1606"/>
              <a:gd name="T31" fmla="*/ 1071 h 1607"/>
              <a:gd name="T32" fmla="*/ 426 w 1606"/>
              <a:gd name="T33" fmla="*/ 853 h 1607"/>
              <a:gd name="T34" fmla="*/ 752 w 1606"/>
              <a:gd name="T35" fmla="*/ 1071 h 1607"/>
              <a:gd name="T36" fmla="*/ 426 w 1606"/>
              <a:gd name="T37" fmla="*/ 753 h 1607"/>
              <a:gd name="T38" fmla="*/ 752 w 1606"/>
              <a:gd name="T39" fmla="*/ 535 h 1607"/>
              <a:gd name="T40" fmla="*/ 752 w 1606"/>
              <a:gd name="T41" fmla="*/ 427 h 1607"/>
              <a:gd name="T42" fmla="*/ 752 w 1606"/>
              <a:gd name="T43" fmla="*/ 109 h 1607"/>
              <a:gd name="T44" fmla="*/ 1387 w 1606"/>
              <a:gd name="T45" fmla="*/ 427 h 1607"/>
              <a:gd name="T46" fmla="*/ 1103 w 1606"/>
              <a:gd name="T47" fmla="*/ 176 h 1607"/>
              <a:gd name="T48" fmla="*/ 852 w 1606"/>
              <a:gd name="T49" fmla="*/ 109 h 1607"/>
              <a:gd name="T50" fmla="*/ 852 w 1606"/>
              <a:gd name="T51" fmla="*/ 427 h 1607"/>
              <a:gd name="T52" fmla="*/ 852 w 1606"/>
              <a:gd name="T53" fmla="*/ 535 h 1607"/>
              <a:gd name="T54" fmla="*/ 1178 w 1606"/>
              <a:gd name="T55" fmla="*/ 753 h 1607"/>
              <a:gd name="T56" fmla="*/ 852 w 1606"/>
              <a:gd name="T57" fmla="*/ 535 h 1607"/>
              <a:gd name="T58" fmla="*/ 1178 w 1606"/>
              <a:gd name="T59" fmla="*/ 853 h 1607"/>
              <a:gd name="T60" fmla="*/ 852 w 1606"/>
              <a:gd name="T61" fmla="*/ 1071 h 1607"/>
              <a:gd name="T62" fmla="*/ 852 w 1606"/>
              <a:gd name="T63" fmla="*/ 1497 h 1607"/>
              <a:gd name="T64" fmla="*/ 1120 w 1606"/>
              <a:gd name="T65" fmla="*/ 1179 h 1607"/>
              <a:gd name="T66" fmla="*/ 1103 w 1606"/>
              <a:gd name="T67" fmla="*/ 1430 h 1607"/>
              <a:gd name="T68" fmla="*/ 1387 w 1606"/>
              <a:gd name="T69" fmla="*/ 1179 h 1607"/>
              <a:gd name="T70" fmla="*/ 1446 w 1606"/>
              <a:gd name="T71" fmla="*/ 1071 h 1607"/>
              <a:gd name="T72" fmla="*/ 1287 w 1606"/>
              <a:gd name="T73" fmla="*/ 853 h 1607"/>
              <a:gd name="T74" fmla="*/ 1446 w 1606"/>
              <a:gd name="T75" fmla="*/ 1071 h 1607"/>
              <a:gd name="T76" fmla="*/ 1254 w 1606"/>
              <a:gd name="T77" fmla="*/ 535 h 1607"/>
              <a:gd name="T78" fmla="*/ 1496 w 1606"/>
              <a:gd name="T79" fmla="*/ 753 h 1607"/>
              <a:gd name="T80" fmla="*/ 1287 w 1606"/>
              <a:gd name="T81" fmla="*/ 753 h 1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6" h="1607">
                <a:moveTo>
                  <a:pt x="1605" y="753"/>
                </a:moveTo>
                <a:cubicBezTo>
                  <a:pt x="1580" y="352"/>
                  <a:pt x="1254" y="26"/>
                  <a:pt x="852" y="0"/>
                </a:cubicBezTo>
                <a:cubicBezTo>
                  <a:pt x="752" y="0"/>
                  <a:pt x="752" y="0"/>
                  <a:pt x="752" y="0"/>
                </a:cubicBezTo>
                <a:cubicBezTo>
                  <a:pt x="351" y="26"/>
                  <a:pt x="25" y="352"/>
                  <a:pt x="0" y="753"/>
                </a:cubicBezTo>
                <a:cubicBezTo>
                  <a:pt x="0" y="853"/>
                  <a:pt x="0" y="853"/>
                  <a:pt x="0" y="853"/>
                </a:cubicBezTo>
                <a:cubicBezTo>
                  <a:pt x="25" y="1255"/>
                  <a:pt x="351" y="1581"/>
                  <a:pt x="752" y="1606"/>
                </a:cubicBezTo>
                <a:cubicBezTo>
                  <a:pt x="852" y="1606"/>
                  <a:pt x="852" y="1606"/>
                  <a:pt x="852" y="1606"/>
                </a:cubicBezTo>
                <a:cubicBezTo>
                  <a:pt x="1254" y="1581"/>
                  <a:pt x="1580" y="1255"/>
                  <a:pt x="1605" y="853"/>
                </a:cubicBezTo>
                <a:cubicBezTo>
                  <a:pt x="1605" y="753"/>
                  <a:pt x="1605" y="753"/>
                  <a:pt x="1605" y="753"/>
                </a:cubicBezTo>
                <a:close/>
                <a:moveTo>
                  <a:pt x="501" y="176"/>
                </a:moveTo>
                <a:cubicBezTo>
                  <a:pt x="451" y="243"/>
                  <a:pt x="409" y="327"/>
                  <a:pt x="376" y="427"/>
                </a:cubicBezTo>
                <a:cubicBezTo>
                  <a:pt x="217" y="427"/>
                  <a:pt x="217" y="427"/>
                  <a:pt x="217" y="427"/>
                </a:cubicBezTo>
                <a:cubicBezTo>
                  <a:pt x="284" y="318"/>
                  <a:pt x="384" y="226"/>
                  <a:pt x="501" y="176"/>
                </a:cubicBezTo>
                <a:close/>
                <a:moveTo>
                  <a:pt x="158" y="535"/>
                </a:moveTo>
                <a:cubicBezTo>
                  <a:pt x="351" y="535"/>
                  <a:pt x="351" y="535"/>
                  <a:pt x="351" y="535"/>
                </a:cubicBezTo>
                <a:cubicBezTo>
                  <a:pt x="334" y="602"/>
                  <a:pt x="326" y="678"/>
                  <a:pt x="317" y="753"/>
                </a:cubicBezTo>
                <a:cubicBezTo>
                  <a:pt x="108" y="753"/>
                  <a:pt x="108" y="753"/>
                  <a:pt x="108" y="753"/>
                </a:cubicBezTo>
                <a:cubicBezTo>
                  <a:pt x="108" y="678"/>
                  <a:pt x="133" y="602"/>
                  <a:pt x="158" y="535"/>
                </a:cubicBezTo>
                <a:close/>
                <a:moveTo>
                  <a:pt x="108" y="853"/>
                </a:moveTo>
                <a:cubicBezTo>
                  <a:pt x="317" y="853"/>
                  <a:pt x="317" y="853"/>
                  <a:pt x="317" y="853"/>
                </a:cubicBezTo>
                <a:cubicBezTo>
                  <a:pt x="326" y="929"/>
                  <a:pt x="334" y="1004"/>
                  <a:pt x="351" y="1071"/>
                </a:cubicBezTo>
                <a:cubicBezTo>
                  <a:pt x="158" y="1071"/>
                  <a:pt x="158" y="1071"/>
                  <a:pt x="158" y="1071"/>
                </a:cubicBezTo>
                <a:cubicBezTo>
                  <a:pt x="133" y="1004"/>
                  <a:pt x="108" y="929"/>
                  <a:pt x="108" y="853"/>
                </a:cubicBezTo>
                <a:close/>
                <a:moveTo>
                  <a:pt x="217" y="1179"/>
                </a:moveTo>
                <a:cubicBezTo>
                  <a:pt x="376" y="1179"/>
                  <a:pt x="376" y="1179"/>
                  <a:pt x="376" y="1179"/>
                </a:cubicBezTo>
                <a:cubicBezTo>
                  <a:pt x="409" y="1280"/>
                  <a:pt x="451" y="1363"/>
                  <a:pt x="501" y="1430"/>
                </a:cubicBezTo>
                <a:cubicBezTo>
                  <a:pt x="384" y="1380"/>
                  <a:pt x="284" y="1288"/>
                  <a:pt x="217" y="1179"/>
                </a:cubicBezTo>
                <a:close/>
                <a:moveTo>
                  <a:pt x="752" y="1497"/>
                </a:moveTo>
                <a:cubicBezTo>
                  <a:pt x="635" y="1464"/>
                  <a:pt x="543" y="1346"/>
                  <a:pt x="484" y="1179"/>
                </a:cubicBezTo>
                <a:cubicBezTo>
                  <a:pt x="752" y="1179"/>
                  <a:pt x="752" y="1179"/>
                  <a:pt x="752" y="1179"/>
                </a:cubicBezTo>
                <a:lnTo>
                  <a:pt x="752" y="1497"/>
                </a:lnTo>
                <a:close/>
                <a:moveTo>
                  <a:pt x="752" y="1071"/>
                </a:moveTo>
                <a:cubicBezTo>
                  <a:pt x="459" y="1071"/>
                  <a:pt x="459" y="1071"/>
                  <a:pt x="459" y="1071"/>
                </a:cubicBezTo>
                <a:cubicBezTo>
                  <a:pt x="443" y="1004"/>
                  <a:pt x="434" y="929"/>
                  <a:pt x="426" y="853"/>
                </a:cubicBezTo>
                <a:cubicBezTo>
                  <a:pt x="752" y="853"/>
                  <a:pt x="752" y="853"/>
                  <a:pt x="752" y="853"/>
                </a:cubicBezTo>
                <a:lnTo>
                  <a:pt x="752" y="1071"/>
                </a:lnTo>
                <a:close/>
                <a:moveTo>
                  <a:pt x="752" y="753"/>
                </a:moveTo>
                <a:cubicBezTo>
                  <a:pt x="426" y="753"/>
                  <a:pt x="426" y="753"/>
                  <a:pt x="426" y="753"/>
                </a:cubicBezTo>
                <a:cubicBezTo>
                  <a:pt x="434" y="678"/>
                  <a:pt x="443" y="602"/>
                  <a:pt x="459" y="535"/>
                </a:cubicBezTo>
                <a:cubicBezTo>
                  <a:pt x="752" y="535"/>
                  <a:pt x="752" y="535"/>
                  <a:pt x="752" y="535"/>
                </a:cubicBezTo>
                <a:lnTo>
                  <a:pt x="752" y="753"/>
                </a:lnTo>
                <a:close/>
                <a:moveTo>
                  <a:pt x="752" y="427"/>
                </a:moveTo>
                <a:cubicBezTo>
                  <a:pt x="484" y="427"/>
                  <a:pt x="484" y="427"/>
                  <a:pt x="484" y="427"/>
                </a:cubicBezTo>
                <a:cubicBezTo>
                  <a:pt x="543" y="260"/>
                  <a:pt x="635" y="142"/>
                  <a:pt x="752" y="109"/>
                </a:cubicBezTo>
                <a:lnTo>
                  <a:pt x="752" y="427"/>
                </a:lnTo>
                <a:close/>
                <a:moveTo>
                  <a:pt x="1387" y="427"/>
                </a:moveTo>
                <a:cubicBezTo>
                  <a:pt x="1229" y="427"/>
                  <a:pt x="1229" y="427"/>
                  <a:pt x="1229" y="427"/>
                </a:cubicBezTo>
                <a:cubicBezTo>
                  <a:pt x="1195" y="327"/>
                  <a:pt x="1153" y="243"/>
                  <a:pt x="1103" y="176"/>
                </a:cubicBezTo>
                <a:cubicBezTo>
                  <a:pt x="1220" y="226"/>
                  <a:pt x="1320" y="318"/>
                  <a:pt x="1387" y="427"/>
                </a:cubicBezTo>
                <a:close/>
                <a:moveTo>
                  <a:pt x="852" y="109"/>
                </a:moveTo>
                <a:cubicBezTo>
                  <a:pt x="969" y="142"/>
                  <a:pt x="1061" y="260"/>
                  <a:pt x="1120" y="427"/>
                </a:cubicBezTo>
                <a:cubicBezTo>
                  <a:pt x="852" y="427"/>
                  <a:pt x="852" y="427"/>
                  <a:pt x="852" y="427"/>
                </a:cubicBezTo>
                <a:lnTo>
                  <a:pt x="852" y="109"/>
                </a:lnTo>
                <a:close/>
                <a:moveTo>
                  <a:pt x="852" y="535"/>
                </a:moveTo>
                <a:cubicBezTo>
                  <a:pt x="1153" y="535"/>
                  <a:pt x="1153" y="535"/>
                  <a:pt x="1153" y="535"/>
                </a:cubicBezTo>
                <a:cubicBezTo>
                  <a:pt x="1162" y="602"/>
                  <a:pt x="1170" y="678"/>
                  <a:pt x="1178" y="753"/>
                </a:cubicBezTo>
                <a:cubicBezTo>
                  <a:pt x="852" y="753"/>
                  <a:pt x="852" y="753"/>
                  <a:pt x="852" y="753"/>
                </a:cubicBezTo>
                <a:lnTo>
                  <a:pt x="852" y="535"/>
                </a:lnTo>
                <a:close/>
                <a:moveTo>
                  <a:pt x="852" y="853"/>
                </a:moveTo>
                <a:cubicBezTo>
                  <a:pt x="1178" y="853"/>
                  <a:pt x="1178" y="853"/>
                  <a:pt x="1178" y="853"/>
                </a:cubicBezTo>
                <a:cubicBezTo>
                  <a:pt x="1170" y="929"/>
                  <a:pt x="1162" y="1004"/>
                  <a:pt x="1153" y="1071"/>
                </a:cubicBezTo>
                <a:cubicBezTo>
                  <a:pt x="852" y="1071"/>
                  <a:pt x="852" y="1071"/>
                  <a:pt x="852" y="1071"/>
                </a:cubicBezTo>
                <a:lnTo>
                  <a:pt x="852" y="853"/>
                </a:lnTo>
                <a:close/>
                <a:moveTo>
                  <a:pt x="852" y="1497"/>
                </a:moveTo>
                <a:cubicBezTo>
                  <a:pt x="852" y="1179"/>
                  <a:pt x="852" y="1179"/>
                  <a:pt x="852" y="1179"/>
                </a:cubicBezTo>
                <a:cubicBezTo>
                  <a:pt x="1120" y="1179"/>
                  <a:pt x="1120" y="1179"/>
                  <a:pt x="1120" y="1179"/>
                </a:cubicBezTo>
                <a:cubicBezTo>
                  <a:pt x="1061" y="1346"/>
                  <a:pt x="969" y="1464"/>
                  <a:pt x="852" y="1497"/>
                </a:cubicBezTo>
                <a:close/>
                <a:moveTo>
                  <a:pt x="1103" y="1430"/>
                </a:moveTo>
                <a:cubicBezTo>
                  <a:pt x="1153" y="1363"/>
                  <a:pt x="1195" y="1280"/>
                  <a:pt x="1229" y="1179"/>
                </a:cubicBezTo>
                <a:cubicBezTo>
                  <a:pt x="1387" y="1179"/>
                  <a:pt x="1387" y="1179"/>
                  <a:pt x="1387" y="1179"/>
                </a:cubicBezTo>
                <a:cubicBezTo>
                  <a:pt x="1320" y="1288"/>
                  <a:pt x="1220" y="1380"/>
                  <a:pt x="1103" y="1430"/>
                </a:cubicBezTo>
                <a:close/>
                <a:moveTo>
                  <a:pt x="1446" y="1071"/>
                </a:moveTo>
                <a:cubicBezTo>
                  <a:pt x="1254" y="1071"/>
                  <a:pt x="1254" y="1071"/>
                  <a:pt x="1254" y="1071"/>
                </a:cubicBezTo>
                <a:cubicBezTo>
                  <a:pt x="1270" y="1004"/>
                  <a:pt x="1279" y="929"/>
                  <a:pt x="1287" y="853"/>
                </a:cubicBezTo>
                <a:cubicBezTo>
                  <a:pt x="1496" y="853"/>
                  <a:pt x="1496" y="853"/>
                  <a:pt x="1496" y="853"/>
                </a:cubicBezTo>
                <a:cubicBezTo>
                  <a:pt x="1496" y="929"/>
                  <a:pt x="1471" y="1004"/>
                  <a:pt x="1446" y="1071"/>
                </a:cubicBezTo>
                <a:close/>
                <a:moveTo>
                  <a:pt x="1287" y="753"/>
                </a:moveTo>
                <a:cubicBezTo>
                  <a:pt x="1279" y="678"/>
                  <a:pt x="1270" y="602"/>
                  <a:pt x="1254" y="535"/>
                </a:cubicBezTo>
                <a:cubicBezTo>
                  <a:pt x="1446" y="535"/>
                  <a:pt x="1446" y="535"/>
                  <a:pt x="1446" y="535"/>
                </a:cubicBezTo>
                <a:cubicBezTo>
                  <a:pt x="1471" y="602"/>
                  <a:pt x="1496" y="678"/>
                  <a:pt x="1496" y="753"/>
                </a:cubicBezTo>
                <a:lnTo>
                  <a:pt x="1287" y="753"/>
                </a:lnTo>
                <a:close/>
                <a:moveTo>
                  <a:pt x="1287" y="753"/>
                </a:moveTo>
                <a:lnTo>
                  <a:pt x="1287" y="7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  <p:sp>
        <p:nvSpPr>
          <p:cNvPr id="71" name="Freeform 86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256591" y="5514566"/>
            <a:ext cx="297107" cy="299591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" name="Freeform 79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9876155" y="5514566"/>
            <a:ext cx="299220" cy="299591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Freeform 49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0634914" y="5514566"/>
            <a:ext cx="301076" cy="299591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Freeform 42">
            <a:hlinkClick r:id="rId8"/>
          </p:cNvPr>
          <p:cNvSpPr>
            <a:spLocks noEditPoints="1"/>
          </p:cNvSpPr>
          <p:nvPr/>
        </p:nvSpPr>
        <p:spPr bwMode="auto">
          <a:xfrm>
            <a:off x="11017207" y="5512188"/>
            <a:ext cx="300082" cy="301970"/>
          </a:xfrm>
          <a:custGeom>
            <a:avLst/>
            <a:gdLst>
              <a:gd name="T0" fmla="*/ 135 w 135"/>
              <a:gd name="T1" fmla="*/ 68 h 136"/>
              <a:gd name="T2" fmla="*/ 67 w 135"/>
              <a:gd name="T3" fmla="*/ 136 h 136"/>
              <a:gd name="T4" fmla="*/ 0 w 135"/>
              <a:gd name="T5" fmla="*/ 68 h 136"/>
              <a:gd name="T6" fmla="*/ 67 w 135"/>
              <a:gd name="T7" fmla="*/ 1 h 136"/>
              <a:gd name="T8" fmla="*/ 135 w 135"/>
              <a:gd name="T9" fmla="*/ 68 h 136"/>
              <a:gd name="T10" fmla="*/ 40 w 135"/>
              <a:gd name="T11" fmla="*/ 31 h 136"/>
              <a:gd name="T12" fmla="*/ 30 w 135"/>
              <a:gd name="T13" fmla="*/ 41 h 136"/>
              <a:gd name="T14" fmla="*/ 30 w 135"/>
              <a:gd name="T15" fmla="*/ 95 h 136"/>
              <a:gd name="T16" fmla="*/ 40 w 135"/>
              <a:gd name="T17" fmla="*/ 105 h 136"/>
              <a:gd name="T18" fmla="*/ 94 w 135"/>
              <a:gd name="T19" fmla="*/ 105 h 136"/>
              <a:gd name="T20" fmla="*/ 104 w 135"/>
              <a:gd name="T21" fmla="*/ 95 h 136"/>
              <a:gd name="T22" fmla="*/ 104 w 135"/>
              <a:gd name="T23" fmla="*/ 41 h 136"/>
              <a:gd name="T24" fmla="*/ 94 w 135"/>
              <a:gd name="T25" fmla="*/ 31 h 136"/>
              <a:gd name="T26" fmla="*/ 40 w 135"/>
              <a:gd name="T27" fmla="*/ 31 h 136"/>
              <a:gd name="T28" fmla="*/ 96 w 135"/>
              <a:gd name="T29" fmla="*/ 93 h 136"/>
              <a:gd name="T30" fmla="*/ 93 w 135"/>
              <a:gd name="T31" fmla="*/ 96 h 136"/>
              <a:gd name="T32" fmla="*/ 41 w 135"/>
              <a:gd name="T33" fmla="*/ 96 h 136"/>
              <a:gd name="T34" fmla="*/ 38 w 135"/>
              <a:gd name="T35" fmla="*/ 93 h 136"/>
              <a:gd name="T36" fmla="*/ 38 w 135"/>
              <a:gd name="T37" fmla="*/ 62 h 136"/>
              <a:gd name="T38" fmla="*/ 45 w 135"/>
              <a:gd name="T39" fmla="*/ 62 h 136"/>
              <a:gd name="T40" fmla="*/ 44 w 135"/>
              <a:gd name="T41" fmla="*/ 69 h 136"/>
              <a:gd name="T42" fmla="*/ 67 w 135"/>
              <a:gd name="T43" fmla="*/ 91 h 136"/>
              <a:gd name="T44" fmla="*/ 90 w 135"/>
              <a:gd name="T45" fmla="*/ 69 h 136"/>
              <a:gd name="T46" fmla="*/ 89 w 135"/>
              <a:gd name="T47" fmla="*/ 62 h 136"/>
              <a:gd name="T48" fmla="*/ 96 w 135"/>
              <a:gd name="T49" fmla="*/ 62 h 136"/>
              <a:gd name="T50" fmla="*/ 96 w 135"/>
              <a:gd name="T51" fmla="*/ 93 h 136"/>
              <a:gd name="T52" fmla="*/ 82 w 135"/>
              <a:gd name="T53" fmla="*/ 68 h 136"/>
              <a:gd name="T54" fmla="*/ 67 w 135"/>
              <a:gd name="T55" fmla="*/ 82 h 136"/>
              <a:gd name="T56" fmla="*/ 52 w 135"/>
              <a:gd name="T57" fmla="*/ 68 h 136"/>
              <a:gd name="T58" fmla="*/ 67 w 135"/>
              <a:gd name="T59" fmla="*/ 54 h 136"/>
              <a:gd name="T60" fmla="*/ 82 w 135"/>
              <a:gd name="T61" fmla="*/ 68 h 136"/>
              <a:gd name="T62" fmla="*/ 92 w 135"/>
              <a:gd name="T63" fmla="*/ 39 h 136"/>
              <a:gd name="T64" fmla="*/ 96 w 135"/>
              <a:gd name="T65" fmla="*/ 43 h 136"/>
              <a:gd name="T66" fmla="*/ 96 w 135"/>
              <a:gd name="T67" fmla="*/ 51 h 136"/>
              <a:gd name="T68" fmla="*/ 92 w 135"/>
              <a:gd name="T69" fmla="*/ 54 h 136"/>
              <a:gd name="T70" fmla="*/ 84 w 135"/>
              <a:gd name="T71" fmla="*/ 54 h 136"/>
              <a:gd name="T72" fmla="*/ 81 w 135"/>
              <a:gd name="T73" fmla="*/ 51 h 136"/>
              <a:gd name="T74" fmla="*/ 81 w 135"/>
              <a:gd name="T75" fmla="*/ 43 h 136"/>
              <a:gd name="T76" fmla="*/ 84 w 135"/>
              <a:gd name="T77" fmla="*/ 39 h 136"/>
              <a:gd name="T78" fmla="*/ 92 w 135"/>
              <a:gd name="T79" fmla="*/ 3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5" h="136">
                <a:moveTo>
                  <a:pt x="135" y="68"/>
                </a:moveTo>
                <a:cubicBezTo>
                  <a:pt x="135" y="105"/>
                  <a:pt x="104" y="136"/>
                  <a:pt x="67" y="136"/>
                </a:cubicBezTo>
                <a:cubicBezTo>
                  <a:pt x="30" y="136"/>
                  <a:pt x="0" y="105"/>
                  <a:pt x="0" y="68"/>
                </a:cubicBezTo>
                <a:cubicBezTo>
                  <a:pt x="0" y="31"/>
                  <a:pt x="30" y="1"/>
                  <a:pt x="67" y="1"/>
                </a:cubicBezTo>
                <a:cubicBezTo>
                  <a:pt x="104" y="0"/>
                  <a:pt x="134" y="30"/>
                  <a:pt x="135" y="68"/>
                </a:cubicBezTo>
                <a:close/>
                <a:moveTo>
                  <a:pt x="40" y="31"/>
                </a:moveTo>
                <a:cubicBezTo>
                  <a:pt x="35" y="31"/>
                  <a:pt x="30" y="35"/>
                  <a:pt x="30" y="41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101"/>
                  <a:pt x="35" y="105"/>
                  <a:pt x="40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100" y="105"/>
                  <a:pt x="104" y="101"/>
                  <a:pt x="104" y="9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35"/>
                  <a:pt x="100" y="31"/>
                  <a:pt x="94" y="31"/>
                </a:cubicBezTo>
                <a:lnTo>
                  <a:pt x="40" y="31"/>
                </a:lnTo>
                <a:close/>
                <a:moveTo>
                  <a:pt x="96" y="93"/>
                </a:moveTo>
                <a:cubicBezTo>
                  <a:pt x="96" y="95"/>
                  <a:pt x="94" y="96"/>
                  <a:pt x="93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0" y="96"/>
                  <a:pt x="38" y="95"/>
                  <a:pt x="38" y="93"/>
                </a:cubicBezTo>
                <a:cubicBezTo>
                  <a:pt x="38" y="62"/>
                  <a:pt x="38" y="62"/>
                  <a:pt x="38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4"/>
                  <a:pt x="44" y="66"/>
                  <a:pt x="44" y="69"/>
                </a:cubicBezTo>
                <a:cubicBezTo>
                  <a:pt x="44" y="81"/>
                  <a:pt x="54" y="91"/>
                  <a:pt x="67" y="91"/>
                </a:cubicBezTo>
                <a:cubicBezTo>
                  <a:pt x="80" y="91"/>
                  <a:pt x="90" y="81"/>
                  <a:pt x="90" y="69"/>
                </a:cubicBezTo>
                <a:cubicBezTo>
                  <a:pt x="90" y="66"/>
                  <a:pt x="90" y="64"/>
                  <a:pt x="89" y="62"/>
                </a:cubicBezTo>
                <a:cubicBezTo>
                  <a:pt x="96" y="62"/>
                  <a:pt x="96" y="62"/>
                  <a:pt x="96" y="62"/>
                </a:cubicBezTo>
                <a:lnTo>
                  <a:pt x="96" y="93"/>
                </a:lnTo>
                <a:close/>
                <a:moveTo>
                  <a:pt x="82" y="68"/>
                </a:moveTo>
                <a:cubicBezTo>
                  <a:pt x="82" y="76"/>
                  <a:pt x="75" y="82"/>
                  <a:pt x="67" y="82"/>
                </a:cubicBezTo>
                <a:cubicBezTo>
                  <a:pt x="59" y="82"/>
                  <a:pt x="52" y="76"/>
                  <a:pt x="52" y="68"/>
                </a:cubicBezTo>
                <a:cubicBezTo>
                  <a:pt x="52" y="60"/>
                  <a:pt x="59" y="54"/>
                  <a:pt x="67" y="54"/>
                </a:cubicBezTo>
                <a:cubicBezTo>
                  <a:pt x="75" y="54"/>
                  <a:pt x="82" y="60"/>
                  <a:pt x="82" y="68"/>
                </a:cubicBezTo>
                <a:close/>
                <a:moveTo>
                  <a:pt x="92" y="39"/>
                </a:moveTo>
                <a:cubicBezTo>
                  <a:pt x="94" y="39"/>
                  <a:pt x="96" y="41"/>
                  <a:pt x="96" y="43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52"/>
                  <a:pt x="94" y="54"/>
                  <a:pt x="92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2" y="54"/>
                  <a:pt x="81" y="52"/>
                  <a:pt x="81" y="51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1"/>
                  <a:pt x="82" y="39"/>
                  <a:pt x="84" y="39"/>
                </a:cubicBezTo>
                <a:lnTo>
                  <a:pt x="92" y="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549275"/>
            <a:ext cx="3348656" cy="117649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7821279" y="960328"/>
            <a:ext cx="3306103" cy="397419"/>
            <a:chOff x="5806667" y="943882"/>
            <a:chExt cx="3063876" cy="368301"/>
          </a:xfrm>
          <a:solidFill>
            <a:schemeClr val="bg1"/>
          </a:solidFill>
        </p:grpSpPr>
        <p:sp>
          <p:nvSpPr>
            <p:cNvPr id="82" name="Freeform 24"/>
            <p:cNvSpPr>
              <a:spLocks noEditPoints="1"/>
            </p:cNvSpPr>
            <p:nvPr/>
          </p:nvSpPr>
          <p:spPr bwMode="auto">
            <a:xfrm>
              <a:off x="5806667" y="951820"/>
              <a:ext cx="241300" cy="258763"/>
            </a:xfrm>
            <a:custGeom>
              <a:avLst/>
              <a:gdLst>
                <a:gd name="T0" fmla="*/ 0 w 64"/>
                <a:gd name="T1" fmla="*/ 67 h 67"/>
                <a:gd name="T2" fmla="*/ 0 w 64"/>
                <a:gd name="T3" fmla="*/ 64 h 67"/>
                <a:gd name="T4" fmla="*/ 12 w 64"/>
                <a:gd name="T5" fmla="*/ 55 h 67"/>
                <a:gd name="T6" fmla="*/ 13 w 64"/>
                <a:gd name="T7" fmla="*/ 54 h 67"/>
                <a:gd name="T8" fmla="*/ 14 w 64"/>
                <a:gd name="T9" fmla="*/ 52 h 67"/>
                <a:gd name="T10" fmla="*/ 54 w 64"/>
                <a:gd name="T11" fmla="*/ 0 h 67"/>
                <a:gd name="T12" fmla="*/ 59 w 64"/>
                <a:gd name="T13" fmla="*/ 0 h 67"/>
                <a:gd name="T14" fmla="*/ 57 w 64"/>
                <a:gd name="T15" fmla="*/ 57 h 67"/>
                <a:gd name="T16" fmla="*/ 57 w 64"/>
                <a:gd name="T17" fmla="*/ 58 h 67"/>
                <a:gd name="T18" fmla="*/ 58 w 64"/>
                <a:gd name="T19" fmla="*/ 62 h 67"/>
                <a:gd name="T20" fmla="*/ 64 w 64"/>
                <a:gd name="T21" fmla="*/ 63 h 67"/>
                <a:gd name="T22" fmla="*/ 63 w 64"/>
                <a:gd name="T23" fmla="*/ 67 h 67"/>
                <a:gd name="T24" fmla="*/ 60 w 64"/>
                <a:gd name="T25" fmla="*/ 67 h 67"/>
                <a:gd name="T26" fmla="*/ 51 w 64"/>
                <a:gd name="T27" fmla="*/ 67 h 67"/>
                <a:gd name="T28" fmla="*/ 36 w 64"/>
                <a:gd name="T29" fmla="*/ 67 h 67"/>
                <a:gd name="T30" fmla="*/ 36 w 64"/>
                <a:gd name="T31" fmla="*/ 67 h 67"/>
                <a:gd name="T32" fmla="*/ 36 w 64"/>
                <a:gd name="T33" fmla="*/ 64 h 67"/>
                <a:gd name="T34" fmla="*/ 43 w 64"/>
                <a:gd name="T35" fmla="*/ 63 h 67"/>
                <a:gd name="T36" fmla="*/ 44 w 64"/>
                <a:gd name="T37" fmla="*/ 58 h 67"/>
                <a:gd name="T38" fmla="*/ 45 w 64"/>
                <a:gd name="T39" fmla="*/ 47 h 67"/>
                <a:gd name="T40" fmla="*/ 24 w 64"/>
                <a:gd name="T41" fmla="*/ 47 h 67"/>
                <a:gd name="T42" fmla="*/ 23 w 64"/>
                <a:gd name="T43" fmla="*/ 47 h 67"/>
                <a:gd name="T44" fmla="*/ 16 w 64"/>
                <a:gd name="T45" fmla="*/ 60 h 67"/>
                <a:gd name="T46" fmla="*/ 17 w 64"/>
                <a:gd name="T47" fmla="*/ 63 h 67"/>
                <a:gd name="T48" fmla="*/ 23 w 64"/>
                <a:gd name="T49" fmla="*/ 64 h 67"/>
                <a:gd name="T50" fmla="*/ 22 w 64"/>
                <a:gd name="T51" fmla="*/ 67 h 67"/>
                <a:gd name="T52" fmla="*/ 17 w 64"/>
                <a:gd name="T53" fmla="*/ 67 h 67"/>
                <a:gd name="T54" fmla="*/ 11 w 64"/>
                <a:gd name="T55" fmla="*/ 67 h 67"/>
                <a:gd name="T56" fmla="*/ 6 w 64"/>
                <a:gd name="T57" fmla="*/ 67 h 67"/>
                <a:gd name="T58" fmla="*/ 0 w 64"/>
                <a:gd name="T59" fmla="*/ 67 h 67"/>
                <a:gd name="T60" fmla="*/ 27 w 64"/>
                <a:gd name="T61" fmla="*/ 42 h 67"/>
                <a:gd name="T62" fmla="*/ 45 w 64"/>
                <a:gd name="T63" fmla="*/ 42 h 67"/>
                <a:gd name="T64" fmla="*/ 46 w 64"/>
                <a:gd name="T65" fmla="*/ 17 h 67"/>
                <a:gd name="T66" fmla="*/ 37 w 64"/>
                <a:gd name="T67" fmla="*/ 29 h 67"/>
                <a:gd name="T68" fmla="*/ 27 w 64"/>
                <a:gd name="T6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67">
                  <a:moveTo>
                    <a:pt x="0" y="67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4" y="63"/>
                    <a:pt x="8" y="60"/>
                    <a:pt x="12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4" y="53"/>
                    <a:pt x="14" y="52"/>
                  </a:cubicBezTo>
                  <a:cubicBezTo>
                    <a:pt x="26" y="36"/>
                    <a:pt x="39" y="19"/>
                    <a:pt x="54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60"/>
                    <a:pt x="57" y="61"/>
                    <a:pt x="58" y="62"/>
                  </a:cubicBezTo>
                  <a:cubicBezTo>
                    <a:pt x="59" y="63"/>
                    <a:pt x="61" y="63"/>
                    <a:pt x="64" y="6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1" y="67"/>
                    <a:pt x="60" y="67"/>
                  </a:cubicBezTo>
                  <a:cubicBezTo>
                    <a:pt x="56" y="67"/>
                    <a:pt x="53" y="67"/>
                    <a:pt x="51" y="67"/>
                  </a:cubicBezTo>
                  <a:cubicBezTo>
                    <a:pt x="48" y="67"/>
                    <a:pt x="43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40" y="64"/>
                    <a:pt x="42" y="63"/>
                    <a:pt x="43" y="63"/>
                  </a:cubicBezTo>
                  <a:cubicBezTo>
                    <a:pt x="44" y="62"/>
                    <a:pt x="44" y="60"/>
                    <a:pt x="44" y="58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9" y="54"/>
                    <a:pt x="16" y="58"/>
                    <a:pt x="16" y="60"/>
                  </a:cubicBezTo>
                  <a:cubicBezTo>
                    <a:pt x="16" y="61"/>
                    <a:pt x="17" y="62"/>
                    <a:pt x="17" y="63"/>
                  </a:cubicBezTo>
                  <a:cubicBezTo>
                    <a:pt x="18" y="63"/>
                    <a:pt x="20" y="63"/>
                    <a:pt x="23" y="64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19" y="67"/>
                    <a:pt x="17" y="67"/>
                  </a:cubicBezTo>
                  <a:cubicBezTo>
                    <a:pt x="15" y="67"/>
                    <a:pt x="13" y="67"/>
                    <a:pt x="11" y="67"/>
                  </a:cubicBezTo>
                  <a:cubicBezTo>
                    <a:pt x="10" y="67"/>
                    <a:pt x="8" y="67"/>
                    <a:pt x="6" y="67"/>
                  </a:cubicBezTo>
                  <a:cubicBezTo>
                    <a:pt x="4" y="67"/>
                    <a:pt x="2" y="67"/>
                    <a:pt x="0" y="67"/>
                  </a:cubicBezTo>
                  <a:moveTo>
                    <a:pt x="27" y="42"/>
                  </a:moveTo>
                  <a:cubicBezTo>
                    <a:pt x="45" y="42"/>
                    <a:pt x="45" y="42"/>
                    <a:pt x="45" y="4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3" y="21"/>
                    <a:pt x="40" y="25"/>
                    <a:pt x="37" y="29"/>
                  </a:cubicBezTo>
                  <a:cubicBezTo>
                    <a:pt x="34" y="33"/>
                    <a:pt x="31" y="37"/>
                    <a:pt x="2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6168617" y="959757"/>
              <a:ext cx="319088" cy="250825"/>
            </a:xfrm>
            <a:custGeom>
              <a:avLst/>
              <a:gdLst>
                <a:gd name="T0" fmla="*/ 22 w 85"/>
                <a:gd name="T1" fmla="*/ 10 h 65"/>
                <a:gd name="T2" fmla="*/ 22 w 85"/>
                <a:gd name="T3" fmla="*/ 8 h 65"/>
                <a:gd name="T4" fmla="*/ 22 w 85"/>
                <a:gd name="T5" fmla="*/ 7 h 65"/>
                <a:gd name="T6" fmla="*/ 21 w 85"/>
                <a:gd name="T7" fmla="*/ 4 h 65"/>
                <a:gd name="T8" fmla="*/ 14 w 85"/>
                <a:gd name="T9" fmla="*/ 3 h 65"/>
                <a:gd name="T10" fmla="*/ 14 w 85"/>
                <a:gd name="T11" fmla="*/ 0 h 65"/>
                <a:gd name="T12" fmla="*/ 24 w 85"/>
                <a:gd name="T13" fmla="*/ 0 h 65"/>
                <a:gd name="T14" fmla="*/ 30 w 85"/>
                <a:gd name="T15" fmla="*/ 0 h 65"/>
                <a:gd name="T16" fmla="*/ 36 w 85"/>
                <a:gd name="T17" fmla="*/ 0 h 65"/>
                <a:gd name="T18" fmla="*/ 46 w 85"/>
                <a:gd name="T19" fmla="*/ 0 h 65"/>
                <a:gd name="T20" fmla="*/ 45 w 85"/>
                <a:gd name="T21" fmla="*/ 3 h 65"/>
                <a:gd name="T22" fmla="*/ 38 w 85"/>
                <a:gd name="T23" fmla="*/ 5 h 65"/>
                <a:gd name="T24" fmla="*/ 35 w 85"/>
                <a:gd name="T25" fmla="*/ 12 h 65"/>
                <a:gd name="T26" fmla="*/ 30 w 85"/>
                <a:gd name="T27" fmla="*/ 29 h 65"/>
                <a:gd name="T28" fmla="*/ 56 w 85"/>
                <a:gd name="T29" fmla="*/ 29 h 65"/>
                <a:gd name="T30" fmla="*/ 61 w 85"/>
                <a:gd name="T31" fmla="*/ 10 h 65"/>
                <a:gd name="T32" fmla="*/ 62 w 85"/>
                <a:gd name="T33" fmla="*/ 8 h 65"/>
                <a:gd name="T34" fmla="*/ 62 w 85"/>
                <a:gd name="T35" fmla="*/ 7 h 65"/>
                <a:gd name="T36" fmla="*/ 60 w 85"/>
                <a:gd name="T37" fmla="*/ 4 h 65"/>
                <a:gd name="T38" fmla="*/ 54 w 85"/>
                <a:gd name="T39" fmla="*/ 3 h 65"/>
                <a:gd name="T40" fmla="*/ 54 w 85"/>
                <a:gd name="T41" fmla="*/ 0 h 65"/>
                <a:gd name="T42" fmla="*/ 63 w 85"/>
                <a:gd name="T43" fmla="*/ 0 h 65"/>
                <a:gd name="T44" fmla="*/ 69 w 85"/>
                <a:gd name="T45" fmla="*/ 0 h 65"/>
                <a:gd name="T46" fmla="*/ 75 w 85"/>
                <a:gd name="T47" fmla="*/ 0 h 65"/>
                <a:gd name="T48" fmla="*/ 85 w 85"/>
                <a:gd name="T49" fmla="*/ 0 h 65"/>
                <a:gd name="T50" fmla="*/ 84 w 85"/>
                <a:gd name="T51" fmla="*/ 3 h 65"/>
                <a:gd name="T52" fmla="*/ 78 w 85"/>
                <a:gd name="T53" fmla="*/ 5 h 65"/>
                <a:gd name="T54" fmla="*/ 75 w 85"/>
                <a:gd name="T55" fmla="*/ 12 h 65"/>
                <a:gd name="T56" fmla="*/ 63 w 85"/>
                <a:gd name="T57" fmla="*/ 54 h 65"/>
                <a:gd name="T58" fmla="*/ 62 w 85"/>
                <a:gd name="T59" fmla="*/ 56 h 65"/>
                <a:gd name="T60" fmla="*/ 62 w 85"/>
                <a:gd name="T61" fmla="*/ 58 h 65"/>
                <a:gd name="T62" fmla="*/ 64 w 85"/>
                <a:gd name="T63" fmla="*/ 61 h 65"/>
                <a:gd name="T64" fmla="*/ 71 w 85"/>
                <a:gd name="T65" fmla="*/ 62 h 65"/>
                <a:gd name="T66" fmla="*/ 70 w 85"/>
                <a:gd name="T67" fmla="*/ 65 h 65"/>
                <a:gd name="T68" fmla="*/ 62 w 85"/>
                <a:gd name="T69" fmla="*/ 65 h 65"/>
                <a:gd name="T70" fmla="*/ 52 w 85"/>
                <a:gd name="T71" fmla="*/ 65 h 65"/>
                <a:gd name="T72" fmla="*/ 45 w 85"/>
                <a:gd name="T73" fmla="*/ 65 h 65"/>
                <a:gd name="T74" fmla="*/ 38 w 85"/>
                <a:gd name="T75" fmla="*/ 65 h 65"/>
                <a:gd name="T76" fmla="*/ 39 w 85"/>
                <a:gd name="T77" fmla="*/ 62 h 65"/>
                <a:gd name="T78" fmla="*/ 46 w 85"/>
                <a:gd name="T79" fmla="*/ 60 h 65"/>
                <a:gd name="T80" fmla="*/ 50 w 85"/>
                <a:gd name="T81" fmla="*/ 52 h 65"/>
                <a:gd name="T82" fmla="*/ 55 w 85"/>
                <a:gd name="T83" fmla="*/ 34 h 65"/>
                <a:gd name="T84" fmla="*/ 29 w 85"/>
                <a:gd name="T85" fmla="*/ 34 h 65"/>
                <a:gd name="T86" fmla="*/ 23 w 85"/>
                <a:gd name="T87" fmla="*/ 54 h 65"/>
                <a:gd name="T88" fmla="*/ 22 w 85"/>
                <a:gd name="T89" fmla="*/ 56 h 65"/>
                <a:gd name="T90" fmla="*/ 22 w 85"/>
                <a:gd name="T91" fmla="*/ 58 h 65"/>
                <a:gd name="T92" fmla="*/ 24 w 85"/>
                <a:gd name="T93" fmla="*/ 61 h 65"/>
                <a:gd name="T94" fmla="*/ 31 w 85"/>
                <a:gd name="T95" fmla="*/ 62 h 65"/>
                <a:gd name="T96" fmla="*/ 30 w 85"/>
                <a:gd name="T97" fmla="*/ 65 h 65"/>
                <a:gd name="T98" fmla="*/ 22 w 85"/>
                <a:gd name="T99" fmla="*/ 65 h 65"/>
                <a:gd name="T100" fmla="*/ 14 w 85"/>
                <a:gd name="T101" fmla="*/ 65 h 65"/>
                <a:gd name="T102" fmla="*/ 7 w 85"/>
                <a:gd name="T103" fmla="*/ 65 h 65"/>
                <a:gd name="T104" fmla="*/ 0 w 85"/>
                <a:gd name="T105" fmla="*/ 65 h 65"/>
                <a:gd name="T106" fmla="*/ 0 w 85"/>
                <a:gd name="T107" fmla="*/ 62 h 65"/>
                <a:gd name="T108" fmla="*/ 6 w 85"/>
                <a:gd name="T109" fmla="*/ 60 h 65"/>
                <a:gd name="T110" fmla="*/ 10 w 85"/>
                <a:gd name="T111" fmla="*/ 52 h 65"/>
                <a:gd name="T112" fmla="*/ 22 w 85"/>
                <a:gd name="T113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" h="65">
                  <a:moveTo>
                    <a:pt x="22" y="10"/>
                  </a:moveTo>
                  <a:cubicBezTo>
                    <a:pt x="22" y="10"/>
                    <a:pt x="22" y="9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5"/>
                    <a:pt x="22" y="4"/>
                    <a:pt x="21" y="4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22" y="0"/>
                    <a:pt x="24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4" y="0"/>
                    <a:pt x="36" y="0"/>
                  </a:cubicBezTo>
                  <a:cubicBezTo>
                    <a:pt x="39" y="0"/>
                    <a:pt x="42" y="0"/>
                    <a:pt x="46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2" y="3"/>
                    <a:pt x="40" y="3"/>
                    <a:pt x="38" y="5"/>
                  </a:cubicBezTo>
                  <a:cubicBezTo>
                    <a:pt x="37" y="6"/>
                    <a:pt x="36" y="8"/>
                    <a:pt x="35" y="1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9"/>
                    <a:pt x="62" y="9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4"/>
                    <a:pt x="60" y="4"/>
                  </a:cubicBezTo>
                  <a:cubicBezTo>
                    <a:pt x="59" y="3"/>
                    <a:pt x="57" y="3"/>
                    <a:pt x="54" y="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0"/>
                    <a:pt x="63" y="0"/>
                  </a:cubicBezTo>
                  <a:cubicBezTo>
                    <a:pt x="66" y="0"/>
                    <a:pt x="67" y="0"/>
                    <a:pt x="69" y="0"/>
                  </a:cubicBezTo>
                  <a:cubicBezTo>
                    <a:pt x="71" y="0"/>
                    <a:pt x="73" y="0"/>
                    <a:pt x="75" y="0"/>
                  </a:cubicBezTo>
                  <a:cubicBezTo>
                    <a:pt x="77" y="0"/>
                    <a:pt x="80" y="0"/>
                    <a:pt x="85" y="0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1" y="3"/>
                    <a:pt x="79" y="4"/>
                    <a:pt x="78" y="5"/>
                  </a:cubicBezTo>
                  <a:cubicBezTo>
                    <a:pt x="77" y="6"/>
                    <a:pt x="76" y="8"/>
                    <a:pt x="75" y="12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5"/>
                    <a:pt x="62" y="56"/>
                    <a:pt x="62" y="56"/>
                  </a:cubicBezTo>
                  <a:cubicBezTo>
                    <a:pt x="62" y="57"/>
                    <a:pt x="62" y="58"/>
                    <a:pt x="62" y="58"/>
                  </a:cubicBezTo>
                  <a:cubicBezTo>
                    <a:pt x="62" y="59"/>
                    <a:pt x="63" y="60"/>
                    <a:pt x="64" y="61"/>
                  </a:cubicBezTo>
                  <a:cubicBezTo>
                    <a:pt x="65" y="61"/>
                    <a:pt x="67" y="61"/>
                    <a:pt x="71" y="62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7" y="65"/>
                    <a:pt x="65" y="65"/>
                    <a:pt x="62" y="65"/>
                  </a:cubicBezTo>
                  <a:cubicBezTo>
                    <a:pt x="59" y="65"/>
                    <a:pt x="56" y="65"/>
                    <a:pt x="52" y="65"/>
                  </a:cubicBezTo>
                  <a:cubicBezTo>
                    <a:pt x="50" y="65"/>
                    <a:pt x="48" y="65"/>
                    <a:pt x="45" y="65"/>
                  </a:cubicBezTo>
                  <a:cubicBezTo>
                    <a:pt x="43" y="65"/>
                    <a:pt x="41" y="65"/>
                    <a:pt x="38" y="65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2"/>
                    <a:pt x="44" y="61"/>
                    <a:pt x="46" y="60"/>
                  </a:cubicBezTo>
                  <a:cubicBezTo>
                    <a:pt x="47" y="59"/>
                    <a:pt x="49" y="56"/>
                    <a:pt x="50" y="5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5"/>
                    <a:pt x="23" y="56"/>
                    <a:pt x="22" y="56"/>
                  </a:cubicBezTo>
                  <a:cubicBezTo>
                    <a:pt x="22" y="57"/>
                    <a:pt x="22" y="58"/>
                    <a:pt x="22" y="58"/>
                  </a:cubicBezTo>
                  <a:cubicBezTo>
                    <a:pt x="22" y="59"/>
                    <a:pt x="23" y="60"/>
                    <a:pt x="24" y="61"/>
                  </a:cubicBezTo>
                  <a:cubicBezTo>
                    <a:pt x="25" y="61"/>
                    <a:pt x="27" y="61"/>
                    <a:pt x="31" y="6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8" y="65"/>
                    <a:pt x="25" y="65"/>
                    <a:pt x="22" y="65"/>
                  </a:cubicBezTo>
                  <a:cubicBezTo>
                    <a:pt x="20" y="65"/>
                    <a:pt x="17" y="65"/>
                    <a:pt x="14" y="65"/>
                  </a:cubicBezTo>
                  <a:cubicBezTo>
                    <a:pt x="11" y="65"/>
                    <a:pt x="9" y="65"/>
                    <a:pt x="7" y="65"/>
                  </a:cubicBezTo>
                  <a:cubicBezTo>
                    <a:pt x="4" y="65"/>
                    <a:pt x="2" y="65"/>
                    <a:pt x="0" y="6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1"/>
                    <a:pt x="5" y="61"/>
                    <a:pt x="6" y="60"/>
                  </a:cubicBezTo>
                  <a:cubicBezTo>
                    <a:pt x="8" y="59"/>
                    <a:pt x="9" y="56"/>
                    <a:pt x="10" y="52"/>
                  </a:cubicBezTo>
                  <a:lnTo>
                    <a:pt x="2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6476592" y="954995"/>
              <a:ext cx="106363" cy="260350"/>
            </a:xfrm>
            <a:custGeom>
              <a:avLst/>
              <a:gdLst>
                <a:gd name="T0" fmla="*/ 6 w 28"/>
                <a:gd name="T1" fmla="*/ 51 h 67"/>
                <a:gd name="T2" fmla="*/ 10 w 28"/>
                <a:gd name="T3" fmla="*/ 37 h 67"/>
                <a:gd name="T4" fmla="*/ 11 w 28"/>
                <a:gd name="T5" fmla="*/ 33 h 67"/>
                <a:gd name="T6" fmla="*/ 12 w 28"/>
                <a:gd name="T7" fmla="*/ 31 h 67"/>
                <a:gd name="T8" fmla="*/ 11 w 28"/>
                <a:gd name="T9" fmla="*/ 29 h 67"/>
                <a:gd name="T10" fmla="*/ 10 w 28"/>
                <a:gd name="T11" fmla="*/ 29 h 67"/>
                <a:gd name="T12" fmla="*/ 7 w 28"/>
                <a:gd name="T13" fmla="*/ 31 h 67"/>
                <a:gd name="T14" fmla="*/ 2 w 28"/>
                <a:gd name="T15" fmla="*/ 38 h 67"/>
                <a:gd name="T16" fmla="*/ 0 w 28"/>
                <a:gd name="T17" fmla="*/ 36 h 67"/>
                <a:gd name="T18" fmla="*/ 7 w 28"/>
                <a:gd name="T19" fmla="*/ 25 h 67"/>
                <a:gd name="T20" fmla="*/ 16 w 28"/>
                <a:gd name="T21" fmla="*/ 22 h 67"/>
                <a:gd name="T22" fmla="*/ 21 w 28"/>
                <a:gd name="T23" fmla="*/ 24 h 67"/>
                <a:gd name="T24" fmla="*/ 23 w 28"/>
                <a:gd name="T25" fmla="*/ 29 h 67"/>
                <a:gd name="T26" fmla="*/ 23 w 28"/>
                <a:gd name="T27" fmla="*/ 33 h 67"/>
                <a:gd name="T28" fmla="*/ 21 w 28"/>
                <a:gd name="T29" fmla="*/ 39 h 67"/>
                <a:gd name="T30" fmla="*/ 16 w 28"/>
                <a:gd name="T31" fmla="*/ 55 h 67"/>
                <a:gd name="T32" fmla="*/ 15 w 28"/>
                <a:gd name="T33" fmla="*/ 57 h 67"/>
                <a:gd name="T34" fmla="*/ 15 w 28"/>
                <a:gd name="T35" fmla="*/ 58 h 67"/>
                <a:gd name="T36" fmla="*/ 16 w 28"/>
                <a:gd name="T37" fmla="*/ 60 h 67"/>
                <a:gd name="T38" fmla="*/ 17 w 28"/>
                <a:gd name="T39" fmla="*/ 60 h 67"/>
                <a:gd name="T40" fmla="*/ 21 w 28"/>
                <a:gd name="T41" fmla="*/ 58 h 67"/>
                <a:gd name="T42" fmla="*/ 25 w 28"/>
                <a:gd name="T43" fmla="*/ 51 h 67"/>
                <a:gd name="T44" fmla="*/ 28 w 28"/>
                <a:gd name="T45" fmla="*/ 52 h 67"/>
                <a:gd name="T46" fmla="*/ 20 w 28"/>
                <a:gd name="T47" fmla="*/ 63 h 67"/>
                <a:gd name="T48" fmla="*/ 11 w 28"/>
                <a:gd name="T49" fmla="*/ 67 h 67"/>
                <a:gd name="T50" fmla="*/ 6 w 28"/>
                <a:gd name="T51" fmla="*/ 65 h 67"/>
                <a:gd name="T52" fmla="*/ 4 w 28"/>
                <a:gd name="T53" fmla="*/ 60 h 67"/>
                <a:gd name="T54" fmla="*/ 4 w 28"/>
                <a:gd name="T55" fmla="*/ 56 h 67"/>
                <a:gd name="T56" fmla="*/ 6 w 28"/>
                <a:gd name="T57" fmla="*/ 51 h 67"/>
                <a:gd name="T58" fmla="*/ 15 w 28"/>
                <a:gd name="T59" fmla="*/ 6 h 67"/>
                <a:gd name="T60" fmla="*/ 17 w 28"/>
                <a:gd name="T61" fmla="*/ 1 h 67"/>
                <a:gd name="T62" fmla="*/ 21 w 28"/>
                <a:gd name="T63" fmla="*/ 0 h 67"/>
                <a:gd name="T64" fmla="*/ 26 w 28"/>
                <a:gd name="T65" fmla="*/ 1 h 67"/>
                <a:gd name="T66" fmla="*/ 28 w 28"/>
                <a:gd name="T67" fmla="*/ 6 h 67"/>
                <a:gd name="T68" fmla="*/ 26 w 28"/>
                <a:gd name="T69" fmla="*/ 11 h 67"/>
                <a:gd name="T70" fmla="*/ 21 w 28"/>
                <a:gd name="T71" fmla="*/ 13 h 67"/>
                <a:gd name="T72" fmla="*/ 17 w 28"/>
                <a:gd name="T73" fmla="*/ 11 h 67"/>
                <a:gd name="T74" fmla="*/ 15 w 28"/>
                <a:gd name="T7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67">
                  <a:moveTo>
                    <a:pt x="6" y="51"/>
                  </a:moveTo>
                  <a:cubicBezTo>
                    <a:pt x="10" y="37"/>
                    <a:pt x="10" y="37"/>
                    <a:pt x="10" y="37"/>
                  </a:cubicBezTo>
                  <a:cubicBezTo>
                    <a:pt x="11" y="35"/>
                    <a:pt x="11" y="34"/>
                    <a:pt x="11" y="33"/>
                  </a:cubicBezTo>
                  <a:cubicBezTo>
                    <a:pt x="12" y="32"/>
                    <a:pt x="12" y="31"/>
                    <a:pt x="12" y="31"/>
                  </a:cubicBezTo>
                  <a:cubicBezTo>
                    <a:pt x="12" y="30"/>
                    <a:pt x="12" y="30"/>
                    <a:pt x="11" y="29"/>
                  </a:cubicBezTo>
                  <a:cubicBezTo>
                    <a:pt x="11" y="29"/>
                    <a:pt x="10" y="29"/>
                    <a:pt x="10" y="29"/>
                  </a:cubicBezTo>
                  <a:cubicBezTo>
                    <a:pt x="9" y="29"/>
                    <a:pt x="8" y="29"/>
                    <a:pt x="7" y="31"/>
                  </a:cubicBezTo>
                  <a:cubicBezTo>
                    <a:pt x="5" y="32"/>
                    <a:pt x="4" y="34"/>
                    <a:pt x="2" y="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2"/>
                    <a:pt x="5" y="28"/>
                    <a:pt x="7" y="25"/>
                  </a:cubicBezTo>
                  <a:cubicBezTo>
                    <a:pt x="10" y="23"/>
                    <a:pt x="13" y="22"/>
                    <a:pt x="16" y="22"/>
                  </a:cubicBezTo>
                  <a:cubicBezTo>
                    <a:pt x="18" y="22"/>
                    <a:pt x="20" y="22"/>
                    <a:pt x="21" y="24"/>
                  </a:cubicBezTo>
                  <a:cubicBezTo>
                    <a:pt x="23" y="25"/>
                    <a:pt x="23" y="27"/>
                    <a:pt x="23" y="29"/>
                  </a:cubicBezTo>
                  <a:cubicBezTo>
                    <a:pt x="23" y="30"/>
                    <a:pt x="23" y="32"/>
                    <a:pt x="23" y="33"/>
                  </a:cubicBezTo>
                  <a:cubicBezTo>
                    <a:pt x="22" y="35"/>
                    <a:pt x="22" y="37"/>
                    <a:pt x="21" y="3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5" y="57"/>
                  </a:cubicBezTo>
                  <a:cubicBezTo>
                    <a:pt x="15" y="57"/>
                    <a:pt x="15" y="58"/>
                    <a:pt x="15" y="58"/>
                  </a:cubicBezTo>
                  <a:cubicBezTo>
                    <a:pt x="15" y="59"/>
                    <a:pt x="15" y="59"/>
                    <a:pt x="16" y="60"/>
                  </a:cubicBezTo>
                  <a:cubicBezTo>
                    <a:pt x="16" y="60"/>
                    <a:pt x="17" y="60"/>
                    <a:pt x="17" y="60"/>
                  </a:cubicBezTo>
                  <a:cubicBezTo>
                    <a:pt x="18" y="60"/>
                    <a:pt x="20" y="59"/>
                    <a:pt x="21" y="58"/>
                  </a:cubicBezTo>
                  <a:cubicBezTo>
                    <a:pt x="22" y="56"/>
                    <a:pt x="24" y="54"/>
                    <a:pt x="25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5" y="57"/>
                    <a:pt x="23" y="61"/>
                    <a:pt x="20" y="63"/>
                  </a:cubicBezTo>
                  <a:cubicBezTo>
                    <a:pt x="17" y="66"/>
                    <a:pt x="14" y="67"/>
                    <a:pt x="11" y="67"/>
                  </a:cubicBezTo>
                  <a:cubicBezTo>
                    <a:pt x="9" y="67"/>
                    <a:pt x="7" y="66"/>
                    <a:pt x="6" y="65"/>
                  </a:cubicBezTo>
                  <a:cubicBezTo>
                    <a:pt x="4" y="64"/>
                    <a:pt x="4" y="62"/>
                    <a:pt x="4" y="60"/>
                  </a:cubicBezTo>
                  <a:cubicBezTo>
                    <a:pt x="4" y="59"/>
                    <a:pt x="4" y="58"/>
                    <a:pt x="4" y="56"/>
                  </a:cubicBezTo>
                  <a:cubicBezTo>
                    <a:pt x="4" y="54"/>
                    <a:pt x="5" y="53"/>
                    <a:pt x="6" y="51"/>
                  </a:cubicBezTo>
                  <a:moveTo>
                    <a:pt x="15" y="6"/>
                  </a:moveTo>
                  <a:cubicBezTo>
                    <a:pt x="15" y="4"/>
                    <a:pt x="15" y="3"/>
                    <a:pt x="17" y="1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3" y="0"/>
                    <a:pt x="25" y="0"/>
                    <a:pt x="26" y="1"/>
                  </a:cubicBezTo>
                  <a:cubicBezTo>
                    <a:pt x="27" y="3"/>
                    <a:pt x="28" y="4"/>
                    <a:pt x="28" y="6"/>
                  </a:cubicBezTo>
                  <a:cubicBezTo>
                    <a:pt x="28" y="8"/>
                    <a:pt x="27" y="9"/>
                    <a:pt x="26" y="11"/>
                  </a:cubicBezTo>
                  <a:cubicBezTo>
                    <a:pt x="25" y="12"/>
                    <a:pt x="23" y="13"/>
                    <a:pt x="21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5" y="9"/>
                    <a:pt x="15" y="8"/>
                    <a:pt x="15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7"/>
            <p:cNvSpPr>
              <a:spLocks noEditPoints="1"/>
            </p:cNvSpPr>
            <p:nvPr/>
          </p:nvSpPr>
          <p:spPr bwMode="auto">
            <a:xfrm>
              <a:off x="6578192" y="1037545"/>
              <a:ext cx="203200" cy="274638"/>
            </a:xfrm>
            <a:custGeom>
              <a:avLst/>
              <a:gdLst>
                <a:gd name="T0" fmla="*/ 14 w 54"/>
                <a:gd name="T1" fmla="*/ 30 h 71"/>
                <a:gd name="T2" fmla="*/ 10 w 54"/>
                <a:gd name="T3" fmla="*/ 26 h 71"/>
                <a:gd name="T4" fmla="*/ 9 w 54"/>
                <a:gd name="T5" fmla="*/ 20 h 71"/>
                <a:gd name="T6" fmla="*/ 15 w 54"/>
                <a:gd name="T7" fmla="*/ 6 h 71"/>
                <a:gd name="T8" fmla="*/ 29 w 54"/>
                <a:gd name="T9" fmla="*/ 1 h 71"/>
                <a:gd name="T10" fmla="*/ 36 w 54"/>
                <a:gd name="T11" fmla="*/ 2 h 71"/>
                <a:gd name="T12" fmla="*/ 41 w 54"/>
                <a:gd name="T13" fmla="*/ 4 h 71"/>
                <a:gd name="T14" fmla="*/ 44 w 54"/>
                <a:gd name="T15" fmla="*/ 1 h 71"/>
                <a:gd name="T16" fmla="*/ 48 w 54"/>
                <a:gd name="T17" fmla="*/ 0 h 71"/>
                <a:gd name="T18" fmla="*/ 52 w 54"/>
                <a:gd name="T19" fmla="*/ 1 h 71"/>
                <a:gd name="T20" fmla="*/ 54 w 54"/>
                <a:gd name="T21" fmla="*/ 4 h 71"/>
                <a:gd name="T22" fmla="*/ 53 w 54"/>
                <a:gd name="T23" fmla="*/ 7 h 71"/>
                <a:gd name="T24" fmla="*/ 50 w 54"/>
                <a:gd name="T25" fmla="*/ 8 h 71"/>
                <a:gd name="T26" fmla="*/ 47 w 54"/>
                <a:gd name="T27" fmla="*/ 7 h 71"/>
                <a:gd name="T28" fmla="*/ 45 w 54"/>
                <a:gd name="T29" fmla="*/ 5 h 71"/>
                <a:gd name="T30" fmla="*/ 44 w 54"/>
                <a:gd name="T31" fmla="*/ 6 h 71"/>
                <a:gd name="T32" fmla="*/ 43 w 54"/>
                <a:gd name="T33" fmla="*/ 6 h 71"/>
                <a:gd name="T34" fmla="*/ 45 w 54"/>
                <a:gd name="T35" fmla="*/ 10 h 71"/>
                <a:gd name="T36" fmla="*/ 45 w 54"/>
                <a:gd name="T37" fmla="*/ 14 h 71"/>
                <a:gd name="T38" fmla="*/ 41 w 54"/>
                <a:gd name="T39" fmla="*/ 27 h 71"/>
                <a:gd name="T40" fmla="*/ 28 w 54"/>
                <a:gd name="T41" fmla="*/ 33 h 71"/>
                <a:gd name="T42" fmla="*/ 22 w 54"/>
                <a:gd name="T43" fmla="*/ 33 h 71"/>
                <a:gd name="T44" fmla="*/ 13 w 54"/>
                <a:gd name="T45" fmla="*/ 37 h 71"/>
                <a:gd name="T46" fmla="*/ 14 w 54"/>
                <a:gd name="T47" fmla="*/ 39 h 71"/>
                <a:gd name="T48" fmla="*/ 19 w 54"/>
                <a:gd name="T49" fmla="*/ 40 h 71"/>
                <a:gd name="T50" fmla="*/ 25 w 54"/>
                <a:gd name="T51" fmla="*/ 41 h 71"/>
                <a:gd name="T52" fmla="*/ 40 w 54"/>
                <a:gd name="T53" fmla="*/ 46 h 71"/>
                <a:gd name="T54" fmla="*/ 43 w 54"/>
                <a:gd name="T55" fmla="*/ 55 h 71"/>
                <a:gd name="T56" fmla="*/ 37 w 54"/>
                <a:gd name="T57" fmla="*/ 67 h 71"/>
                <a:gd name="T58" fmla="*/ 20 w 54"/>
                <a:gd name="T59" fmla="*/ 71 h 71"/>
                <a:gd name="T60" fmla="*/ 6 w 54"/>
                <a:gd name="T61" fmla="*/ 68 h 71"/>
                <a:gd name="T62" fmla="*/ 0 w 54"/>
                <a:gd name="T63" fmla="*/ 59 h 71"/>
                <a:gd name="T64" fmla="*/ 2 w 54"/>
                <a:gd name="T65" fmla="*/ 54 h 71"/>
                <a:gd name="T66" fmla="*/ 6 w 54"/>
                <a:gd name="T67" fmla="*/ 52 h 71"/>
                <a:gd name="T68" fmla="*/ 10 w 54"/>
                <a:gd name="T69" fmla="*/ 53 h 71"/>
                <a:gd name="T70" fmla="*/ 11 w 54"/>
                <a:gd name="T71" fmla="*/ 55 h 71"/>
                <a:gd name="T72" fmla="*/ 10 w 54"/>
                <a:gd name="T73" fmla="*/ 56 h 71"/>
                <a:gd name="T74" fmla="*/ 7 w 54"/>
                <a:gd name="T75" fmla="*/ 60 h 71"/>
                <a:gd name="T76" fmla="*/ 11 w 54"/>
                <a:gd name="T77" fmla="*/ 66 h 71"/>
                <a:gd name="T78" fmla="*/ 21 w 54"/>
                <a:gd name="T79" fmla="*/ 68 h 71"/>
                <a:gd name="T80" fmla="*/ 31 w 54"/>
                <a:gd name="T81" fmla="*/ 65 h 71"/>
                <a:gd name="T82" fmla="*/ 34 w 54"/>
                <a:gd name="T83" fmla="*/ 59 h 71"/>
                <a:gd name="T84" fmla="*/ 32 w 54"/>
                <a:gd name="T85" fmla="*/ 55 h 71"/>
                <a:gd name="T86" fmla="*/ 26 w 54"/>
                <a:gd name="T87" fmla="*/ 53 h 71"/>
                <a:gd name="T88" fmla="*/ 18 w 54"/>
                <a:gd name="T89" fmla="*/ 52 h 71"/>
                <a:gd name="T90" fmla="*/ 8 w 54"/>
                <a:gd name="T91" fmla="*/ 48 h 71"/>
                <a:gd name="T92" fmla="*/ 5 w 54"/>
                <a:gd name="T93" fmla="*/ 41 h 71"/>
                <a:gd name="T94" fmla="*/ 7 w 54"/>
                <a:gd name="T95" fmla="*/ 34 h 71"/>
                <a:gd name="T96" fmla="*/ 14 w 54"/>
                <a:gd name="T97" fmla="*/ 30 h 71"/>
                <a:gd name="T98" fmla="*/ 20 w 54"/>
                <a:gd name="T99" fmla="*/ 23 h 71"/>
                <a:gd name="T100" fmla="*/ 22 w 54"/>
                <a:gd name="T101" fmla="*/ 28 h 71"/>
                <a:gd name="T102" fmla="*/ 25 w 54"/>
                <a:gd name="T103" fmla="*/ 30 h 71"/>
                <a:gd name="T104" fmla="*/ 32 w 54"/>
                <a:gd name="T105" fmla="*/ 24 h 71"/>
                <a:gd name="T106" fmla="*/ 34 w 54"/>
                <a:gd name="T107" fmla="*/ 10 h 71"/>
                <a:gd name="T108" fmla="*/ 33 w 54"/>
                <a:gd name="T109" fmla="*/ 6 h 71"/>
                <a:gd name="T110" fmla="*/ 30 w 54"/>
                <a:gd name="T111" fmla="*/ 4 h 71"/>
                <a:gd name="T112" fmla="*/ 23 w 54"/>
                <a:gd name="T113" fmla="*/ 10 h 71"/>
                <a:gd name="T114" fmla="*/ 20 w 54"/>
                <a:gd name="T115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71">
                  <a:moveTo>
                    <a:pt x="14" y="30"/>
                  </a:moveTo>
                  <a:cubicBezTo>
                    <a:pt x="13" y="29"/>
                    <a:pt x="11" y="28"/>
                    <a:pt x="10" y="26"/>
                  </a:cubicBezTo>
                  <a:cubicBezTo>
                    <a:pt x="10" y="24"/>
                    <a:pt x="9" y="22"/>
                    <a:pt x="9" y="20"/>
                  </a:cubicBezTo>
                  <a:cubicBezTo>
                    <a:pt x="9" y="14"/>
                    <a:pt x="11" y="10"/>
                    <a:pt x="15" y="6"/>
                  </a:cubicBezTo>
                  <a:cubicBezTo>
                    <a:pt x="19" y="3"/>
                    <a:pt x="24" y="1"/>
                    <a:pt x="29" y="1"/>
                  </a:cubicBezTo>
                  <a:cubicBezTo>
                    <a:pt x="32" y="1"/>
                    <a:pt x="34" y="1"/>
                    <a:pt x="36" y="2"/>
                  </a:cubicBezTo>
                  <a:cubicBezTo>
                    <a:pt x="38" y="2"/>
                    <a:pt x="39" y="3"/>
                    <a:pt x="41" y="4"/>
                  </a:cubicBezTo>
                  <a:cubicBezTo>
                    <a:pt x="42" y="3"/>
                    <a:pt x="43" y="2"/>
                    <a:pt x="44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53" y="1"/>
                    <a:pt x="54" y="2"/>
                    <a:pt x="54" y="4"/>
                  </a:cubicBezTo>
                  <a:cubicBezTo>
                    <a:pt x="54" y="5"/>
                    <a:pt x="53" y="6"/>
                    <a:pt x="53" y="7"/>
                  </a:cubicBezTo>
                  <a:cubicBezTo>
                    <a:pt x="52" y="7"/>
                    <a:pt x="51" y="8"/>
                    <a:pt x="50" y="8"/>
                  </a:cubicBezTo>
                  <a:cubicBezTo>
                    <a:pt x="49" y="8"/>
                    <a:pt x="48" y="7"/>
                    <a:pt x="47" y="7"/>
                  </a:cubicBezTo>
                  <a:cubicBezTo>
                    <a:pt x="46" y="6"/>
                    <a:pt x="45" y="5"/>
                    <a:pt x="45" y="5"/>
                  </a:cubicBezTo>
                  <a:cubicBezTo>
                    <a:pt x="45" y="5"/>
                    <a:pt x="44" y="5"/>
                    <a:pt x="44" y="6"/>
                  </a:cubicBezTo>
                  <a:cubicBezTo>
                    <a:pt x="44" y="6"/>
                    <a:pt x="43" y="6"/>
                    <a:pt x="43" y="6"/>
                  </a:cubicBezTo>
                  <a:cubicBezTo>
                    <a:pt x="44" y="8"/>
                    <a:pt x="44" y="9"/>
                    <a:pt x="45" y="10"/>
                  </a:cubicBezTo>
                  <a:cubicBezTo>
                    <a:pt x="45" y="11"/>
                    <a:pt x="45" y="13"/>
                    <a:pt x="45" y="14"/>
                  </a:cubicBezTo>
                  <a:cubicBezTo>
                    <a:pt x="45" y="19"/>
                    <a:pt x="44" y="24"/>
                    <a:pt x="41" y="27"/>
                  </a:cubicBezTo>
                  <a:cubicBezTo>
                    <a:pt x="37" y="31"/>
                    <a:pt x="33" y="33"/>
                    <a:pt x="28" y="33"/>
                  </a:cubicBezTo>
                  <a:cubicBezTo>
                    <a:pt x="26" y="33"/>
                    <a:pt x="24" y="33"/>
                    <a:pt x="22" y="33"/>
                  </a:cubicBezTo>
                  <a:cubicBezTo>
                    <a:pt x="16" y="33"/>
                    <a:pt x="13" y="35"/>
                    <a:pt x="13" y="37"/>
                  </a:cubicBezTo>
                  <a:cubicBezTo>
                    <a:pt x="13" y="38"/>
                    <a:pt x="14" y="38"/>
                    <a:pt x="14" y="39"/>
                  </a:cubicBezTo>
                  <a:cubicBezTo>
                    <a:pt x="15" y="39"/>
                    <a:pt x="16" y="40"/>
                    <a:pt x="19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32" y="42"/>
                    <a:pt x="37" y="44"/>
                    <a:pt x="40" y="46"/>
                  </a:cubicBezTo>
                  <a:cubicBezTo>
                    <a:pt x="42" y="48"/>
                    <a:pt x="43" y="51"/>
                    <a:pt x="43" y="55"/>
                  </a:cubicBezTo>
                  <a:cubicBezTo>
                    <a:pt x="43" y="60"/>
                    <a:pt x="41" y="64"/>
                    <a:pt x="37" y="67"/>
                  </a:cubicBezTo>
                  <a:cubicBezTo>
                    <a:pt x="33" y="70"/>
                    <a:pt x="27" y="71"/>
                    <a:pt x="20" y="71"/>
                  </a:cubicBezTo>
                  <a:cubicBezTo>
                    <a:pt x="14" y="71"/>
                    <a:pt x="9" y="70"/>
                    <a:pt x="6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57"/>
                    <a:pt x="1" y="56"/>
                    <a:pt x="2" y="54"/>
                  </a:cubicBezTo>
                  <a:cubicBezTo>
                    <a:pt x="3" y="53"/>
                    <a:pt x="5" y="52"/>
                    <a:pt x="6" y="52"/>
                  </a:cubicBezTo>
                  <a:cubicBezTo>
                    <a:pt x="7" y="52"/>
                    <a:pt x="9" y="53"/>
                    <a:pt x="10" y="53"/>
                  </a:cubicBezTo>
                  <a:cubicBezTo>
                    <a:pt x="11" y="54"/>
                    <a:pt x="11" y="54"/>
                    <a:pt x="11" y="55"/>
                  </a:cubicBezTo>
                  <a:cubicBezTo>
                    <a:pt x="11" y="55"/>
                    <a:pt x="11" y="55"/>
                    <a:pt x="10" y="56"/>
                  </a:cubicBezTo>
                  <a:cubicBezTo>
                    <a:pt x="8" y="57"/>
                    <a:pt x="7" y="58"/>
                    <a:pt x="7" y="60"/>
                  </a:cubicBezTo>
                  <a:cubicBezTo>
                    <a:pt x="7" y="62"/>
                    <a:pt x="9" y="64"/>
                    <a:pt x="11" y="66"/>
                  </a:cubicBezTo>
                  <a:cubicBezTo>
                    <a:pt x="13" y="67"/>
                    <a:pt x="17" y="68"/>
                    <a:pt x="21" y="68"/>
                  </a:cubicBezTo>
                  <a:cubicBezTo>
                    <a:pt x="25" y="68"/>
                    <a:pt x="28" y="67"/>
                    <a:pt x="31" y="65"/>
                  </a:cubicBezTo>
                  <a:cubicBezTo>
                    <a:pt x="33" y="64"/>
                    <a:pt x="34" y="62"/>
                    <a:pt x="34" y="59"/>
                  </a:cubicBezTo>
                  <a:cubicBezTo>
                    <a:pt x="34" y="57"/>
                    <a:pt x="34" y="56"/>
                    <a:pt x="32" y="55"/>
                  </a:cubicBezTo>
                  <a:cubicBezTo>
                    <a:pt x="31" y="54"/>
                    <a:pt x="29" y="53"/>
                    <a:pt x="26" y="5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3" y="51"/>
                    <a:pt x="10" y="49"/>
                    <a:pt x="8" y="48"/>
                  </a:cubicBezTo>
                  <a:cubicBezTo>
                    <a:pt x="6" y="46"/>
                    <a:pt x="5" y="44"/>
                    <a:pt x="5" y="41"/>
                  </a:cubicBezTo>
                  <a:cubicBezTo>
                    <a:pt x="5" y="39"/>
                    <a:pt x="5" y="36"/>
                    <a:pt x="7" y="34"/>
                  </a:cubicBezTo>
                  <a:cubicBezTo>
                    <a:pt x="9" y="32"/>
                    <a:pt x="12" y="31"/>
                    <a:pt x="14" y="30"/>
                  </a:cubicBezTo>
                  <a:moveTo>
                    <a:pt x="20" y="23"/>
                  </a:moveTo>
                  <a:cubicBezTo>
                    <a:pt x="20" y="25"/>
                    <a:pt x="21" y="27"/>
                    <a:pt x="22" y="28"/>
                  </a:cubicBezTo>
                  <a:cubicBezTo>
                    <a:pt x="22" y="29"/>
                    <a:pt x="23" y="30"/>
                    <a:pt x="25" y="30"/>
                  </a:cubicBezTo>
                  <a:cubicBezTo>
                    <a:pt x="27" y="30"/>
                    <a:pt x="30" y="28"/>
                    <a:pt x="32" y="24"/>
                  </a:cubicBezTo>
                  <a:cubicBezTo>
                    <a:pt x="33" y="20"/>
                    <a:pt x="34" y="15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7" y="4"/>
                    <a:pt x="25" y="6"/>
                    <a:pt x="23" y="10"/>
                  </a:cubicBezTo>
                  <a:cubicBezTo>
                    <a:pt x="21" y="14"/>
                    <a:pt x="20" y="18"/>
                    <a:pt x="2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6770280" y="943882"/>
              <a:ext cx="192088" cy="271463"/>
            </a:xfrm>
            <a:custGeom>
              <a:avLst/>
              <a:gdLst>
                <a:gd name="T0" fmla="*/ 21 w 51"/>
                <a:gd name="T1" fmla="*/ 37 h 70"/>
                <a:gd name="T2" fmla="*/ 29 w 51"/>
                <a:gd name="T3" fmla="*/ 28 h 70"/>
                <a:gd name="T4" fmla="*/ 37 w 51"/>
                <a:gd name="T5" fmla="*/ 25 h 70"/>
                <a:gd name="T6" fmla="*/ 43 w 51"/>
                <a:gd name="T7" fmla="*/ 27 h 70"/>
                <a:gd name="T8" fmla="*/ 46 w 51"/>
                <a:gd name="T9" fmla="*/ 34 h 70"/>
                <a:gd name="T10" fmla="*/ 45 w 51"/>
                <a:gd name="T11" fmla="*/ 39 h 70"/>
                <a:gd name="T12" fmla="*/ 43 w 51"/>
                <a:gd name="T13" fmla="*/ 47 h 70"/>
                <a:gd name="T14" fmla="*/ 39 w 51"/>
                <a:gd name="T15" fmla="*/ 58 h 70"/>
                <a:gd name="T16" fmla="*/ 39 w 51"/>
                <a:gd name="T17" fmla="*/ 60 h 70"/>
                <a:gd name="T18" fmla="*/ 39 w 51"/>
                <a:gd name="T19" fmla="*/ 61 h 70"/>
                <a:gd name="T20" fmla="*/ 39 w 51"/>
                <a:gd name="T21" fmla="*/ 63 h 70"/>
                <a:gd name="T22" fmla="*/ 41 w 51"/>
                <a:gd name="T23" fmla="*/ 64 h 70"/>
                <a:gd name="T24" fmla="*/ 44 w 51"/>
                <a:gd name="T25" fmla="*/ 61 h 70"/>
                <a:gd name="T26" fmla="*/ 48 w 51"/>
                <a:gd name="T27" fmla="*/ 54 h 70"/>
                <a:gd name="T28" fmla="*/ 51 w 51"/>
                <a:gd name="T29" fmla="*/ 55 h 70"/>
                <a:gd name="T30" fmla="*/ 43 w 51"/>
                <a:gd name="T31" fmla="*/ 66 h 70"/>
                <a:gd name="T32" fmla="*/ 35 w 51"/>
                <a:gd name="T33" fmla="*/ 70 h 70"/>
                <a:gd name="T34" fmla="*/ 29 w 51"/>
                <a:gd name="T35" fmla="*/ 68 h 70"/>
                <a:gd name="T36" fmla="*/ 27 w 51"/>
                <a:gd name="T37" fmla="*/ 63 h 70"/>
                <a:gd name="T38" fmla="*/ 27 w 51"/>
                <a:gd name="T39" fmla="*/ 60 h 70"/>
                <a:gd name="T40" fmla="*/ 29 w 51"/>
                <a:gd name="T41" fmla="*/ 55 h 70"/>
                <a:gd name="T42" fmla="*/ 34 w 51"/>
                <a:gd name="T43" fmla="*/ 39 h 70"/>
                <a:gd name="T44" fmla="*/ 34 w 51"/>
                <a:gd name="T45" fmla="*/ 36 h 70"/>
                <a:gd name="T46" fmla="*/ 35 w 51"/>
                <a:gd name="T47" fmla="*/ 35 h 70"/>
                <a:gd name="T48" fmla="*/ 34 w 51"/>
                <a:gd name="T49" fmla="*/ 33 h 70"/>
                <a:gd name="T50" fmla="*/ 32 w 51"/>
                <a:gd name="T51" fmla="*/ 32 h 70"/>
                <a:gd name="T52" fmla="*/ 23 w 51"/>
                <a:gd name="T53" fmla="*/ 39 h 70"/>
                <a:gd name="T54" fmla="*/ 15 w 51"/>
                <a:gd name="T55" fmla="*/ 57 h 70"/>
                <a:gd name="T56" fmla="*/ 11 w 51"/>
                <a:gd name="T57" fmla="*/ 69 h 70"/>
                <a:gd name="T58" fmla="*/ 0 w 51"/>
                <a:gd name="T59" fmla="*/ 69 h 70"/>
                <a:gd name="T60" fmla="*/ 7 w 51"/>
                <a:gd name="T61" fmla="*/ 44 h 70"/>
                <a:gd name="T62" fmla="*/ 8 w 51"/>
                <a:gd name="T63" fmla="*/ 43 h 70"/>
                <a:gd name="T64" fmla="*/ 16 w 51"/>
                <a:gd name="T65" fmla="*/ 12 h 70"/>
                <a:gd name="T66" fmla="*/ 16 w 51"/>
                <a:gd name="T67" fmla="*/ 11 h 70"/>
                <a:gd name="T68" fmla="*/ 17 w 51"/>
                <a:gd name="T69" fmla="*/ 8 h 70"/>
                <a:gd name="T70" fmla="*/ 15 w 51"/>
                <a:gd name="T71" fmla="*/ 5 h 70"/>
                <a:gd name="T72" fmla="*/ 10 w 51"/>
                <a:gd name="T73" fmla="*/ 5 h 70"/>
                <a:gd name="T74" fmla="*/ 9 w 51"/>
                <a:gd name="T75" fmla="*/ 5 h 70"/>
                <a:gd name="T76" fmla="*/ 10 w 51"/>
                <a:gd name="T77" fmla="*/ 1 h 70"/>
                <a:gd name="T78" fmla="*/ 20 w 51"/>
                <a:gd name="T79" fmla="*/ 1 h 70"/>
                <a:gd name="T80" fmla="*/ 31 w 51"/>
                <a:gd name="T81" fmla="*/ 0 h 70"/>
                <a:gd name="T82" fmla="*/ 21 w 51"/>
                <a:gd name="T83" fmla="*/ 3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" h="70">
                  <a:moveTo>
                    <a:pt x="21" y="37"/>
                  </a:moveTo>
                  <a:cubicBezTo>
                    <a:pt x="23" y="33"/>
                    <a:pt x="26" y="30"/>
                    <a:pt x="29" y="28"/>
                  </a:cubicBezTo>
                  <a:cubicBezTo>
                    <a:pt x="31" y="26"/>
                    <a:pt x="34" y="25"/>
                    <a:pt x="37" y="25"/>
                  </a:cubicBezTo>
                  <a:cubicBezTo>
                    <a:pt x="40" y="25"/>
                    <a:pt x="42" y="26"/>
                    <a:pt x="43" y="27"/>
                  </a:cubicBezTo>
                  <a:cubicBezTo>
                    <a:pt x="45" y="29"/>
                    <a:pt x="46" y="31"/>
                    <a:pt x="46" y="34"/>
                  </a:cubicBezTo>
                  <a:cubicBezTo>
                    <a:pt x="46" y="35"/>
                    <a:pt x="46" y="37"/>
                    <a:pt x="45" y="39"/>
                  </a:cubicBezTo>
                  <a:cubicBezTo>
                    <a:pt x="45" y="41"/>
                    <a:pt x="44" y="43"/>
                    <a:pt x="43" y="4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9"/>
                    <a:pt x="39" y="60"/>
                    <a:pt x="39" y="6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2"/>
                    <a:pt x="39" y="62"/>
                    <a:pt x="39" y="63"/>
                  </a:cubicBezTo>
                  <a:cubicBezTo>
                    <a:pt x="40" y="63"/>
                    <a:pt x="40" y="64"/>
                    <a:pt x="41" y="64"/>
                  </a:cubicBezTo>
                  <a:cubicBezTo>
                    <a:pt x="42" y="64"/>
                    <a:pt x="43" y="63"/>
                    <a:pt x="44" y="61"/>
                  </a:cubicBezTo>
                  <a:cubicBezTo>
                    <a:pt x="45" y="59"/>
                    <a:pt x="47" y="57"/>
                    <a:pt x="48" y="5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8" y="60"/>
                    <a:pt x="46" y="64"/>
                    <a:pt x="43" y="66"/>
                  </a:cubicBezTo>
                  <a:cubicBezTo>
                    <a:pt x="41" y="69"/>
                    <a:pt x="38" y="70"/>
                    <a:pt x="35" y="70"/>
                  </a:cubicBezTo>
                  <a:cubicBezTo>
                    <a:pt x="32" y="70"/>
                    <a:pt x="30" y="69"/>
                    <a:pt x="29" y="68"/>
                  </a:cubicBezTo>
                  <a:cubicBezTo>
                    <a:pt x="28" y="67"/>
                    <a:pt x="27" y="65"/>
                    <a:pt x="27" y="63"/>
                  </a:cubicBezTo>
                  <a:cubicBezTo>
                    <a:pt x="27" y="62"/>
                    <a:pt x="27" y="61"/>
                    <a:pt x="27" y="60"/>
                  </a:cubicBezTo>
                  <a:cubicBezTo>
                    <a:pt x="28" y="59"/>
                    <a:pt x="28" y="57"/>
                    <a:pt x="29" y="5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4" y="36"/>
                    <a:pt x="35" y="35"/>
                    <a:pt x="35" y="35"/>
                  </a:cubicBezTo>
                  <a:cubicBezTo>
                    <a:pt x="35" y="34"/>
                    <a:pt x="34" y="33"/>
                    <a:pt x="34" y="33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29" y="32"/>
                    <a:pt x="26" y="34"/>
                    <a:pt x="23" y="39"/>
                  </a:cubicBezTo>
                  <a:cubicBezTo>
                    <a:pt x="20" y="43"/>
                    <a:pt x="17" y="49"/>
                    <a:pt x="15" y="5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" y="63"/>
                    <a:pt x="5" y="55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5"/>
                    <a:pt x="13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6" y="1"/>
                    <a:pt x="20" y="1"/>
                  </a:cubicBezTo>
                  <a:cubicBezTo>
                    <a:pt x="23" y="1"/>
                    <a:pt x="27" y="0"/>
                    <a:pt x="31" y="0"/>
                  </a:cubicBezTo>
                  <a:lnTo>
                    <a:pt x="2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6976655" y="1040720"/>
              <a:ext cx="144463" cy="174625"/>
            </a:xfrm>
            <a:custGeom>
              <a:avLst/>
              <a:gdLst>
                <a:gd name="T0" fmla="*/ 31 w 38"/>
                <a:gd name="T1" fmla="*/ 30 h 45"/>
                <a:gd name="T2" fmla="*/ 34 w 38"/>
                <a:gd name="T3" fmla="*/ 32 h 45"/>
                <a:gd name="T4" fmla="*/ 25 w 38"/>
                <a:gd name="T5" fmla="*/ 42 h 45"/>
                <a:gd name="T6" fmla="*/ 14 w 38"/>
                <a:gd name="T7" fmla="*/ 45 h 45"/>
                <a:gd name="T8" fmla="*/ 4 w 38"/>
                <a:gd name="T9" fmla="*/ 41 h 45"/>
                <a:gd name="T10" fmla="*/ 0 w 38"/>
                <a:gd name="T11" fmla="*/ 30 h 45"/>
                <a:gd name="T12" fmla="*/ 2 w 38"/>
                <a:gd name="T13" fmla="*/ 19 h 45"/>
                <a:gd name="T14" fmla="*/ 9 w 38"/>
                <a:gd name="T15" fmla="*/ 9 h 45"/>
                <a:gd name="T16" fmla="*/ 17 w 38"/>
                <a:gd name="T17" fmla="*/ 2 h 45"/>
                <a:gd name="T18" fmla="*/ 26 w 38"/>
                <a:gd name="T19" fmla="*/ 0 h 45"/>
                <a:gd name="T20" fmla="*/ 35 w 38"/>
                <a:gd name="T21" fmla="*/ 2 h 45"/>
                <a:gd name="T22" fmla="*/ 38 w 38"/>
                <a:gd name="T23" fmla="*/ 9 h 45"/>
                <a:gd name="T24" fmla="*/ 31 w 38"/>
                <a:gd name="T25" fmla="*/ 19 h 45"/>
                <a:gd name="T26" fmla="*/ 12 w 38"/>
                <a:gd name="T27" fmla="*/ 27 h 45"/>
                <a:gd name="T28" fmla="*/ 12 w 38"/>
                <a:gd name="T29" fmla="*/ 29 h 45"/>
                <a:gd name="T30" fmla="*/ 12 w 38"/>
                <a:gd name="T31" fmla="*/ 31 h 45"/>
                <a:gd name="T32" fmla="*/ 13 w 38"/>
                <a:gd name="T33" fmla="*/ 37 h 45"/>
                <a:gd name="T34" fmla="*/ 18 w 38"/>
                <a:gd name="T35" fmla="*/ 39 h 45"/>
                <a:gd name="T36" fmla="*/ 25 w 38"/>
                <a:gd name="T37" fmla="*/ 37 h 45"/>
                <a:gd name="T38" fmla="*/ 31 w 38"/>
                <a:gd name="T39" fmla="*/ 30 h 45"/>
                <a:gd name="T40" fmla="*/ 13 w 38"/>
                <a:gd name="T41" fmla="*/ 24 h 45"/>
                <a:gd name="T42" fmla="*/ 25 w 38"/>
                <a:gd name="T43" fmla="*/ 16 h 45"/>
                <a:gd name="T44" fmla="*/ 29 w 38"/>
                <a:gd name="T45" fmla="*/ 8 h 45"/>
                <a:gd name="T46" fmla="*/ 28 w 38"/>
                <a:gd name="T47" fmla="*/ 5 h 45"/>
                <a:gd name="T48" fmla="*/ 25 w 38"/>
                <a:gd name="T49" fmla="*/ 3 h 45"/>
                <a:gd name="T50" fmla="*/ 18 w 38"/>
                <a:gd name="T51" fmla="*/ 9 h 45"/>
                <a:gd name="T52" fmla="*/ 13 w 38"/>
                <a:gd name="T53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45">
                  <a:moveTo>
                    <a:pt x="31" y="30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1" y="37"/>
                    <a:pt x="28" y="40"/>
                    <a:pt x="25" y="42"/>
                  </a:cubicBezTo>
                  <a:cubicBezTo>
                    <a:pt x="21" y="44"/>
                    <a:pt x="18" y="45"/>
                    <a:pt x="14" y="45"/>
                  </a:cubicBezTo>
                  <a:cubicBezTo>
                    <a:pt x="10" y="45"/>
                    <a:pt x="6" y="44"/>
                    <a:pt x="4" y="41"/>
                  </a:cubicBezTo>
                  <a:cubicBezTo>
                    <a:pt x="1" y="38"/>
                    <a:pt x="0" y="34"/>
                    <a:pt x="0" y="30"/>
                  </a:cubicBezTo>
                  <a:cubicBezTo>
                    <a:pt x="0" y="26"/>
                    <a:pt x="0" y="22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0" y="1"/>
                    <a:pt x="23" y="0"/>
                    <a:pt x="26" y="0"/>
                  </a:cubicBezTo>
                  <a:cubicBezTo>
                    <a:pt x="30" y="0"/>
                    <a:pt x="32" y="1"/>
                    <a:pt x="35" y="2"/>
                  </a:cubicBezTo>
                  <a:cubicBezTo>
                    <a:pt x="37" y="4"/>
                    <a:pt x="38" y="6"/>
                    <a:pt x="38" y="9"/>
                  </a:cubicBezTo>
                  <a:cubicBezTo>
                    <a:pt x="38" y="13"/>
                    <a:pt x="35" y="16"/>
                    <a:pt x="31" y="19"/>
                  </a:cubicBezTo>
                  <a:cubicBezTo>
                    <a:pt x="27" y="22"/>
                    <a:pt x="20" y="25"/>
                    <a:pt x="12" y="27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30"/>
                    <a:pt x="12" y="31"/>
                    <a:pt x="12" y="31"/>
                  </a:cubicBezTo>
                  <a:cubicBezTo>
                    <a:pt x="12" y="34"/>
                    <a:pt x="12" y="36"/>
                    <a:pt x="13" y="37"/>
                  </a:cubicBezTo>
                  <a:cubicBezTo>
                    <a:pt x="14" y="39"/>
                    <a:pt x="16" y="39"/>
                    <a:pt x="18" y="39"/>
                  </a:cubicBezTo>
                  <a:cubicBezTo>
                    <a:pt x="20" y="39"/>
                    <a:pt x="22" y="39"/>
                    <a:pt x="25" y="37"/>
                  </a:cubicBezTo>
                  <a:cubicBezTo>
                    <a:pt x="27" y="36"/>
                    <a:pt x="29" y="33"/>
                    <a:pt x="31" y="30"/>
                  </a:cubicBezTo>
                  <a:moveTo>
                    <a:pt x="13" y="24"/>
                  </a:moveTo>
                  <a:cubicBezTo>
                    <a:pt x="18" y="21"/>
                    <a:pt x="22" y="19"/>
                    <a:pt x="25" y="16"/>
                  </a:cubicBezTo>
                  <a:cubicBezTo>
                    <a:pt x="28" y="14"/>
                    <a:pt x="29" y="11"/>
                    <a:pt x="29" y="8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3" y="3"/>
                    <a:pt x="20" y="5"/>
                    <a:pt x="18" y="9"/>
                  </a:cubicBezTo>
                  <a:cubicBezTo>
                    <a:pt x="16" y="12"/>
                    <a:pt x="14" y="17"/>
                    <a:pt x="13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7132230" y="1040720"/>
              <a:ext cx="157163" cy="169863"/>
            </a:xfrm>
            <a:custGeom>
              <a:avLst/>
              <a:gdLst>
                <a:gd name="T0" fmla="*/ 14 w 42"/>
                <a:gd name="T1" fmla="*/ 44 h 44"/>
                <a:gd name="T2" fmla="*/ 2 w 42"/>
                <a:gd name="T3" fmla="*/ 44 h 44"/>
                <a:gd name="T4" fmla="*/ 8 w 42"/>
                <a:gd name="T5" fmla="*/ 25 h 44"/>
                <a:gd name="T6" fmla="*/ 11 w 42"/>
                <a:gd name="T7" fmla="*/ 15 h 44"/>
                <a:gd name="T8" fmla="*/ 11 w 42"/>
                <a:gd name="T9" fmla="*/ 10 h 44"/>
                <a:gd name="T10" fmla="*/ 11 w 42"/>
                <a:gd name="T11" fmla="*/ 7 h 44"/>
                <a:gd name="T12" fmla="*/ 10 w 42"/>
                <a:gd name="T13" fmla="*/ 7 h 44"/>
                <a:gd name="T14" fmla="*/ 6 w 42"/>
                <a:gd name="T15" fmla="*/ 9 h 44"/>
                <a:gd name="T16" fmla="*/ 3 w 42"/>
                <a:gd name="T17" fmla="*/ 16 h 44"/>
                <a:gd name="T18" fmla="*/ 0 w 42"/>
                <a:gd name="T19" fmla="*/ 15 h 44"/>
                <a:gd name="T20" fmla="*/ 7 w 42"/>
                <a:gd name="T21" fmla="*/ 4 h 44"/>
                <a:gd name="T22" fmla="*/ 16 w 42"/>
                <a:gd name="T23" fmla="*/ 0 h 44"/>
                <a:gd name="T24" fmla="*/ 20 w 42"/>
                <a:gd name="T25" fmla="*/ 2 h 44"/>
                <a:gd name="T26" fmla="*/ 22 w 42"/>
                <a:gd name="T27" fmla="*/ 7 h 44"/>
                <a:gd name="T28" fmla="*/ 21 w 42"/>
                <a:gd name="T29" fmla="*/ 10 h 44"/>
                <a:gd name="T30" fmla="*/ 21 w 42"/>
                <a:gd name="T31" fmla="*/ 15 h 44"/>
                <a:gd name="T32" fmla="*/ 27 w 42"/>
                <a:gd name="T33" fmla="*/ 3 h 44"/>
                <a:gd name="T34" fmla="*/ 35 w 42"/>
                <a:gd name="T35" fmla="*/ 0 h 44"/>
                <a:gd name="T36" fmla="*/ 40 w 42"/>
                <a:gd name="T37" fmla="*/ 2 h 44"/>
                <a:gd name="T38" fmla="*/ 42 w 42"/>
                <a:gd name="T39" fmla="*/ 7 h 44"/>
                <a:gd name="T40" fmla="*/ 40 w 42"/>
                <a:gd name="T41" fmla="*/ 11 h 44"/>
                <a:gd name="T42" fmla="*/ 36 w 42"/>
                <a:gd name="T43" fmla="*/ 13 h 44"/>
                <a:gd name="T44" fmla="*/ 32 w 42"/>
                <a:gd name="T45" fmla="*/ 11 h 44"/>
                <a:gd name="T46" fmla="*/ 30 w 42"/>
                <a:gd name="T47" fmla="*/ 9 h 44"/>
                <a:gd name="T48" fmla="*/ 25 w 42"/>
                <a:gd name="T49" fmla="*/ 14 h 44"/>
                <a:gd name="T50" fmla="*/ 19 w 42"/>
                <a:gd name="T51" fmla="*/ 29 h 44"/>
                <a:gd name="T52" fmla="*/ 14 w 42"/>
                <a:gd name="T5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44">
                  <a:moveTo>
                    <a:pt x="14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1"/>
                    <a:pt x="10" y="17"/>
                    <a:pt x="11" y="15"/>
                  </a:cubicBezTo>
                  <a:cubicBezTo>
                    <a:pt x="11" y="13"/>
                    <a:pt x="11" y="11"/>
                    <a:pt x="11" y="10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7" y="7"/>
                    <a:pt x="6" y="9"/>
                  </a:cubicBezTo>
                  <a:cubicBezTo>
                    <a:pt x="5" y="11"/>
                    <a:pt x="4" y="13"/>
                    <a:pt x="3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0"/>
                    <a:pt x="5" y="6"/>
                    <a:pt x="7" y="4"/>
                  </a:cubicBezTo>
                  <a:cubicBezTo>
                    <a:pt x="10" y="1"/>
                    <a:pt x="12" y="0"/>
                    <a:pt x="16" y="0"/>
                  </a:cubicBezTo>
                  <a:cubicBezTo>
                    <a:pt x="18" y="0"/>
                    <a:pt x="19" y="0"/>
                    <a:pt x="20" y="2"/>
                  </a:cubicBezTo>
                  <a:cubicBezTo>
                    <a:pt x="21" y="3"/>
                    <a:pt x="22" y="4"/>
                    <a:pt x="22" y="7"/>
                  </a:cubicBezTo>
                  <a:cubicBezTo>
                    <a:pt x="22" y="8"/>
                    <a:pt x="22" y="9"/>
                    <a:pt x="21" y="10"/>
                  </a:cubicBezTo>
                  <a:cubicBezTo>
                    <a:pt x="21" y="12"/>
                    <a:pt x="21" y="13"/>
                    <a:pt x="21" y="15"/>
                  </a:cubicBezTo>
                  <a:cubicBezTo>
                    <a:pt x="23" y="10"/>
                    <a:pt x="25" y="6"/>
                    <a:pt x="27" y="3"/>
                  </a:cubicBezTo>
                  <a:cubicBezTo>
                    <a:pt x="30" y="1"/>
                    <a:pt x="32" y="0"/>
                    <a:pt x="35" y="0"/>
                  </a:cubicBezTo>
                  <a:cubicBezTo>
                    <a:pt x="37" y="0"/>
                    <a:pt x="39" y="0"/>
                    <a:pt x="40" y="2"/>
                  </a:cubicBezTo>
                  <a:cubicBezTo>
                    <a:pt x="41" y="3"/>
                    <a:pt x="42" y="5"/>
                    <a:pt x="42" y="7"/>
                  </a:cubicBezTo>
                  <a:cubicBezTo>
                    <a:pt x="42" y="9"/>
                    <a:pt x="41" y="10"/>
                    <a:pt x="40" y="11"/>
                  </a:cubicBezTo>
                  <a:cubicBezTo>
                    <a:pt x="39" y="12"/>
                    <a:pt x="38" y="13"/>
                    <a:pt x="36" y="13"/>
                  </a:cubicBezTo>
                  <a:cubicBezTo>
                    <a:pt x="35" y="13"/>
                    <a:pt x="34" y="12"/>
                    <a:pt x="32" y="11"/>
                  </a:cubicBezTo>
                  <a:cubicBezTo>
                    <a:pt x="31" y="9"/>
                    <a:pt x="30" y="9"/>
                    <a:pt x="30" y="9"/>
                  </a:cubicBezTo>
                  <a:cubicBezTo>
                    <a:pt x="28" y="9"/>
                    <a:pt x="26" y="10"/>
                    <a:pt x="25" y="14"/>
                  </a:cubicBezTo>
                  <a:cubicBezTo>
                    <a:pt x="23" y="17"/>
                    <a:pt x="21" y="22"/>
                    <a:pt x="19" y="29"/>
                  </a:cubicBezTo>
                  <a:lnTo>
                    <a:pt x="1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auto">
            <a:xfrm>
              <a:off x="7395755" y="951820"/>
              <a:ext cx="184150" cy="263525"/>
            </a:xfrm>
            <a:custGeom>
              <a:avLst/>
              <a:gdLst>
                <a:gd name="T0" fmla="*/ 4 w 49"/>
                <a:gd name="T1" fmla="*/ 67 h 68"/>
                <a:gd name="T2" fmla="*/ 0 w 49"/>
                <a:gd name="T3" fmla="*/ 67 h 68"/>
                <a:gd name="T4" fmla="*/ 2 w 49"/>
                <a:gd name="T5" fmla="*/ 57 h 68"/>
                <a:gd name="T6" fmla="*/ 3 w 49"/>
                <a:gd name="T7" fmla="*/ 47 h 68"/>
                <a:gd name="T8" fmla="*/ 7 w 49"/>
                <a:gd name="T9" fmla="*/ 47 h 68"/>
                <a:gd name="T10" fmla="*/ 7 w 49"/>
                <a:gd name="T11" fmla="*/ 47 h 68"/>
                <a:gd name="T12" fmla="*/ 11 w 49"/>
                <a:gd name="T13" fmla="*/ 59 h 68"/>
                <a:gd name="T14" fmla="*/ 21 w 49"/>
                <a:gd name="T15" fmla="*/ 64 h 68"/>
                <a:gd name="T16" fmla="*/ 29 w 49"/>
                <a:gd name="T17" fmla="*/ 61 h 68"/>
                <a:gd name="T18" fmla="*/ 32 w 49"/>
                <a:gd name="T19" fmla="*/ 54 h 68"/>
                <a:gd name="T20" fmla="*/ 30 w 49"/>
                <a:gd name="T21" fmla="*/ 48 h 68"/>
                <a:gd name="T22" fmla="*/ 26 w 49"/>
                <a:gd name="T23" fmla="*/ 42 h 68"/>
                <a:gd name="T24" fmla="*/ 19 w 49"/>
                <a:gd name="T25" fmla="*/ 36 h 68"/>
                <a:gd name="T26" fmla="*/ 12 w 49"/>
                <a:gd name="T27" fmla="*/ 27 h 68"/>
                <a:gd name="T28" fmla="*/ 10 w 49"/>
                <a:gd name="T29" fmla="*/ 18 h 68"/>
                <a:gd name="T30" fmla="*/ 15 w 49"/>
                <a:gd name="T31" fmla="*/ 5 h 68"/>
                <a:gd name="T32" fmla="*/ 29 w 49"/>
                <a:gd name="T33" fmla="*/ 0 h 68"/>
                <a:gd name="T34" fmla="*/ 37 w 49"/>
                <a:gd name="T35" fmla="*/ 2 h 68"/>
                <a:gd name="T36" fmla="*/ 43 w 49"/>
                <a:gd name="T37" fmla="*/ 5 h 68"/>
                <a:gd name="T38" fmla="*/ 45 w 49"/>
                <a:gd name="T39" fmla="*/ 1 h 68"/>
                <a:gd name="T40" fmla="*/ 49 w 49"/>
                <a:gd name="T41" fmla="*/ 1 h 68"/>
                <a:gd name="T42" fmla="*/ 47 w 49"/>
                <a:gd name="T43" fmla="*/ 10 h 68"/>
                <a:gd name="T44" fmla="*/ 45 w 49"/>
                <a:gd name="T45" fmla="*/ 20 h 68"/>
                <a:gd name="T46" fmla="*/ 42 w 49"/>
                <a:gd name="T47" fmla="*/ 20 h 68"/>
                <a:gd name="T48" fmla="*/ 42 w 49"/>
                <a:gd name="T49" fmla="*/ 19 h 68"/>
                <a:gd name="T50" fmla="*/ 39 w 49"/>
                <a:gd name="T51" fmla="*/ 8 h 68"/>
                <a:gd name="T52" fmla="*/ 30 w 49"/>
                <a:gd name="T53" fmla="*/ 5 h 68"/>
                <a:gd name="T54" fmla="*/ 24 w 49"/>
                <a:gd name="T55" fmla="*/ 7 h 68"/>
                <a:gd name="T56" fmla="*/ 21 w 49"/>
                <a:gd name="T57" fmla="*/ 13 h 68"/>
                <a:gd name="T58" fmla="*/ 22 w 49"/>
                <a:gd name="T59" fmla="*/ 18 h 68"/>
                <a:gd name="T60" fmla="*/ 27 w 49"/>
                <a:gd name="T61" fmla="*/ 24 h 68"/>
                <a:gd name="T62" fmla="*/ 35 w 49"/>
                <a:gd name="T63" fmla="*/ 31 h 68"/>
                <a:gd name="T64" fmla="*/ 41 w 49"/>
                <a:gd name="T65" fmla="*/ 39 h 68"/>
                <a:gd name="T66" fmla="*/ 44 w 49"/>
                <a:gd name="T67" fmla="*/ 49 h 68"/>
                <a:gd name="T68" fmla="*/ 38 w 49"/>
                <a:gd name="T69" fmla="*/ 63 h 68"/>
                <a:gd name="T70" fmla="*/ 23 w 49"/>
                <a:gd name="T71" fmla="*/ 68 h 68"/>
                <a:gd name="T72" fmla="*/ 14 w 49"/>
                <a:gd name="T73" fmla="*/ 67 h 68"/>
                <a:gd name="T74" fmla="*/ 6 w 49"/>
                <a:gd name="T75" fmla="*/ 62 h 68"/>
                <a:gd name="T76" fmla="*/ 4 w 49"/>
                <a:gd name="T77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68">
                  <a:moveTo>
                    <a:pt x="4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1" y="63"/>
                    <a:pt x="1" y="60"/>
                    <a:pt x="2" y="57"/>
                  </a:cubicBezTo>
                  <a:cubicBezTo>
                    <a:pt x="2" y="54"/>
                    <a:pt x="3" y="50"/>
                    <a:pt x="3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52"/>
                    <a:pt x="8" y="56"/>
                    <a:pt x="11" y="59"/>
                  </a:cubicBezTo>
                  <a:cubicBezTo>
                    <a:pt x="14" y="62"/>
                    <a:pt x="17" y="64"/>
                    <a:pt x="21" y="64"/>
                  </a:cubicBezTo>
                  <a:cubicBezTo>
                    <a:pt x="24" y="64"/>
                    <a:pt x="27" y="63"/>
                    <a:pt x="29" y="61"/>
                  </a:cubicBezTo>
                  <a:cubicBezTo>
                    <a:pt x="31" y="59"/>
                    <a:pt x="32" y="57"/>
                    <a:pt x="32" y="54"/>
                  </a:cubicBezTo>
                  <a:cubicBezTo>
                    <a:pt x="32" y="52"/>
                    <a:pt x="31" y="50"/>
                    <a:pt x="30" y="48"/>
                  </a:cubicBezTo>
                  <a:cubicBezTo>
                    <a:pt x="29" y="46"/>
                    <a:pt x="28" y="44"/>
                    <a:pt x="26" y="42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6" y="33"/>
                    <a:pt x="14" y="30"/>
                    <a:pt x="12" y="27"/>
                  </a:cubicBezTo>
                  <a:cubicBezTo>
                    <a:pt x="11" y="24"/>
                    <a:pt x="10" y="21"/>
                    <a:pt x="10" y="18"/>
                  </a:cubicBezTo>
                  <a:cubicBezTo>
                    <a:pt x="10" y="13"/>
                    <a:pt x="12" y="9"/>
                    <a:pt x="15" y="5"/>
                  </a:cubicBezTo>
                  <a:cubicBezTo>
                    <a:pt x="19" y="2"/>
                    <a:pt x="23" y="0"/>
                    <a:pt x="29" y="0"/>
                  </a:cubicBezTo>
                  <a:cubicBezTo>
                    <a:pt x="32" y="0"/>
                    <a:pt x="34" y="1"/>
                    <a:pt x="37" y="2"/>
                  </a:cubicBezTo>
                  <a:cubicBezTo>
                    <a:pt x="39" y="2"/>
                    <a:pt x="41" y="4"/>
                    <a:pt x="43" y="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4"/>
                    <a:pt x="48" y="7"/>
                    <a:pt x="47" y="10"/>
                  </a:cubicBezTo>
                  <a:cubicBezTo>
                    <a:pt x="46" y="14"/>
                    <a:pt x="46" y="17"/>
                    <a:pt x="45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5"/>
                    <a:pt x="41" y="11"/>
                    <a:pt x="39" y="8"/>
                  </a:cubicBezTo>
                  <a:cubicBezTo>
                    <a:pt x="37" y="6"/>
                    <a:pt x="34" y="5"/>
                    <a:pt x="30" y="5"/>
                  </a:cubicBezTo>
                  <a:cubicBezTo>
                    <a:pt x="28" y="5"/>
                    <a:pt x="25" y="5"/>
                    <a:pt x="24" y="7"/>
                  </a:cubicBezTo>
                  <a:cubicBezTo>
                    <a:pt x="22" y="9"/>
                    <a:pt x="21" y="11"/>
                    <a:pt x="21" y="13"/>
                  </a:cubicBezTo>
                  <a:cubicBezTo>
                    <a:pt x="21" y="15"/>
                    <a:pt x="21" y="17"/>
                    <a:pt x="22" y="18"/>
                  </a:cubicBezTo>
                  <a:cubicBezTo>
                    <a:pt x="23" y="20"/>
                    <a:pt x="25" y="21"/>
                    <a:pt x="27" y="2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4"/>
                    <a:pt x="40" y="36"/>
                    <a:pt x="41" y="39"/>
                  </a:cubicBezTo>
                  <a:cubicBezTo>
                    <a:pt x="43" y="42"/>
                    <a:pt x="44" y="46"/>
                    <a:pt x="44" y="49"/>
                  </a:cubicBezTo>
                  <a:cubicBezTo>
                    <a:pt x="44" y="55"/>
                    <a:pt x="42" y="60"/>
                    <a:pt x="38" y="63"/>
                  </a:cubicBezTo>
                  <a:cubicBezTo>
                    <a:pt x="35" y="67"/>
                    <a:pt x="30" y="68"/>
                    <a:pt x="23" y="68"/>
                  </a:cubicBezTo>
                  <a:cubicBezTo>
                    <a:pt x="20" y="68"/>
                    <a:pt x="17" y="68"/>
                    <a:pt x="14" y="67"/>
                  </a:cubicBezTo>
                  <a:cubicBezTo>
                    <a:pt x="11" y="66"/>
                    <a:pt x="8" y="64"/>
                    <a:pt x="6" y="62"/>
                  </a:cubicBezTo>
                  <a:lnTo>
                    <a:pt x="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7598955" y="994682"/>
              <a:ext cx="109538" cy="220663"/>
            </a:xfrm>
            <a:custGeom>
              <a:avLst/>
              <a:gdLst>
                <a:gd name="T0" fmla="*/ 2 w 29"/>
                <a:gd name="T1" fmla="*/ 39 h 57"/>
                <a:gd name="T2" fmla="*/ 8 w 29"/>
                <a:gd name="T3" fmla="*/ 19 h 57"/>
                <a:gd name="T4" fmla="*/ 0 w 29"/>
                <a:gd name="T5" fmla="*/ 19 h 57"/>
                <a:gd name="T6" fmla="*/ 1 w 29"/>
                <a:gd name="T7" fmla="*/ 15 h 57"/>
                <a:gd name="T8" fmla="*/ 9 w 29"/>
                <a:gd name="T9" fmla="*/ 15 h 57"/>
                <a:gd name="T10" fmla="*/ 14 w 29"/>
                <a:gd name="T11" fmla="*/ 0 h 57"/>
                <a:gd name="T12" fmla="*/ 24 w 29"/>
                <a:gd name="T13" fmla="*/ 0 h 57"/>
                <a:gd name="T14" fmla="*/ 20 w 29"/>
                <a:gd name="T15" fmla="*/ 15 h 57"/>
                <a:gd name="T16" fmla="*/ 29 w 29"/>
                <a:gd name="T17" fmla="*/ 15 h 57"/>
                <a:gd name="T18" fmla="*/ 28 w 29"/>
                <a:gd name="T19" fmla="*/ 19 h 57"/>
                <a:gd name="T20" fmla="*/ 18 w 29"/>
                <a:gd name="T21" fmla="*/ 19 h 57"/>
                <a:gd name="T22" fmla="*/ 12 w 29"/>
                <a:gd name="T23" fmla="*/ 44 h 57"/>
                <a:gd name="T24" fmla="*/ 11 w 29"/>
                <a:gd name="T25" fmla="*/ 46 h 57"/>
                <a:gd name="T26" fmla="*/ 11 w 29"/>
                <a:gd name="T27" fmla="*/ 48 h 57"/>
                <a:gd name="T28" fmla="*/ 12 w 29"/>
                <a:gd name="T29" fmla="*/ 50 h 57"/>
                <a:gd name="T30" fmla="*/ 13 w 29"/>
                <a:gd name="T31" fmla="*/ 51 h 57"/>
                <a:gd name="T32" fmla="*/ 17 w 29"/>
                <a:gd name="T33" fmla="*/ 48 h 57"/>
                <a:gd name="T34" fmla="*/ 22 w 29"/>
                <a:gd name="T35" fmla="*/ 41 h 57"/>
                <a:gd name="T36" fmla="*/ 24 w 29"/>
                <a:gd name="T37" fmla="*/ 42 h 57"/>
                <a:gd name="T38" fmla="*/ 17 w 29"/>
                <a:gd name="T39" fmla="*/ 53 h 57"/>
                <a:gd name="T40" fmla="*/ 8 w 29"/>
                <a:gd name="T41" fmla="*/ 57 h 57"/>
                <a:gd name="T42" fmla="*/ 2 w 29"/>
                <a:gd name="T43" fmla="*/ 55 h 57"/>
                <a:gd name="T44" fmla="*/ 0 w 29"/>
                <a:gd name="T45" fmla="*/ 48 h 57"/>
                <a:gd name="T46" fmla="*/ 0 w 29"/>
                <a:gd name="T47" fmla="*/ 44 h 57"/>
                <a:gd name="T48" fmla="*/ 2 w 29"/>
                <a:gd name="T49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57">
                  <a:moveTo>
                    <a:pt x="2" y="3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1" y="46"/>
                    <a:pt x="11" y="46"/>
                  </a:cubicBezTo>
                  <a:cubicBezTo>
                    <a:pt x="11" y="47"/>
                    <a:pt x="11" y="47"/>
                    <a:pt x="11" y="48"/>
                  </a:cubicBezTo>
                  <a:cubicBezTo>
                    <a:pt x="11" y="49"/>
                    <a:pt x="11" y="49"/>
                    <a:pt x="12" y="50"/>
                  </a:cubicBezTo>
                  <a:cubicBezTo>
                    <a:pt x="12" y="50"/>
                    <a:pt x="13" y="51"/>
                    <a:pt x="13" y="51"/>
                  </a:cubicBezTo>
                  <a:cubicBezTo>
                    <a:pt x="14" y="51"/>
                    <a:pt x="16" y="50"/>
                    <a:pt x="17" y="48"/>
                  </a:cubicBezTo>
                  <a:cubicBezTo>
                    <a:pt x="18" y="47"/>
                    <a:pt x="20" y="44"/>
                    <a:pt x="22" y="4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2" y="47"/>
                    <a:pt x="19" y="51"/>
                    <a:pt x="17" y="53"/>
                  </a:cubicBezTo>
                  <a:cubicBezTo>
                    <a:pt x="14" y="56"/>
                    <a:pt x="11" y="57"/>
                    <a:pt x="8" y="57"/>
                  </a:cubicBezTo>
                  <a:cubicBezTo>
                    <a:pt x="5" y="57"/>
                    <a:pt x="4" y="56"/>
                    <a:pt x="2" y="55"/>
                  </a:cubicBezTo>
                  <a:cubicBezTo>
                    <a:pt x="1" y="53"/>
                    <a:pt x="0" y="51"/>
                    <a:pt x="0" y="48"/>
                  </a:cubicBezTo>
                  <a:cubicBezTo>
                    <a:pt x="0" y="47"/>
                    <a:pt x="0" y="46"/>
                    <a:pt x="0" y="44"/>
                  </a:cubicBezTo>
                  <a:cubicBezTo>
                    <a:pt x="1" y="43"/>
                    <a:pt x="1" y="41"/>
                    <a:pt x="2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3"/>
            <p:cNvSpPr>
              <a:spLocks noEditPoints="1"/>
            </p:cNvSpPr>
            <p:nvPr/>
          </p:nvSpPr>
          <p:spPr bwMode="auto">
            <a:xfrm>
              <a:off x="7714842" y="1040720"/>
              <a:ext cx="180975" cy="174625"/>
            </a:xfrm>
            <a:custGeom>
              <a:avLst/>
              <a:gdLst>
                <a:gd name="T0" fmla="*/ 27 w 48"/>
                <a:gd name="T1" fmla="*/ 36 h 45"/>
                <a:gd name="T2" fmla="*/ 20 w 48"/>
                <a:gd name="T3" fmla="*/ 43 h 45"/>
                <a:gd name="T4" fmla="*/ 11 w 48"/>
                <a:gd name="T5" fmla="*/ 45 h 45"/>
                <a:gd name="T6" fmla="*/ 3 w 48"/>
                <a:gd name="T7" fmla="*/ 41 h 45"/>
                <a:gd name="T8" fmla="*/ 0 w 48"/>
                <a:gd name="T9" fmla="*/ 31 h 45"/>
                <a:gd name="T10" fmla="*/ 2 w 48"/>
                <a:gd name="T11" fmla="*/ 20 h 45"/>
                <a:gd name="T12" fmla="*/ 7 w 48"/>
                <a:gd name="T13" fmla="*/ 10 h 45"/>
                <a:gd name="T14" fmla="*/ 15 w 48"/>
                <a:gd name="T15" fmla="*/ 3 h 45"/>
                <a:gd name="T16" fmla="*/ 24 w 48"/>
                <a:gd name="T17" fmla="*/ 0 h 45"/>
                <a:gd name="T18" fmla="*/ 30 w 48"/>
                <a:gd name="T19" fmla="*/ 2 h 45"/>
                <a:gd name="T20" fmla="*/ 34 w 48"/>
                <a:gd name="T21" fmla="*/ 7 h 45"/>
                <a:gd name="T22" fmla="*/ 36 w 48"/>
                <a:gd name="T23" fmla="*/ 1 h 45"/>
                <a:gd name="T24" fmla="*/ 46 w 48"/>
                <a:gd name="T25" fmla="*/ 1 h 45"/>
                <a:gd name="T26" fmla="*/ 39 w 48"/>
                <a:gd name="T27" fmla="*/ 26 h 45"/>
                <a:gd name="T28" fmla="*/ 37 w 48"/>
                <a:gd name="T29" fmla="*/ 32 h 45"/>
                <a:gd name="T30" fmla="*/ 37 w 48"/>
                <a:gd name="T31" fmla="*/ 36 h 45"/>
                <a:gd name="T32" fmla="*/ 37 w 48"/>
                <a:gd name="T33" fmla="*/ 38 h 45"/>
                <a:gd name="T34" fmla="*/ 39 w 48"/>
                <a:gd name="T35" fmla="*/ 38 h 45"/>
                <a:gd name="T36" fmla="*/ 42 w 48"/>
                <a:gd name="T37" fmla="*/ 37 h 45"/>
                <a:gd name="T38" fmla="*/ 46 w 48"/>
                <a:gd name="T39" fmla="*/ 30 h 45"/>
                <a:gd name="T40" fmla="*/ 48 w 48"/>
                <a:gd name="T41" fmla="*/ 31 h 45"/>
                <a:gd name="T42" fmla="*/ 41 w 48"/>
                <a:gd name="T43" fmla="*/ 42 h 45"/>
                <a:gd name="T44" fmla="*/ 33 w 48"/>
                <a:gd name="T45" fmla="*/ 45 h 45"/>
                <a:gd name="T46" fmla="*/ 28 w 48"/>
                <a:gd name="T47" fmla="*/ 44 h 45"/>
                <a:gd name="T48" fmla="*/ 27 w 48"/>
                <a:gd name="T49" fmla="*/ 39 h 45"/>
                <a:gd name="T50" fmla="*/ 27 w 48"/>
                <a:gd name="T51" fmla="*/ 37 h 45"/>
                <a:gd name="T52" fmla="*/ 27 w 48"/>
                <a:gd name="T53" fmla="*/ 36 h 45"/>
                <a:gd name="T54" fmla="*/ 12 w 48"/>
                <a:gd name="T55" fmla="*/ 33 h 45"/>
                <a:gd name="T56" fmla="*/ 13 w 48"/>
                <a:gd name="T57" fmla="*/ 37 h 45"/>
                <a:gd name="T58" fmla="*/ 17 w 48"/>
                <a:gd name="T59" fmla="*/ 39 h 45"/>
                <a:gd name="T60" fmla="*/ 22 w 48"/>
                <a:gd name="T61" fmla="*/ 37 h 45"/>
                <a:gd name="T62" fmla="*/ 26 w 48"/>
                <a:gd name="T63" fmla="*/ 31 h 45"/>
                <a:gd name="T64" fmla="*/ 30 w 48"/>
                <a:gd name="T65" fmla="*/ 21 h 45"/>
                <a:gd name="T66" fmla="*/ 31 w 48"/>
                <a:gd name="T67" fmla="*/ 12 h 45"/>
                <a:gd name="T68" fmla="*/ 30 w 48"/>
                <a:gd name="T69" fmla="*/ 7 h 45"/>
                <a:gd name="T70" fmla="*/ 27 w 48"/>
                <a:gd name="T71" fmla="*/ 6 h 45"/>
                <a:gd name="T72" fmla="*/ 21 w 48"/>
                <a:gd name="T73" fmla="*/ 8 h 45"/>
                <a:gd name="T74" fmla="*/ 17 w 48"/>
                <a:gd name="T75" fmla="*/ 15 h 45"/>
                <a:gd name="T76" fmla="*/ 13 w 48"/>
                <a:gd name="T77" fmla="*/ 24 h 45"/>
                <a:gd name="T78" fmla="*/ 12 w 48"/>
                <a:gd name="T7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" h="45">
                  <a:moveTo>
                    <a:pt x="27" y="36"/>
                  </a:moveTo>
                  <a:cubicBezTo>
                    <a:pt x="25" y="39"/>
                    <a:pt x="22" y="41"/>
                    <a:pt x="20" y="43"/>
                  </a:cubicBezTo>
                  <a:cubicBezTo>
                    <a:pt x="17" y="44"/>
                    <a:pt x="14" y="45"/>
                    <a:pt x="11" y="45"/>
                  </a:cubicBezTo>
                  <a:cubicBezTo>
                    <a:pt x="8" y="45"/>
                    <a:pt x="5" y="44"/>
                    <a:pt x="3" y="41"/>
                  </a:cubicBezTo>
                  <a:cubicBezTo>
                    <a:pt x="1" y="38"/>
                    <a:pt x="0" y="35"/>
                    <a:pt x="0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3" y="17"/>
                    <a:pt x="5" y="13"/>
                    <a:pt x="7" y="10"/>
                  </a:cubicBezTo>
                  <a:cubicBezTo>
                    <a:pt x="9" y="7"/>
                    <a:pt x="12" y="4"/>
                    <a:pt x="15" y="3"/>
                  </a:cubicBezTo>
                  <a:cubicBezTo>
                    <a:pt x="18" y="1"/>
                    <a:pt x="21" y="0"/>
                    <a:pt x="24" y="0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2" y="3"/>
                    <a:pt x="33" y="5"/>
                    <a:pt x="34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9"/>
                    <a:pt x="38" y="30"/>
                    <a:pt x="37" y="32"/>
                  </a:cubicBezTo>
                  <a:cubicBezTo>
                    <a:pt x="37" y="34"/>
                    <a:pt x="37" y="35"/>
                    <a:pt x="37" y="36"/>
                  </a:cubicBezTo>
                  <a:cubicBezTo>
                    <a:pt x="37" y="37"/>
                    <a:pt x="37" y="37"/>
                    <a:pt x="37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0" y="38"/>
                    <a:pt x="41" y="38"/>
                    <a:pt x="42" y="37"/>
                  </a:cubicBezTo>
                  <a:cubicBezTo>
                    <a:pt x="42" y="36"/>
                    <a:pt x="44" y="33"/>
                    <a:pt x="46" y="3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6" y="36"/>
                    <a:pt x="44" y="39"/>
                    <a:pt x="41" y="42"/>
                  </a:cubicBezTo>
                  <a:cubicBezTo>
                    <a:pt x="39" y="44"/>
                    <a:pt x="36" y="45"/>
                    <a:pt x="33" y="45"/>
                  </a:cubicBezTo>
                  <a:cubicBezTo>
                    <a:pt x="31" y="45"/>
                    <a:pt x="29" y="45"/>
                    <a:pt x="28" y="44"/>
                  </a:cubicBezTo>
                  <a:cubicBezTo>
                    <a:pt x="27" y="43"/>
                    <a:pt x="27" y="41"/>
                    <a:pt x="27" y="39"/>
                  </a:cubicBezTo>
                  <a:cubicBezTo>
                    <a:pt x="27" y="38"/>
                    <a:pt x="27" y="38"/>
                    <a:pt x="27" y="37"/>
                  </a:cubicBezTo>
                  <a:cubicBezTo>
                    <a:pt x="27" y="37"/>
                    <a:pt x="27" y="36"/>
                    <a:pt x="27" y="36"/>
                  </a:cubicBezTo>
                  <a:moveTo>
                    <a:pt x="12" y="33"/>
                  </a:moveTo>
                  <a:cubicBezTo>
                    <a:pt x="12" y="35"/>
                    <a:pt x="12" y="36"/>
                    <a:pt x="13" y="37"/>
                  </a:cubicBezTo>
                  <a:cubicBezTo>
                    <a:pt x="14" y="39"/>
                    <a:pt x="15" y="39"/>
                    <a:pt x="17" y="39"/>
                  </a:cubicBezTo>
                  <a:cubicBezTo>
                    <a:pt x="18" y="39"/>
                    <a:pt x="20" y="38"/>
                    <a:pt x="22" y="37"/>
                  </a:cubicBezTo>
                  <a:cubicBezTo>
                    <a:pt x="23" y="36"/>
                    <a:pt x="25" y="34"/>
                    <a:pt x="26" y="31"/>
                  </a:cubicBezTo>
                  <a:cubicBezTo>
                    <a:pt x="28" y="28"/>
                    <a:pt x="29" y="24"/>
                    <a:pt x="30" y="21"/>
                  </a:cubicBezTo>
                  <a:cubicBezTo>
                    <a:pt x="31" y="17"/>
                    <a:pt x="31" y="14"/>
                    <a:pt x="31" y="12"/>
                  </a:cubicBezTo>
                  <a:cubicBezTo>
                    <a:pt x="31" y="10"/>
                    <a:pt x="31" y="8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5" y="6"/>
                    <a:pt x="23" y="6"/>
                    <a:pt x="21" y="8"/>
                  </a:cubicBezTo>
                  <a:cubicBezTo>
                    <a:pt x="20" y="10"/>
                    <a:pt x="18" y="12"/>
                    <a:pt x="17" y="15"/>
                  </a:cubicBezTo>
                  <a:cubicBezTo>
                    <a:pt x="15" y="18"/>
                    <a:pt x="14" y="21"/>
                    <a:pt x="13" y="24"/>
                  </a:cubicBezTo>
                  <a:cubicBezTo>
                    <a:pt x="12" y="27"/>
                    <a:pt x="12" y="30"/>
                    <a:pt x="12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7914867" y="1040720"/>
              <a:ext cx="184150" cy="174625"/>
            </a:xfrm>
            <a:custGeom>
              <a:avLst/>
              <a:gdLst>
                <a:gd name="T0" fmla="*/ 13 w 49"/>
                <a:gd name="T1" fmla="*/ 44 h 45"/>
                <a:gd name="T2" fmla="*/ 1 w 49"/>
                <a:gd name="T3" fmla="*/ 44 h 45"/>
                <a:gd name="T4" fmla="*/ 6 w 49"/>
                <a:gd name="T5" fmla="*/ 25 h 45"/>
                <a:gd name="T6" fmla="*/ 9 w 49"/>
                <a:gd name="T7" fmla="*/ 14 h 45"/>
                <a:gd name="T8" fmla="*/ 10 w 49"/>
                <a:gd name="T9" fmla="*/ 9 h 45"/>
                <a:gd name="T10" fmla="*/ 10 w 49"/>
                <a:gd name="T11" fmla="*/ 7 h 45"/>
                <a:gd name="T12" fmla="*/ 8 w 49"/>
                <a:gd name="T13" fmla="*/ 6 h 45"/>
                <a:gd name="T14" fmla="*/ 6 w 49"/>
                <a:gd name="T15" fmla="*/ 8 h 45"/>
                <a:gd name="T16" fmla="*/ 2 w 49"/>
                <a:gd name="T17" fmla="*/ 16 h 45"/>
                <a:gd name="T18" fmla="*/ 0 w 49"/>
                <a:gd name="T19" fmla="*/ 14 h 45"/>
                <a:gd name="T20" fmla="*/ 6 w 49"/>
                <a:gd name="T21" fmla="*/ 3 h 45"/>
                <a:gd name="T22" fmla="*/ 14 w 49"/>
                <a:gd name="T23" fmla="*/ 0 h 45"/>
                <a:gd name="T24" fmla="*/ 19 w 49"/>
                <a:gd name="T25" fmla="*/ 2 h 45"/>
                <a:gd name="T26" fmla="*/ 21 w 49"/>
                <a:gd name="T27" fmla="*/ 7 h 45"/>
                <a:gd name="T28" fmla="*/ 21 w 49"/>
                <a:gd name="T29" fmla="*/ 9 h 45"/>
                <a:gd name="T30" fmla="*/ 20 w 49"/>
                <a:gd name="T31" fmla="*/ 14 h 45"/>
                <a:gd name="T32" fmla="*/ 28 w 49"/>
                <a:gd name="T33" fmla="*/ 3 h 45"/>
                <a:gd name="T34" fmla="*/ 38 w 49"/>
                <a:gd name="T35" fmla="*/ 0 h 45"/>
                <a:gd name="T36" fmla="*/ 44 w 49"/>
                <a:gd name="T37" fmla="*/ 2 h 45"/>
                <a:gd name="T38" fmla="*/ 46 w 49"/>
                <a:gd name="T39" fmla="*/ 8 h 45"/>
                <a:gd name="T40" fmla="*/ 45 w 49"/>
                <a:gd name="T41" fmla="*/ 12 h 45"/>
                <a:gd name="T42" fmla="*/ 43 w 49"/>
                <a:gd name="T43" fmla="*/ 18 h 45"/>
                <a:gd name="T44" fmla="*/ 38 w 49"/>
                <a:gd name="T45" fmla="*/ 35 h 45"/>
                <a:gd name="T46" fmla="*/ 38 w 49"/>
                <a:gd name="T47" fmla="*/ 35 h 45"/>
                <a:gd name="T48" fmla="*/ 38 w 49"/>
                <a:gd name="T49" fmla="*/ 36 h 45"/>
                <a:gd name="T50" fmla="*/ 38 w 49"/>
                <a:gd name="T51" fmla="*/ 38 h 45"/>
                <a:gd name="T52" fmla="*/ 40 w 49"/>
                <a:gd name="T53" fmla="*/ 38 h 45"/>
                <a:gd name="T54" fmla="*/ 42 w 49"/>
                <a:gd name="T55" fmla="*/ 36 h 45"/>
                <a:gd name="T56" fmla="*/ 47 w 49"/>
                <a:gd name="T57" fmla="*/ 30 h 45"/>
                <a:gd name="T58" fmla="*/ 49 w 49"/>
                <a:gd name="T59" fmla="*/ 31 h 45"/>
                <a:gd name="T60" fmla="*/ 42 w 49"/>
                <a:gd name="T61" fmla="*/ 42 h 45"/>
                <a:gd name="T62" fmla="*/ 33 w 49"/>
                <a:gd name="T63" fmla="*/ 45 h 45"/>
                <a:gd name="T64" fmla="*/ 28 w 49"/>
                <a:gd name="T65" fmla="*/ 43 h 45"/>
                <a:gd name="T66" fmla="*/ 26 w 49"/>
                <a:gd name="T67" fmla="*/ 38 h 45"/>
                <a:gd name="T68" fmla="*/ 27 w 49"/>
                <a:gd name="T69" fmla="*/ 35 h 45"/>
                <a:gd name="T70" fmla="*/ 29 w 49"/>
                <a:gd name="T71" fmla="*/ 28 h 45"/>
                <a:gd name="T72" fmla="*/ 33 w 49"/>
                <a:gd name="T73" fmla="*/ 13 h 45"/>
                <a:gd name="T74" fmla="*/ 34 w 49"/>
                <a:gd name="T75" fmla="*/ 13 h 45"/>
                <a:gd name="T76" fmla="*/ 34 w 49"/>
                <a:gd name="T77" fmla="*/ 9 h 45"/>
                <a:gd name="T78" fmla="*/ 34 w 49"/>
                <a:gd name="T79" fmla="*/ 7 h 45"/>
                <a:gd name="T80" fmla="*/ 32 w 49"/>
                <a:gd name="T81" fmla="*/ 6 h 45"/>
                <a:gd name="T82" fmla="*/ 25 w 49"/>
                <a:gd name="T83" fmla="*/ 12 h 45"/>
                <a:gd name="T84" fmla="*/ 18 w 49"/>
                <a:gd name="T85" fmla="*/ 26 h 45"/>
                <a:gd name="T86" fmla="*/ 13 w 49"/>
                <a:gd name="T8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45">
                  <a:moveTo>
                    <a:pt x="13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0"/>
                    <a:pt x="9" y="16"/>
                    <a:pt x="9" y="14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10" y="8"/>
                    <a:pt x="10" y="7"/>
                    <a:pt x="10" y="7"/>
                  </a:cubicBezTo>
                  <a:cubicBezTo>
                    <a:pt x="9" y="7"/>
                    <a:pt x="9" y="6"/>
                    <a:pt x="8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10"/>
                    <a:pt x="3" y="12"/>
                    <a:pt x="2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0"/>
                    <a:pt x="4" y="6"/>
                    <a:pt x="6" y="3"/>
                  </a:cubicBezTo>
                  <a:cubicBezTo>
                    <a:pt x="9" y="1"/>
                    <a:pt x="12" y="0"/>
                    <a:pt x="14" y="0"/>
                  </a:cubicBezTo>
                  <a:cubicBezTo>
                    <a:pt x="16" y="0"/>
                    <a:pt x="18" y="0"/>
                    <a:pt x="19" y="2"/>
                  </a:cubicBezTo>
                  <a:cubicBezTo>
                    <a:pt x="20" y="3"/>
                    <a:pt x="21" y="4"/>
                    <a:pt x="21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0" y="10"/>
                    <a:pt x="20" y="12"/>
                    <a:pt x="20" y="14"/>
                  </a:cubicBezTo>
                  <a:cubicBezTo>
                    <a:pt x="23" y="9"/>
                    <a:pt x="25" y="6"/>
                    <a:pt x="28" y="3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40" y="0"/>
                    <a:pt x="42" y="1"/>
                    <a:pt x="44" y="2"/>
                  </a:cubicBezTo>
                  <a:cubicBezTo>
                    <a:pt x="45" y="3"/>
                    <a:pt x="46" y="5"/>
                    <a:pt x="46" y="8"/>
                  </a:cubicBezTo>
                  <a:cubicBezTo>
                    <a:pt x="46" y="9"/>
                    <a:pt x="45" y="10"/>
                    <a:pt x="45" y="12"/>
                  </a:cubicBezTo>
                  <a:cubicBezTo>
                    <a:pt x="45" y="13"/>
                    <a:pt x="44" y="15"/>
                    <a:pt x="43" y="1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40" y="38"/>
                    <a:pt x="41" y="38"/>
                    <a:pt x="42" y="36"/>
                  </a:cubicBezTo>
                  <a:cubicBezTo>
                    <a:pt x="43" y="35"/>
                    <a:pt x="45" y="33"/>
                    <a:pt x="47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36"/>
                    <a:pt x="44" y="40"/>
                    <a:pt x="42" y="42"/>
                  </a:cubicBezTo>
                  <a:cubicBezTo>
                    <a:pt x="39" y="44"/>
                    <a:pt x="36" y="45"/>
                    <a:pt x="33" y="45"/>
                  </a:cubicBezTo>
                  <a:cubicBezTo>
                    <a:pt x="31" y="45"/>
                    <a:pt x="30" y="44"/>
                    <a:pt x="28" y="43"/>
                  </a:cubicBezTo>
                  <a:cubicBezTo>
                    <a:pt x="27" y="42"/>
                    <a:pt x="26" y="40"/>
                    <a:pt x="26" y="38"/>
                  </a:cubicBezTo>
                  <a:cubicBezTo>
                    <a:pt x="26" y="37"/>
                    <a:pt x="27" y="36"/>
                    <a:pt x="27" y="35"/>
                  </a:cubicBezTo>
                  <a:cubicBezTo>
                    <a:pt x="27" y="33"/>
                    <a:pt x="28" y="31"/>
                    <a:pt x="29" y="28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6"/>
                    <a:pt x="27" y="8"/>
                    <a:pt x="25" y="12"/>
                  </a:cubicBezTo>
                  <a:cubicBezTo>
                    <a:pt x="22" y="15"/>
                    <a:pt x="20" y="20"/>
                    <a:pt x="18" y="26"/>
                  </a:cubicBezTo>
                  <a:lnTo>
                    <a:pt x="1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5"/>
            <p:cNvSpPr>
              <a:spLocks noEditPoints="1"/>
            </p:cNvSpPr>
            <p:nvPr/>
          </p:nvSpPr>
          <p:spPr bwMode="auto">
            <a:xfrm>
              <a:off x="8118067" y="943882"/>
              <a:ext cx="200025" cy="271463"/>
            </a:xfrm>
            <a:custGeom>
              <a:avLst/>
              <a:gdLst>
                <a:gd name="T0" fmla="*/ 27 w 53"/>
                <a:gd name="T1" fmla="*/ 62 h 70"/>
                <a:gd name="T2" fmla="*/ 20 w 53"/>
                <a:gd name="T3" fmla="*/ 68 h 70"/>
                <a:gd name="T4" fmla="*/ 12 w 53"/>
                <a:gd name="T5" fmla="*/ 70 h 70"/>
                <a:gd name="T6" fmla="*/ 3 w 53"/>
                <a:gd name="T7" fmla="*/ 66 h 70"/>
                <a:gd name="T8" fmla="*/ 0 w 53"/>
                <a:gd name="T9" fmla="*/ 56 h 70"/>
                <a:gd name="T10" fmla="*/ 1 w 53"/>
                <a:gd name="T11" fmla="*/ 45 h 70"/>
                <a:gd name="T12" fmla="*/ 7 w 53"/>
                <a:gd name="T13" fmla="*/ 35 h 70"/>
                <a:gd name="T14" fmla="*/ 15 w 53"/>
                <a:gd name="T15" fmla="*/ 27 h 70"/>
                <a:gd name="T16" fmla="*/ 23 w 53"/>
                <a:gd name="T17" fmla="*/ 25 h 70"/>
                <a:gd name="T18" fmla="*/ 29 w 53"/>
                <a:gd name="T19" fmla="*/ 26 h 70"/>
                <a:gd name="T20" fmla="*/ 33 w 53"/>
                <a:gd name="T21" fmla="*/ 31 h 70"/>
                <a:gd name="T22" fmla="*/ 38 w 53"/>
                <a:gd name="T23" fmla="*/ 12 h 70"/>
                <a:gd name="T24" fmla="*/ 39 w 53"/>
                <a:gd name="T25" fmla="*/ 10 h 70"/>
                <a:gd name="T26" fmla="*/ 39 w 53"/>
                <a:gd name="T27" fmla="*/ 8 h 70"/>
                <a:gd name="T28" fmla="*/ 38 w 53"/>
                <a:gd name="T29" fmla="*/ 5 h 70"/>
                <a:gd name="T30" fmla="*/ 31 w 53"/>
                <a:gd name="T31" fmla="*/ 4 h 70"/>
                <a:gd name="T32" fmla="*/ 32 w 53"/>
                <a:gd name="T33" fmla="*/ 1 h 70"/>
                <a:gd name="T34" fmla="*/ 43 w 53"/>
                <a:gd name="T35" fmla="*/ 1 h 70"/>
                <a:gd name="T36" fmla="*/ 53 w 53"/>
                <a:gd name="T37" fmla="*/ 0 h 70"/>
                <a:gd name="T38" fmla="*/ 40 w 53"/>
                <a:gd name="T39" fmla="*/ 46 h 70"/>
                <a:gd name="T40" fmla="*/ 38 w 53"/>
                <a:gd name="T41" fmla="*/ 56 h 70"/>
                <a:gd name="T42" fmla="*/ 37 w 53"/>
                <a:gd name="T43" fmla="*/ 61 h 70"/>
                <a:gd name="T44" fmla="*/ 38 w 53"/>
                <a:gd name="T45" fmla="*/ 63 h 70"/>
                <a:gd name="T46" fmla="*/ 39 w 53"/>
                <a:gd name="T47" fmla="*/ 63 h 70"/>
                <a:gd name="T48" fmla="*/ 42 w 53"/>
                <a:gd name="T49" fmla="*/ 61 h 70"/>
                <a:gd name="T50" fmla="*/ 46 w 53"/>
                <a:gd name="T51" fmla="*/ 55 h 70"/>
                <a:gd name="T52" fmla="*/ 48 w 53"/>
                <a:gd name="T53" fmla="*/ 56 h 70"/>
                <a:gd name="T54" fmla="*/ 41 w 53"/>
                <a:gd name="T55" fmla="*/ 66 h 70"/>
                <a:gd name="T56" fmla="*/ 33 w 53"/>
                <a:gd name="T57" fmla="*/ 70 h 70"/>
                <a:gd name="T58" fmla="*/ 28 w 53"/>
                <a:gd name="T59" fmla="*/ 68 h 70"/>
                <a:gd name="T60" fmla="*/ 27 w 53"/>
                <a:gd name="T61" fmla="*/ 63 h 70"/>
                <a:gd name="T62" fmla="*/ 27 w 53"/>
                <a:gd name="T63" fmla="*/ 62 h 70"/>
                <a:gd name="T64" fmla="*/ 27 w 53"/>
                <a:gd name="T65" fmla="*/ 62 h 70"/>
                <a:gd name="T66" fmla="*/ 12 w 53"/>
                <a:gd name="T67" fmla="*/ 58 h 70"/>
                <a:gd name="T68" fmla="*/ 13 w 53"/>
                <a:gd name="T69" fmla="*/ 63 h 70"/>
                <a:gd name="T70" fmla="*/ 17 w 53"/>
                <a:gd name="T71" fmla="*/ 64 h 70"/>
                <a:gd name="T72" fmla="*/ 22 w 53"/>
                <a:gd name="T73" fmla="*/ 62 h 70"/>
                <a:gd name="T74" fmla="*/ 26 w 53"/>
                <a:gd name="T75" fmla="*/ 56 h 70"/>
                <a:gd name="T76" fmla="*/ 29 w 53"/>
                <a:gd name="T77" fmla="*/ 46 h 70"/>
                <a:gd name="T78" fmla="*/ 31 w 53"/>
                <a:gd name="T79" fmla="*/ 37 h 70"/>
                <a:gd name="T80" fmla="*/ 30 w 53"/>
                <a:gd name="T81" fmla="*/ 32 h 70"/>
                <a:gd name="T82" fmla="*/ 26 w 53"/>
                <a:gd name="T83" fmla="*/ 31 h 70"/>
                <a:gd name="T84" fmla="*/ 21 w 53"/>
                <a:gd name="T85" fmla="*/ 33 h 70"/>
                <a:gd name="T86" fmla="*/ 17 w 53"/>
                <a:gd name="T87" fmla="*/ 39 h 70"/>
                <a:gd name="T88" fmla="*/ 13 w 53"/>
                <a:gd name="T89" fmla="*/ 48 h 70"/>
                <a:gd name="T90" fmla="*/ 12 w 53"/>
                <a:gd name="T91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70">
                  <a:moveTo>
                    <a:pt x="27" y="62"/>
                  </a:moveTo>
                  <a:cubicBezTo>
                    <a:pt x="25" y="64"/>
                    <a:pt x="23" y="66"/>
                    <a:pt x="20" y="68"/>
                  </a:cubicBezTo>
                  <a:cubicBezTo>
                    <a:pt x="18" y="69"/>
                    <a:pt x="15" y="70"/>
                    <a:pt x="12" y="70"/>
                  </a:cubicBezTo>
                  <a:cubicBezTo>
                    <a:pt x="8" y="70"/>
                    <a:pt x="5" y="69"/>
                    <a:pt x="3" y="66"/>
                  </a:cubicBezTo>
                  <a:cubicBezTo>
                    <a:pt x="1" y="63"/>
                    <a:pt x="0" y="60"/>
                    <a:pt x="0" y="56"/>
                  </a:cubicBezTo>
                  <a:cubicBezTo>
                    <a:pt x="0" y="52"/>
                    <a:pt x="0" y="49"/>
                    <a:pt x="1" y="45"/>
                  </a:cubicBezTo>
                  <a:cubicBezTo>
                    <a:pt x="3" y="42"/>
                    <a:pt x="4" y="39"/>
                    <a:pt x="7" y="35"/>
                  </a:cubicBezTo>
                  <a:cubicBezTo>
                    <a:pt x="9" y="32"/>
                    <a:pt x="12" y="29"/>
                    <a:pt x="15" y="27"/>
                  </a:cubicBezTo>
                  <a:cubicBezTo>
                    <a:pt x="17" y="26"/>
                    <a:pt x="20" y="25"/>
                    <a:pt x="23" y="25"/>
                  </a:cubicBezTo>
                  <a:cubicBezTo>
                    <a:pt x="25" y="25"/>
                    <a:pt x="27" y="25"/>
                    <a:pt x="29" y="26"/>
                  </a:cubicBezTo>
                  <a:cubicBezTo>
                    <a:pt x="30" y="28"/>
                    <a:pt x="32" y="29"/>
                    <a:pt x="33" y="3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1"/>
                    <a:pt x="39" y="10"/>
                    <a:pt x="39" y="10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9" y="7"/>
                    <a:pt x="38" y="6"/>
                    <a:pt x="38" y="5"/>
                  </a:cubicBezTo>
                  <a:cubicBezTo>
                    <a:pt x="37" y="5"/>
                    <a:pt x="35" y="5"/>
                    <a:pt x="31" y="4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1"/>
                    <a:pt x="40" y="1"/>
                    <a:pt x="43" y="1"/>
                  </a:cubicBezTo>
                  <a:cubicBezTo>
                    <a:pt x="46" y="0"/>
                    <a:pt x="50" y="0"/>
                    <a:pt x="53" y="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9" y="50"/>
                    <a:pt x="39" y="53"/>
                    <a:pt x="38" y="56"/>
                  </a:cubicBezTo>
                  <a:cubicBezTo>
                    <a:pt x="38" y="58"/>
                    <a:pt x="37" y="60"/>
                    <a:pt x="37" y="61"/>
                  </a:cubicBezTo>
                  <a:cubicBezTo>
                    <a:pt x="37" y="62"/>
                    <a:pt x="37" y="62"/>
                    <a:pt x="38" y="63"/>
                  </a:cubicBezTo>
                  <a:cubicBezTo>
                    <a:pt x="38" y="63"/>
                    <a:pt x="39" y="63"/>
                    <a:pt x="39" y="63"/>
                  </a:cubicBezTo>
                  <a:cubicBezTo>
                    <a:pt x="40" y="63"/>
                    <a:pt x="41" y="63"/>
                    <a:pt x="42" y="61"/>
                  </a:cubicBezTo>
                  <a:cubicBezTo>
                    <a:pt x="43" y="60"/>
                    <a:pt x="44" y="58"/>
                    <a:pt x="46" y="55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6" y="61"/>
                    <a:pt x="44" y="64"/>
                    <a:pt x="41" y="66"/>
                  </a:cubicBezTo>
                  <a:cubicBezTo>
                    <a:pt x="39" y="69"/>
                    <a:pt x="36" y="70"/>
                    <a:pt x="33" y="70"/>
                  </a:cubicBezTo>
                  <a:cubicBezTo>
                    <a:pt x="31" y="70"/>
                    <a:pt x="29" y="69"/>
                    <a:pt x="28" y="68"/>
                  </a:cubicBezTo>
                  <a:cubicBezTo>
                    <a:pt x="27" y="67"/>
                    <a:pt x="27" y="66"/>
                    <a:pt x="27" y="63"/>
                  </a:cubicBezTo>
                  <a:cubicBezTo>
                    <a:pt x="27" y="63"/>
                    <a:pt x="27" y="62"/>
                    <a:pt x="27" y="62"/>
                  </a:cubicBezTo>
                  <a:cubicBezTo>
                    <a:pt x="27" y="62"/>
                    <a:pt x="27" y="62"/>
                    <a:pt x="27" y="62"/>
                  </a:cubicBezTo>
                  <a:moveTo>
                    <a:pt x="12" y="58"/>
                  </a:moveTo>
                  <a:cubicBezTo>
                    <a:pt x="12" y="60"/>
                    <a:pt x="12" y="62"/>
                    <a:pt x="13" y="63"/>
                  </a:cubicBezTo>
                  <a:cubicBezTo>
                    <a:pt x="14" y="64"/>
                    <a:pt x="15" y="64"/>
                    <a:pt x="17" y="64"/>
                  </a:cubicBezTo>
                  <a:cubicBezTo>
                    <a:pt x="19" y="64"/>
                    <a:pt x="20" y="64"/>
                    <a:pt x="22" y="62"/>
                  </a:cubicBezTo>
                  <a:cubicBezTo>
                    <a:pt x="23" y="61"/>
                    <a:pt x="25" y="59"/>
                    <a:pt x="26" y="56"/>
                  </a:cubicBezTo>
                  <a:cubicBezTo>
                    <a:pt x="28" y="53"/>
                    <a:pt x="29" y="50"/>
                    <a:pt x="29" y="46"/>
                  </a:cubicBezTo>
                  <a:cubicBezTo>
                    <a:pt x="30" y="43"/>
                    <a:pt x="31" y="40"/>
                    <a:pt x="31" y="37"/>
                  </a:cubicBezTo>
                  <a:cubicBezTo>
                    <a:pt x="31" y="35"/>
                    <a:pt x="30" y="33"/>
                    <a:pt x="30" y="32"/>
                  </a:cubicBezTo>
                  <a:cubicBezTo>
                    <a:pt x="29" y="31"/>
                    <a:pt x="28" y="31"/>
                    <a:pt x="26" y="31"/>
                  </a:cubicBezTo>
                  <a:cubicBezTo>
                    <a:pt x="24" y="31"/>
                    <a:pt x="23" y="31"/>
                    <a:pt x="21" y="33"/>
                  </a:cubicBezTo>
                  <a:cubicBezTo>
                    <a:pt x="19" y="34"/>
                    <a:pt x="18" y="36"/>
                    <a:pt x="17" y="39"/>
                  </a:cubicBezTo>
                  <a:cubicBezTo>
                    <a:pt x="15" y="41"/>
                    <a:pt x="14" y="44"/>
                    <a:pt x="13" y="48"/>
                  </a:cubicBezTo>
                  <a:cubicBezTo>
                    <a:pt x="12" y="52"/>
                    <a:pt x="12" y="55"/>
                    <a:pt x="12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6"/>
            <p:cNvSpPr>
              <a:spLocks noEditPoints="1"/>
            </p:cNvSpPr>
            <p:nvPr/>
          </p:nvSpPr>
          <p:spPr bwMode="auto">
            <a:xfrm>
              <a:off x="8318092" y="1040720"/>
              <a:ext cx="180975" cy="174625"/>
            </a:xfrm>
            <a:custGeom>
              <a:avLst/>
              <a:gdLst>
                <a:gd name="T0" fmla="*/ 27 w 48"/>
                <a:gd name="T1" fmla="*/ 36 h 45"/>
                <a:gd name="T2" fmla="*/ 20 w 48"/>
                <a:gd name="T3" fmla="*/ 43 h 45"/>
                <a:gd name="T4" fmla="*/ 11 w 48"/>
                <a:gd name="T5" fmla="*/ 45 h 45"/>
                <a:gd name="T6" fmla="*/ 3 w 48"/>
                <a:gd name="T7" fmla="*/ 41 h 45"/>
                <a:gd name="T8" fmla="*/ 0 w 48"/>
                <a:gd name="T9" fmla="*/ 31 h 45"/>
                <a:gd name="T10" fmla="*/ 2 w 48"/>
                <a:gd name="T11" fmla="*/ 20 h 45"/>
                <a:gd name="T12" fmla="*/ 7 w 48"/>
                <a:gd name="T13" fmla="*/ 10 h 45"/>
                <a:gd name="T14" fmla="*/ 15 w 48"/>
                <a:gd name="T15" fmla="*/ 3 h 45"/>
                <a:gd name="T16" fmla="*/ 24 w 48"/>
                <a:gd name="T17" fmla="*/ 0 h 45"/>
                <a:gd name="T18" fmla="*/ 31 w 48"/>
                <a:gd name="T19" fmla="*/ 2 h 45"/>
                <a:gd name="T20" fmla="*/ 34 w 48"/>
                <a:gd name="T21" fmla="*/ 7 h 45"/>
                <a:gd name="T22" fmla="*/ 36 w 48"/>
                <a:gd name="T23" fmla="*/ 1 h 45"/>
                <a:gd name="T24" fmla="*/ 46 w 48"/>
                <a:gd name="T25" fmla="*/ 1 h 45"/>
                <a:gd name="T26" fmla="*/ 39 w 48"/>
                <a:gd name="T27" fmla="*/ 26 h 45"/>
                <a:gd name="T28" fmla="*/ 38 w 48"/>
                <a:gd name="T29" fmla="*/ 32 h 45"/>
                <a:gd name="T30" fmla="*/ 37 w 48"/>
                <a:gd name="T31" fmla="*/ 36 h 45"/>
                <a:gd name="T32" fmla="*/ 38 w 48"/>
                <a:gd name="T33" fmla="*/ 38 h 45"/>
                <a:gd name="T34" fmla="*/ 39 w 48"/>
                <a:gd name="T35" fmla="*/ 38 h 45"/>
                <a:gd name="T36" fmla="*/ 42 w 48"/>
                <a:gd name="T37" fmla="*/ 37 h 45"/>
                <a:gd name="T38" fmla="*/ 46 w 48"/>
                <a:gd name="T39" fmla="*/ 30 h 45"/>
                <a:gd name="T40" fmla="*/ 48 w 48"/>
                <a:gd name="T41" fmla="*/ 31 h 45"/>
                <a:gd name="T42" fmla="*/ 41 w 48"/>
                <a:gd name="T43" fmla="*/ 42 h 45"/>
                <a:gd name="T44" fmla="*/ 33 w 48"/>
                <a:gd name="T45" fmla="*/ 45 h 45"/>
                <a:gd name="T46" fmla="*/ 28 w 48"/>
                <a:gd name="T47" fmla="*/ 44 h 45"/>
                <a:gd name="T48" fmla="*/ 27 w 48"/>
                <a:gd name="T49" fmla="*/ 39 h 45"/>
                <a:gd name="T50" fmla="*/ 27 w 48"/>
                <a:gd name="T51" fmla="*/ 37 h 45"/>
                <a:gd name="T52" fmla="*/ 27 w 48"/>
                <a:gd name="T53" fmla="*/ 36 h 45"/>
                <a:gd name="T54" fmla="*/ 12 w 48"/>
                <a:gd name="T55" fmla="*/ 33 h 45"/>
                <a:gd name="T56" fmla="*/ 13 w 48"/>
                <a:gd name="T57" fmla="*/ 37 h 45"/>
                <a:gd name="T58" fmla="*/ 17 w 48"/>
                <a:gd name="T59" fmla="*/ 39 h 45"/>
                <a:gd name="T60" fmla="*/ 22 w 48"/>
                <a:gd name="T61" fmla="*/ 37 h 45"/>
                <a:gd name="T62" fmla="*/ 26 w 48"/>
                <a:gd name="T63" fmla="*/ 31 h 45"/>
                <a:gd name="T64" fmla="*/ 30 w 48"/>
                <a:gd name="T65" fmla="*/ 21 h 45"/>
                <a:gd name="T66" fmla="*/ 31 w 48"/>
                <a:gd name="T67" fmla="*/ 12 h 45"/>
                <a:gd name="T68" fmla="*/ 30 w 48"/>
                <a:gd name="T69" fmla="*/ 7 h 45"/>
                <a:gd name="T70" fmla="*/ 27 w 48"/>
                <a:gd name="T71" fmla="*/ 6 h 45"/>
                <a:gd name="T72" fmla="*/ 22 w 48"/>
                <a:gd name="T73" fmla="*/ 8 h 45"/>
                <a:gd name="T74" fmla="*/ 17 w 48"/>
                <a:gd name="T75" fmla="*/ 15 h 45"/>
                <a:gd name="T76" fmla="*/ 13 w 48"/>
                <a:gd name="T77" fmla="*/ 24 h 45"/>
                <a:gd name="T78" fmla="*/ 12 w 48"/>
                <a:gd name="T7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" h="45">
                  <a:moveTo>
                    <a:pt x="27" y="36"/>
                  </a:moveTo>
                  <a:cubicBezTo>
                    <a:pt x="25" y="39"/>
                    <a:pt x="22" y="41"/>
                    <a:pt x="20" y="43"/>
                  </a:cubicBezTo>
                  <a:cubicBezTo>
                    <a:pt x="17" y="44"/>
                    <a:pt x="14" y="45"/>
                    <a:pt x="11" y="45"/>
                  </a:cubicBezTo>
                  <a:cubicBezTo>
                    <a:pt x="8" y="45"/>
                    <a:pt x="5" y="44"/>
                    <a:pt x="3" y="41"/>
                  </a:cubicBezTo>
                  <a:cubicBezTo>
                    <a:pt x="1" y="38"/>
                    <a:pt x="0" y="35"/>
                    <a:pt x="0" y="31"/>
                  </a:cubicBezTo>
                  <a:cubicBezTo>
                    <a:pt x="0" y="27"/>
                    <a:pt x="1" y="24"/>
                    <a:pt x="2" y="20"/>
                  </a:cubicBezTo>
                  <a:cubicBezTo>
                    <a:pt x="3" y="17"/>
                    <a:pt x="5" y="13"/>
                    <a:pt x="7" y="10"/>
                  </a:cubicBezTo>
                  <a:cubicBezTo>
                    <a:pt x="9" y="7"/>
                    <a:pt x="12" y="4"/>
                    <a:pt x="15" y="3"/>
                  </a:cubicBezTo>
                  <a:cubicBezTo>
                    <a:pt x="18" y="1"/>
                    <a:pt x="21" y="0"/>
                    <a:pt x="24" y="0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3"/>
                    <a:pt x="33" y="5"/>
                    <a:pt x="34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9"/>
                    <a:pt x="38" y="30"/>
                    <a:pt x="38" y="32"/>
                  </a:cubicBezTo>
                  <a:cubicBezTo>
                    <a:pt x="37" y="34"/>
                    <a:pt x="37" y="35"/>
                    <a:pt x="37" y="36"/>
                  </a:cubicBezTo>
                  <a:cubicBezTo>
                    <a:pt x="37" y="37"/>
                    <a:pt x="37" y="37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0" y="38"/>
                    <a:pt x="41" y="38"/>
                    <a:pt x="42" y="37"/>
                  </a:cubicBezTo>
                  <a:cubicBezTo>
                    <a:pt x="43" y="36"/>
                    <a:pt x="44" y="33"/>
                    <a:pt x="46" y="3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6" y="36"/>
                    <a:pt x="44" y="39"/>
                    <a:pt x="41" y="42"/>
                  </a:cubicBezTo>
                  <a:cubicBezTo>
                    <a:pt x="39" y="44"/>
                    <a:pt x="36" y="45"/>
                    <a:pt x="33" y="45"/>
                  </a:cubicBezTo>
                  <a:cubicBezTo>
                    <a:pt x="31" y="45"/>
                    <a:pt x="29" y="45"/>
                    <a:pt x="28" y="44"/>
                  </a:cubicBezTo>
                  <a:cubicBezTo>
                    <a:pt x="27" y="43"/>
                    <a:pt x="27" y="41"/>
                    <a:pt x="27" y="39"/>
                  </a:cubicBezTo>
                  <a:cubicBezTo>
                    <a:pt x="27" y="38"/>
                    <a:pt x="27" y="38"/>
                    <a:pt x="27" y="37"/>
                  </a:cubicBezTo>
                  <a:cubicBezTo>
                    <a:pt x="27" y="37"/>
                    <a:pt x="27" y="36"/>
                    <a:pt x="27" y="36"/>
                  </a:cubicBezTo>
                  <a:moveTo>
                    <a:pt x="12" y="33"/>
                  </a:moveTo>
                  <a:cubicBezTo>
                    <a:pt x="12" y="35"/>
                    <a:pt x="12" y="36"/>
                    <a:pt x="13" y="37"/>
                  </a:cubicBezTo>
                  <a:cubicBezTo>
                    <a:pt x="14" y="39"/>
                    <a:pt x="15" y="39"/>
                    <a:pt x="17" y="39"/>
                  </a:cubicBezTo>
                  <a:cubicBezTo>
                    <a:pt x="19" y="39"/>
                    <a:pt x="20" y="38"/>
                    <a:pt x="22" y="37"/>
                  </a:cubicBezTo>
                  <a:cubicBezTo>
                    <a:pt x="23" y="36"/>
                    <a:pt x="25" y="34"/>
                    <a:pt x="26" y="31"/>
                  </a:cubicBezTo>
                  <a:cubicBezTo>
                    <a:pt x="28" y="28"/>
                    <a:pt x="29" y="24"/>
                    <a:pt x="30" y="21"/>
                  </a:cubicBezTo>
                  <a:cubicBezTo>
                    <a:pt x="31" y="17"/>
                    <a:pt x="31" y="14"/>
                    <a:pt x="31" y="12"/>
                  </a:cubicBezTo>
                  <a:cubicBezTo>
                    <a:pt x="31" y="10"/>
                    <a:pt x="31" y="8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5" y="6"/>
                    <a:pt x="23" y="6"/>
                    <a:pt x="22" y="8"/>
                  </a:cubicBezTo>
                  <a:cubicBezTo>
                    <a:pt x="20" y="10"/>
                    <a:pt x="18" y="12"/>
                    <a:pt x="17" y="15"/>
                  </a:cubicBezTo>
                  <a:cubicBezTo>
                    <a:pt x="15" y="18"/>
                    <a:pt x="14" y="21"/>
                    <a:pt x="13" y="24"/>
                  </a:cubicBezTo>
                  <a:cubicBezTo>
                    <a:pt x="12" y="27"/>
                    <a:pt x="12" y="30"/>
                    <a:pt x="12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8516530" y="1040720"/>
              <a:ext cx="158750" cy="169863"/>
            </a:xfrm>
            <a:custGeom>
              <a:avLst/>
              <a:gdLst>
                <a:gd name="T0" fmla="*/ 13 w 42"/>
                <a:gd name="T1" fmla="*/ 44 h 44"/>
                <a:gd name="T2" fmla="*/ 2 w 42"/>
                <a:gd name="T3" fmla="*/ 44 h 44"/>
                <a:gd name="T4" fmla="*/ 8 w 42"/>
                <a:gd name="T5" fmla="*/ 25 h 44"/>
                <a:gd name="T6" fmla="*/ 10 w 42"/>
                <a:gd name="T7" fmla="*/ 15 h 44"/>
                <a:gd name="T8" fmla="*/ 11 w 42"/>
                <a:gd name="T9" fmla="*/ 10 h 44"/>
                <a:gd name="T10" fmla="*/ 11 w 42"/>
                <a:gd name="T11" fmla="*/ 7 h 44"/>
                <a:gd name="T12" fmla="*/ 9 w 42"/>
                <a:gd name="T13" fmla="*/ 7 h 44"/>
                <a:gd name="T14" fmla="*/ 6 w 42"/>
                <a:gd name="T15" fmla="*/ 9 h 44"/>
                <a:gd name="T16" fmla="*/ 3 w 42"/>
                <a:gd name="T17" fmla="*/ 16 h 44"/>
                <a:gd name="T18" fmla="*/ 0 w 42"/>
                <a:gd name="T19" fmla="*/ 15 h 44"/>
                <a:gd name="T20" fmla="*/ 7 w 42"/>
                <a:gd name="T21" fmla="*/ 4 h 44"/>
                <a:gd name="T22" fmla="*/ 15 w 42"/>
                <a:gd name="T23" fmla="*/ 0 h 44"/>
                <a:gd name="T24" fmla="*/ 20 w 42"/>
                <a:gd name="T25" fmla="*/ 2 h 44"/>
                <a:gd name="T26" fmla="*/ 22 w 42"/>
                <a:gd name="T27" fmla="*/ 7 h 44"/>
                <a:gd name="T28" fmla="*/ 21 w 42"/>
                <a:gd name="T29" fmla="*/ 10 h 44"/>
                <a:gd name="T30" fmla="*/ 21 w 42"/>
                <a:gd name="T31" fmla="*/ 15 h 44"/>
                <a:gd name="T32" fmla="*/ 27 w 42"/>
                <a:gd name="T33" fmla="*/ 3 h 44"/>
                <a:gd name="T34" fmla="*/ 35 w 42"/>
                <a:gd name="T35" fmla="*/ 0 h 44"/>
                <a:gd name="T36" fmla="*/ 40 w 42"/>
                <a:gd name="T37" fmla="*/ 2 h 44"/>
                <a:gd name="T38" fmla="*/ 42 w 42"/>
                <a:gd name="T39" fmla="*/ 7 h 44"/>
                <a:gd name="T40" fmla="*/ 40 w 42"/>
                <a:gd name="T41" fmla="*/ 11 h 44"/>
                <a:gd name="T42" fmla="*/ 36 w 42"/>
                <a:gd name="T43" fmla="*/ 13 h 44"/>
                <a:gd name="T44" fmla="*/ 32 w 42"/>
                <a:gd name="T45" fmla="*/ 11 h 44"/>
                <a:gd name="T46" fmla="*/ 29 w 42"/>
                <a:gd name="T47" fmla="*/ 9 h 44"/>
                <a:gd name="T48" fmla="*/ 24 w 42"/>
                <a:gd name="T49" fmla="*/ 14 h 44"/>
                <a:gd name="T50" fmla="*/ 18 w 42"/>
                <a:gd name="T51" fmla="*/ 29 h 44"/>
                <a:gd name="T52" fmla="*/ 13 w 42"/>
                <a:gd name="T5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44">
                  <a:moveTo>
                    <a:pt x="13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1"/>
                    <a:pt x="10" y="17"/>
                    <a:pt x="10" y="15"/>
                  </a:cubicBezTo>
                  <a:cubicBezTo>
                    <a:pt x="11" y="13"/>
                    <a:pt x="11" y="11"/>
                    <a:pt x="11" y="10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8" y="7"/>
                    <a:pt x="7" y="7"/>
                    <a:pt x="6" y="9"/>
                  </a:cubicBezTo>
                  <a:cubicBezTo>
                    <a:pt x="5" y="11"/>
                    <a:pt x="4" y="13"/>
                    <a:pt x="3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0"/>
                    <a:pt x="5" y="6"/>
                    <a:pt x="7" y="4"/>
                  </a:cubicBezTo>
                  <a:cubicBezTo>
                    <a:pt x="10" y="1"/>
                    <a:pt x="12" y="0"/>
                    <a:pt x="15" y="0"/>
                  </a:cubicBezTo>
                  <a:cubicBezTo>
                    <a:pt x="17" y="0"/>
                    <a:pt x="19" y="0"/>
                    <a:pt x="20" y="2"/>
                  </a:cubicBezTo>
                  <a:cubicBezTo>
                    <a:pt x="21" y="3"/>
                    <a:pt x="22" y="4"/>
                    <a:pt x="22" y="7"/>
                  </a:cubicBezTo>
                  <a:cubicBezTo>
                    <a:pt x="22" y="8"/>
                    <a:pt x="22" y="9"/>
                    <a:pt x="21" y="10"/>
                  </a:cubicBezTo>
                  <a:cubicBezTo>
                    <a:pt x="21" y="12"/>
                    <a:pt x="21" y="13"/>
                    <a:pt x="21" y="15"/>
                  </a:cubicBezTo>
                  <a:cubicBezTo>
                    <a:pt x="23" y="10"/>
                    <a:pt x="25" y="6"/>
                    <a:pt x="27" y="3"/>
                  </a:cubicBezTo>
                  <a:cubicBezTo>
                    <a:pt x="29" y="1"/>
                    <a:pt x="32" y="0"/>
                    <a:pt x="35" y="0"/>
                  </a:cubicBezTo>
                  <a:cubicBezTo>
                    <a:pt x="37" y="0"/>
                    <a:pt x="38" y="0"/>
                    <a:pt x="40" y="2"/>
                  </a:cubicBezTo>
                  <a:cubicBezTo>
                    <a:pt x="41" y="3"/>
                    <a:pt x="42" y="5"/>
                    <a:pt x="42" y="7"/>
                  </a:cubicBezTo>
                  <a:cubicBezTo>
                    <a:pt x="42" y="9"/>
                    <a:pt x="41" y="10"/>
                    <a:pt x="40" y="11"/>
                  </a:cubicBezTo>
                  <a:cubicBezTo>
                    <a:pt x="39" y="12"/>
                    <a:pt x="38" y="13"/>
                    <a:pt x="36" y="13"/>
                  </a:cubicBezTo>
                  <a:cubicBezTo>
                    <a:pt x="35" y="13"/>
                    <a:pt x="33" y="12"/>
                    <a:pt x="32" y="11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9"/>
                    <a:pt x="26" y="10"/>
                    <a:pt x="24" y="14"/>
                  </a:cubicBezTo>
                  <a:cubicBezTo>
                    <a:pt x="23" y="17"/>
                    <a:pt x="21" y="22"/>
                    <a:pt x="18" y="29"/>
                  </a:cubicBezTo>
                  <a:lnTo>
                    <a:pt x="1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8"/>
            <p:cNvSpPr>
              <a:spLocks noEditPoints="1"/>
            </p:cNvSpPr>
            <p:nvPr/>
          </p:nvSpPr>
          <p:spPr bwMode="auto">
            <a:xfrm>
              <a:off x="8672105" y="943882"/>
              <a:ext cx="198438" cy="271463"/>
            </a:xfrm>
            <a:custGeom>
              <a:avLst/>
              <a:gdLst>
                <a:gd name="T0" fmla="*/ 28 w 53"/>
                <a:gd name="T1" fmla="*/ 62 h 70"/>
                <a:gd name="T2" fmla="*/ 21 w 53"/>
                <a:gd name="T3" fmla="*/ 68 h 70"/>
                <a:gd name="T4" fmla="*/ 13 w 53"/>
                <a:gd name="T5" fmla="*/ 70 h 70"/>
                <a:gd name="T6" fmla="*/ 4 w 53"/>
                <a:gd name="T7" fmla="*/ 66 h 70"/>
                <a:gd name="T8" fmla="*/ 0 w 53"/>
                <a:gd name="T9" fmla="*/ 56 h 70"/>
                <a:gd name="T10" fmla="*/ 2 w 53"/>
                <a:gd name="T11" fmla="*/ 45 h 70"/>
                <a:gd name="T12" fmla="*/ 8 w 53"/>
                <a:gd name="T13" fmla="*/ 35 h 70"/>
                <a:gd name="T14" fmla="*/ 15 w 53"/>
                <a:gd name="T15" fmla="*/ 27 h 70"/>
                <a:gd name="T16" fmla="*/ 24 w 53"/>
                <a:gd name="T17" fmla="*/ 25 h 70"/>
                <a:gd name="T18" fmla="*/ 29 w 53"/>
                <a:gd name="T19" fmla="*/ 26 h 70"/>
                <a:gd name="T20" fmla="*/ 34 w 53"/>
                <a:gd name="T21" fmla="*/ 31 h 70"/>
                <a:gd name="T22" fmla="*/ 39 w 53"/>
                <a:gd name="T23" fmla="*/ 12 h 70"/>
                <a:gd name="T24" fmla="*/ 39 w 53"/>
                <a:gd name="T25" fmla="*/ 10 h 70"/>
                <a:gd name="T26" fmla="*/ 40 w 53"/>
                <a:gd name="T27" fmla="*/ 8 h 70"/>
                <a:gd name="T28" fmla="*/ 38 w 53"/>
                <a:gd name="T29" fmla="*/ 5 h 70"/>
                <a:gd name="T30" fmla="*/ 32 w 53"/>
                <a:gd name="T31" fmla="*/ 4 h 70"/>
                <a:gd name="T32" fmla="*/ 33 w 53"/>
                <a:gd name="T33" fmla="*/ 1 h 70"/>
                <a:gd name="T34" fmla="*/ 44 w 53"/>
                <a:gd name="T35" fmla="*/ 1 h 70"/>
                <a:gd name="T36" fmla="*/ 53 w 53"/>
                <a:gd name="T37" fmla="*/ 0 h 70"/>
                <a:gd name="T38" fmla="*/ 41 w 53"/>
                <a:gd name="T39" fmla="*/ 46 h 70"/>
                <a:gd name="T40" fmla="*/ 39 w 53"/>
                <a:gd name="T41" fmla="*/ 56 h 70"/>
                <a:gd name="T42" fmla="*/ 38 w 53"/>
                <a:gd name="T43" fmla="*/ 61 h 70"/>
                <a:gd name="T44" fmla="*/ 38 w 53"/>
                <a:gd name="T45" fmla="*/ 63 h 70"/>
                <a:gd name="T46" fmla="*/ 40 w 53"/>
                <a:gd name="T47" fmla="*/ 63 h 70"/>
                <a:gd name="T48" fmla="*/ 43 w 53"/>
                <a:gd name="T49" fmla="*/ 61 h 70"/>
                <a:gd name="T50" fmla="*/ 46 w 53"/>
                <a:gd name="T51" fmla="*/ 55 h 70"/>
                <a:gd name="T52" fmla="*/ 49 w 53"/>
                <a:gd name="T53" fmla="*/ 56 h 70"/>
                <a:gd name="T54" fmla="*/ 42 w 53"/>
                <a:gd name="T55" fmla="*/ 66 h 70"/>
                <a:gd name="T56" fmla="*/ 34 w 53"/>
                <a:gd name="T57" fmla="*/ 70 h 70"/>
                <a:gd name="T58" fmla="*/ 29 w 53"/>
                <a:gd name="T59" fmla="*/ 68 h 70"/>
                <a:gd name="T60" fmla="*/ 27 w 53"/>
                <a:gd name="T61" fmla="*/ 63 h 70"/>
                <a:gd name="T62" fmla="*/ 27 w 53"/>
                <a:gd name="T63" fmla="*/ 62 h 70"/>
                <a:gd name="T64" fmla="*/ 28 w 53"/>
                <a:gd name="T65" fmla="*/ 62 h 70"/>
                <a:gd name="T66" fmla="*/ 12 w 53"/>
                <a:gd name="T67" fmla="*/ 58 h 70"/>
                <a:gd name="T68" fmla="*/ 14 w 53"/>
                <a:gd name="T69" fmla="*/ 63 h 70"/>
                <a:gd name="T70" fmla="*/ 17 w 53"/>
                <a:gd name="T71" fmla="*/ 64 h 70"/>
                <a:gd name="T72" fmla="*/ 23 w 53"/>
                <a:gd name="T73" fmla="*/ 62 h 70"/>
                <a:gd name="T74" fmla="*/ 27 w 53"/>
                <a:gd name="T75" fmla="*/ 56 h 70"/>
                <a:gd name="T76" fmla="*/ 30 w 53"/>
                <a:gd name="T77" fmla="*/ 46 h 70"/>
                <a:gd name="T78" fmla="*/ 31 w 53"/>
                <a:gd name="T79" fmla="*/ 37 h 70"/>
                <a:gd name="T80" fmla="*/ 30 w 53"/>
                <a:gd name="T81" fmla="*/ 32 h 70"/>
                <a:gd name="T82" fmla="*/ 27 w 53"/>
                <a:gd name="T83" fmla="*/ 31 h 70"/>
                <a:gd name="T84" fmla="*/ 22 w 53"/>
                <a:gd name="T85" fmla="*/ 33 h 70"/>
                <a:gd name="T86" fmla="*/ 17 w 53"/>
                <a:gd name="T87" fmla="*/ 39 h 70"/>
                <a:gd name="T88" fmla="*/ 14 w 53"/>
                <a:gd name="T89" fmla="*/ 48 h 70"/>
                <a:gd name="T90" fmla="*/ 12 w 53"/>
                <a:gd name="T91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" h="70">
                  <a:moveTo>
                    <a:pt x="28" y="62"/>
                  </a:moveTo>
                  <a:cubicBezTo>
                    <a:pt x="26" y="64"/>
                    <a:pt x="24" y="66"/>
                    <a:pt x="21" y="68"/>
                  </a:cubicBezTo>
                  <a:cubicBezTo>
                    <a:pt x="18" y="69"/>
                    <a:pt x="16" y="70"/>
                    <a:pt x="13" y="70"/>
                  </a:cubicBezTo>
                  <a:cubicBezTo>
                    <a:pt x="9" y="70"/>
                    <a:pt x="6" y="69"/>
                    <a:pt x="4" y="66"/>
                  </a:cubicBezTo>
                  <a:cubicBezTo>
                    <a:pt x="1" y="63"/>
                    <a:pt x="0" y="60"/>
                    <a:pt x="0" y="56"/>
                  </a:cubicBezTo>
                  <a:cubicBezTo>
                    <a:pt x="0" y="52"/>
                    <a:pt x="1" y="49"/>
                    <a:pt x="2" y="45"/>
                  </a:cubicBezTo>
                  <a:cubicBezTo>
                    <a:pt x="3" y="42"/>
                    <a:pt x="5" y="39"/>
                    <a:pt x="8" y="35"/>
                  </a:cubicBezTo>
                  <a:cubicBezTo>
                    <a:pt x="10" y="32"/>
                    <a:pt x="13" y="29"/>
                    <a:pt x="15" y="27"/>
                  </a:cubicBezTo>
                  <a:cubicBezTo>
                    <a:pt x="18" y="26"/>
                    <a:pt x="21" y="25"/>
                    <a:pt x="24" y="25"/>
                  </a:cubicBezTo>
                  <a:cubicBezTo>
                    <a:pt x="26" y="25"/>
                    <a:pt x="28" y="25"/>
                    <a:pt x="29" y="26"/>
                  </a:cubicBezTo>
                  <a:cubicBezTo>
                    <a:pt x="31" y="28"/>
                    <a:pt x="32" y="29"/>
                    <a:pt x="34" y="31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0"/>
                    <a:pt x="39" y="10"/>
                  </a:cubicBezTo>
                  <a:cubicBezTo>
                    <a:pt x="40" y="9"/>
                    <a:pt x="40" y="8"/>
                    <a:pt x="40" y="8"/>
                  </a:cubicBezTo>
                  <a:cubicBezTo>
                    <a:pt x="40" y="7"/>
                    <a:pt x="39" y="6"/>
                    <a:pt x="38" y="5"/>
                  </a:cubicBezTo>
                  <a:cubicBezTo>
                    <a:pt x="37" y="5"/>
                    <a:pt x="35" y="5"/>
                    <a:pt x="32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7" y="1"/>
                    <a:pt x="40" y="1"/>
                    <a:pt x="44" y="1"/>
                  </a:cubicBezTo>
                  <a:cubicBezTo>
                    <a:pt x="47" y="0"/>
                    <a:pt x="50" y="0"/>
                    <a:pt x="53" y="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50"/>
                    <a:pt x="39" y="53"/>
                    <a:pt x="39" y="56"/>
                  </a:cubicBezTo>
                  <a:cubicBezTo>
                    <a:pt x="38" y="58"/>
                    <a:pt x="38" y="60"/>
                    <a:pt x="38" y="61"/>
                  </a:cubicBezTo>
                  <a:cubicBezTo>
                    <a:pt x="38" y="62"/>
                    <a:pt x="38" y="62"/>
                    <a:pt x="38" y="63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1" y="63"/>
                    <a:pt x="42" y="63"/>
                    <a:pt x="43" y="61"/>
                  </a:cubicBezTo>
                  <a:cubicBezTo>
                    <a:pt x="44" y="60"/>
                    <a:pt x="45" y="58"/>
                    <a:pt x="46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7" y="61"/>
                    <a:pt x="45" y="64"/>
                    <a:pt x="42" y="66"/>
                  </a:cubicBezTo>
                  <a:cubicBezTo>
                    <a:pt x="39" y="69"/>
                    <a:pt x="37" y="70"/>
                    <a:pt x="34" y="70"/>
                  </a:cubicBezTo>
                  <a:cubicBezTo>
                    <a:pt x="32" y="70"/>
                    <a:pt x="30" y="69"/>
                    <a:pt x="29" y="68"/>
                  </a:cubicBezTo>
                  <a:cubicBezTo>
                    <a:pt x="28" y="67"/>
                    <a:pt x="27" y="66"/>
                    <a:pt x="27" y="63"/>
                  </a:cubicBezTo>
                  <a:cubicBezTo>
                    <a:pt x="27" y="63"/>
                    <a:pt x="27" y="62"/>
                    <a:pt x="27" y="62"/>
                  </a:cubicBezTo>
                  <a:cubicBezTo>
                    <a:pt x="27" y="62"/>
                    <a:pt x="28" y="62"/>
                    <a:pt x="28" y="62"/>
                  </a:cubicBezTo>
                  <a:moveTo>
                    <a:pt x="12" y="58"/>
                  </a:moveTo>
                  <a:cubicBezTo>
                    <a:pt x="12" y="60"/>
                    <a:pt x="13" y="62"/>
                    <a:pt x="14" y="63"/>
                  </a:cubicBezTo>
                  <a:cubicBezTo>
                    <a:pt x="14" y="64"/>
                    <a:pt x="16" y="64"/>
                    <a:pt x="17" y="64"/>
                  </a:cubicBezTo>
                  <a:cubicBezTo>
                    <a:pt x="19" y="64"/>
                    <a:pt x="21" y="64"/>
                    <a:pt x="23" y="62"/>
                  </a:cubicBezTo>
                  <a:cubicBezTo>
                    <a:pt x="24" y="61"/>
                    <a:pt x="26" y="59"/>
                    <a:pt x="27" y="56"/>
                  </a:cubicBezTo>
                  <a:cubicBezTo>
                    <a:pt x="28" y="53"/>
                    <a:pt x="29" y="50"/>
                    <a:pt x="30" y="46"/>
                  </a:cubicBezTo>
                  <a:cubicBezTo>
                    <a:pt x="31" y="43"/>
                    <a:pt x="31" y="40"/>
                    <a:pt x="31" y="37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29" y="31"/>
                    <a:pt x="28" y="31"/>
                    <a:pt x="27" y="31"/>
                  </a:cubicBezTo>
                  <a:cubicBezTo>
                    <a:pt x="25" y="31"/>
                    <a:pt x="23" y="31"/>
                    <a:pt x="22" y="33"/>
                  </a:cubicBezTo>
                  <a:cubicBezTo>
                    <a:pt x="20" y="34"/>
                    <a:pt x="19" y="36"/>
                    <a:pt x="17" y="39"/>
                  </a:cubicBezTo>
                  <a:cubicBezTo>
                    <a:pt x="16" y="41"/>
                    <a:pt x="15" y="44"/>
                    <a:pt x="14" y="48"/>
                  </a:cubicBezTo>
                  <a:cubicBezTo>
                    <a:pt x="13" y="52"/>
                    <a:pt x="12" y="55"/>
                    <a:pt x="12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13387" y="3609209"/>
            <a:ext cx="1165227" cy="387350"/>
            <a:chOff x="841384" y="1637243"/>
            <a:chExt cx="1165227" cy="387350"/>
          </a:xfrm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329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 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12BA6A8-8E07-60F0-F031-B289E9ADB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678987"/>
              </p:ext>
            </p:extLst>
          </p:nvPr>
        </p:nvGraphicFramePr>
        <p:xfrm>
          <a:off x="874713" y="2252133"/>
          <a:ext cx="10442576" cy="380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01A15-DD53-1E6F-C0AA-A6D4EEE6BCC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  <a:latin typeface="Proxima Nova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126310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F845D-CEE2-1296-20B7-CB5733C6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solidFill>
            <a:srgbClr val="6CB33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Pulse Check</a:t>
            </a:r>
          </a:p>
        </p:txBody>
      </p:sp>
      <p:pic>
        <p:nvPicPr>
          <p:cNvPr id="13" name="Content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6B6E0E43-24D1-030C-9BA4-10FB42CBB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93878" y="1451216"/>
            <a:ext cx="6780700" cy="4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8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0298-0F48-2E38-0124-7FF472D5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Mentimeter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102E-E8CD-6027-E127-B8F4496176B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</a:rPr>
              <a:t>Your Feedback is Important to Us!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3BA03-8708-0879-C9D1-767781731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 Results from </a:t>
            </a:r>
            <a:r>
              <a:rPr lang="en-US" err="1"/>
              <a:t>MentiMeter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483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FE8814-B157-72B5-6717-665CC106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dirty="0">
                <a:solidFill>
                  <a:srgbClr val="4F00A3"/>
                </a:solidFill>
                <a:latin typeface="+mj-lt"/>
              </a:rPr>
              <a:t>Culminating Activity</a:t>
            </a:r>
            <a:br>
              <a:rPr lang="en-US" sz="3300" dirty="0">
                <a:latin typeface="+mj-lt"/>
              </a:rPr>
            </a:br>
            <a:r>
              <a:rPr lang="en-US" sz="3300" dirty="0">
                <a:solidFill>
                  <a:srgbClr val="4F00A3"/>
                </a:solidFill>
                <a:latin typeface="+mj-lt"/>
              </a:rPr>
              <a:t>A-B-C Book on Equity and Early Literacy 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67CFC65-13E4-3D56-588F-0D8D83660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267" y="1596464"/>
            <a:ext cx="2685705" cy="2685705"/>
          </a:xfrm>
          <a:prstGeom prst="rect">
            <a:avLst/>
          </a:prstGeom>
        </p:spPr>
      </p:pic>
      <p:pic>
        <p:nvPicPr>
          <p:cNvPr id="18" name="Picture 17" descr="A picture containing text, toy, posing, colorful&#10;&#10;Description automatically generated">
            <a:extLst>
              <a:ext uri="{FF2B5EF4-FFF2-40B4-BE49-F238E27FC236}">
                <a16:creationId xmlns:a16="http://schemas.microsoft.com/office/drawing/2014/main" id="{7A537D9C-553E-9C79-8F14-EFFDAF939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18" y="1565783"/>
            <a:ext cx="2685705" cy="2685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F9817D-0DD9-BCE4-DFBD-10B7708CB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877" y="1565783"/>
            <a:ext cx="2439736" cy="2688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F4DD0A-DA69-4746-B4E0-C86FBAFFB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58" y="1565783"/>
            <a:ext cx="2685706" cy="2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3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8DDA-6384-E30A-3A24-7AFFB7E8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600"/>
              <a:t>Action Plan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CE07C-4E18-011F-3A7A-B8139A90D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7716"/>
            <a:ext cx="12192000" cy="45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6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E4D5B5-A8D2-4147-2520-13B805D2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Summit Webpage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987EF-8625-9C26-2C3A-A144B9121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2252132"/>
            <a:ext cx="10442576" cy="380576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70EE9C-7523-D802-5B3B-74B5F167360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</a:rPr>
              <a:t>Accessing Resources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A24AF9-3D2C-1148-2649-F4A93EC5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28" y="2578940"/>
            <a:ext cx="4287272" cy="22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Qr code&#10;&#10;Description automatically generated">
            <a:extLst>
              <a:ext uri="{FF2B5EF4-FFF2-40B4-BE49-F238E27FC236}">
                <a16:creationId xmlns:a16="http://schemas.microsoft.com/office/drawing/2014/main" id="{9D0EEFF9-AE46-15DD-DC17-6CEB387D9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18" y="2105628"/>
            <a:ext cx="3775275" cy="37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2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361E-9583-FA8B-B93A-BA0A3D43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Bananagram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0AAB-BB61-4508-2364-21C9F2846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74" y="3429000"/>
            <a:ext cx="4712565" cy="3805767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F15D22"/>
                </a:solidFill>
              </a:rPr>
              <a:t>Take a Picture of Your Final  </a:t>
            </a:r>
            <a:r>
              <a:rPr lang="en-US" sz="2000" b="1" err="1">
                <a:solidFill>
                  <a:srgbClr val="F15D22"/>
                </a:solidFill>
              </a:rPr>
              <a:t>Bananagram</a:t>
            </a:r>
            <a:endParaRPr lang="en-US" sz="2000" b="1">
              <a:solidFill>
                <a:srgbClr val="F15D22"/>
              </a:solidFill>
            </a:endParaRPr>
          </a:p>
          <a:p>
            <a:r>
              <a:rPr lang="en-US" sz="2000" b="1">
                <a:solidFill>
                  <a:srgbClr val="F15D22"/>
                </a:solidFill>
              </a:rPr>
              <a:t>Tweet it and email it to:  </a:t>
            </a:r>
            <a:r>
              <a:rPr lang="en-US" sz="2000" b="1">
                <a:solidFill>
                  <a:srgbClr val="F15D2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drzimmer@educatordiversity.org</a:t>
            </a: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4B2B7-1604-6005-CC32-875B73E8C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639" y="1898543"/>
            <a:ext cx="5724640" cy="3810330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2CFEA-7C69-18DD-80CC-48E5B3FDD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45" y="1935337"/>
            <a:ext cx="2071345" cy="12037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85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D53C-C19D-7D55-CCD2-A2B9881F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19CC01-AF19-A3BB-4202-2706968ED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2252133"/>
            <a:ext cx="4986260" cy="3805767"/>
          </a:xfrm>
        </p:spPr>
        <p:txBody>
          <a:bodyPr/>
          <a:lstStyle/>
          <a:p>
            <a:r>
              <a:rPr lang="en-US"/>
              <a:t>Submit your Action Plan</a:t>
            </a:r>
          </a:p>
          <a:p>
            <a:r>
              <a:rPr lang="en-US"/>
              <a:t>Digital Badge </a:t>
            </a:r>
          </a:p>
          <a:p>
            <a:r>
              <a:rPr lang="en-US"/>
              <a:t>Apply your Action Plan</a:t>
            </a:r>
          </a:p>
          <a:p>
            <a:r>
              <a:rPr lang="en-US"/>
              <a:t>Share your Progress at the Spring Come-back Session  </a:t>
            </a:r>
          </a:p>
          <a:p>
            <a:r>
              <a:rPr lang="en-US"/>
              <a:t>2-Year Sprint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49BD5-50A7-CA2B-D7C2-9360FA52193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</a:rPr>
              <a:t>Come Back Session: Spring 2024</a:t>
            </a:r>
          </a:p>
        </p:txBody>
      </p:sp>
      <p:pic>
        <p:nvPicPr>
          <p:cNvPr id="6" name="Picture 5" descr="Shoes on stairs">
            <a:extLst>
              <a:ext uri="{FF2B5EF4-FFF2-40B4-BE49-F238E27FC236}">
                <a16:creationId xmlns:a16="http://schemas.microsoft.com/office/drawing/2014/main" id="{E948E10B-DA8C-F46B-3614-76FEA44B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35" y="1608667"/>
            <a:ext cx="6060931" cy="40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7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ED new">
      <a:dk1>
        <a:srgbClr val="000000"/>
      </a:dk1>
      <a:lt1>
        <a:srgbClr val="FFFFFF"/>
      </a:lt1>
      <a:dk2>
        <a:srgbClr val="000000"/>
      </a:dk2>
      <a:lt2>
        <a:srgbClr val="E9E9E9"/>
      </a:lt2>
      <a:accent1>
        <a:srgbClr val="4F00A3"/>
      </a:accent1>
      <a:accent2>
        <a:srgbClr val="F15D22"/>
      </a:accent2>
      <a:accent3>
        <a:srgbClr val="6CB33F"/>
      </a:accent3>
      <a:accent4>
        <a:srgbClr val="AA64FB"/>
      </a:accent4>
      <a:accent5>
        <a:srgbClr val="0D92FF"/>
      </a:accent5>
      <a:accent6>
        <a:srgbClr val="509E2F"/>
      </a:accent6>
      <a:hlink>
        <a:srgbClr val="FFFFFF"/>
      </a:hlink>
      <a:folHlink>
        <a:srgbClr val="AA64FB"/>
      </a:folHlink>
    </a:clrScheme>
    <a:fontScheme name="BAED new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9E278A-8ADA-4C2B-B776-76AF0C51BBAB}">
  <we:reference id="wa104380907" version="3.0.0.1" store="en-US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1232C5F1DB74FA7C6B9058C50C107" ma:contentTypeVersion="16" ma:contentTypeDescription="Create a new document." ma:contentTypeScope="" ma:versionID="c666572b4f2c059cd6dec78d22e446be">
  <xsd:schema xmlns:xsd="http://www.w3.org/2001/XMLSchema" xmlns:xs="http://www.w3.org/2001/XMLSchema" xmlns:p="http://schemas.microsoft.com/office/2006/metadata/properties" xmlns:ns2="26c5b931-5cd4-49b0-862d-113cef3354c7" xmlns:ns3="328133b4-4030-49a6-a2df-e4f7bd6b131a" targetNamespace="http://schemas.microsoft.com/office/2006/metadata/properties" ma:root="true" ma:fieldsID="1a96d4c50296a434217a027287926f6f" ns2:_="" ns3:_="">
    <xsd:import namespace="26c5b931-5cd4-49b0-862d-113cef3354c7"/>
    <xsd:import namespace="328133b4-4030-49a6-a2df-e4f7bd6b13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5b931-5cd4-49b0-862d-113cef335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2dcb550-0f74-4249-b739-2509a630c8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133b4-4030-49a6-a2df-e4f7bd6b131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c551a7-03bf-44ba-a580-0fc7dd194795}" ma:internalName="TaxCatchAll" ma:showField="CatchAllData" ma:web="328133b4-4030-49a6-a2df-e4f7bd6b13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8133b4-4030-49a6-a2df-e4f7bd6b131a" xsi:nil="true"/>
    <lcf76f155ced4ddcb4097134ff3c332f xmlns="26c5b931-5cd4-49b0-862d-113cef3354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AAB751-CF15-4554-AAD1-F5A0CC1382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D99D14-779C-4B1F-9CF7-99E71E523917}">
  <ds:schemaRefs>
    <ds:schemaRef ds:uri="26c5b931-5cd4-49b0-862d-113cef3354c7"/>
    <ds:schemaRef ds:uri="328133b4-4030-49a6-a2df-e4f7bd6b13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ABFED5-BCF7-4B2B-B660-FEF5155ABC9C}">
  <ds:schemaRefs>
    <ds:schemaRef ds:uri="26c5b931-5cd4-49b0-862d-113cef3354c7"/>
    <ds:schemaRef ds:uri="328133b4-4030-49a6-a2df-e4f7bd6b13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Essential Foundational Practices for Success:  </vt:lpstr>
      <vt:lpstr>Agenda </vt:lpstr>
      <vt:lpstr>Pulse Check</vt:lpstr>
      <vt:lpstr>Mentimeter</vt:lpstr>
      <vt:lpstr>Culminating Activity A-B-C Book on Equity and Early Literacy </vt:lpstr>
      <vt:lpstr>Action Plan </vt:lpstr>
      <vt:lpstr>Summit Webpage</vt:lpstr>
      <vt:lpstr>Bananagram </vt:lpstr>
      <vt:lpstr>Next Steps</vt:lpstr>
      <vt:lpstr>Project ELITE: Opportunity</vt:lpstr>
      <vt:lpstr>Upcoming Events</vt:lpstr>
      <vt:lpstr>Upcoming Events: Data Focused</vt:lpstr>
      <vt:lpstr>Evaluation</vt:lpstr>
      <vt:lpstr>BranchED Circle Talk </vt:lpstr>
      <vt:lpstr>Reflection and Anticipation</vt:lpstr>
      <vt:lpstr>Don’t Forget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should  go here</dc:title>
  <dc:creator>Eli</dc:creator>
  <cp:revision>5</cp:revision>
  <dcterms:created xsi:type="dcterms:W3CDTF">2022-11-23T22:15:56Z</dcterms:created>
  <dcterms:modified xsi:type="dcterms:W3CDTF">2023-03-05T00:08:37Z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0x0101007F01232C5F1DB74FA7C6B9058C50C107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