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86" r:id="rId5"/>
  </p:sldMasterIdLst>
  <p:notesMasterIdLst>
    <p:notesMasterId r:id="rId67"/>
  </p:notesMasterIdLst>
  <p:sldIdLst>
    <p:sldId id="301" r:id="rId6"/>
    <p:sldId id="302" r:id="rId7"/>
    <p:sldId id="303" r:id="rId8"/>
    <p:sldId id="304" r:id="rId9"/>
    <p:sldId id="988" r:id="rId10"/>
    <p:sldId id="1027" r:id="rId11"/>
    <p:sldId id="1003" r:id="rId12"/>
    <p:sldId id="954" r:id="rId13"/>
    <p:sldId id="1010" r:id="rId14"/>
    <p:sldId id="1011" r:id="rId15"/>
    <p:sldId id="945" r:id="rId16"/>
    <p:sldId id="947" r:id="rId17"/>
    <p:sldId id="989" r:id="rId18"/>
    <p:sldId id="955" r:id="rId19"/>
    <p:sldId id="948" r:id="rId20"/>
    <p:sldId id="1004" r:id="rId21"/>
    <p:sldId id="995" r:id="rId22"/>
    <p:sldId id="1012" r:id="rId23"/>
    <p:sldId id="991" r:id="rId24"/>
    <p:sldId id="1013" r:id="rId25"/>
    <p:sldId id="1014" r:id="rId26"/>
    <p:sldId id="963" r:id="rId27"/>
    <p:sldId id="987" r:id="rId28"/>
    <p:sldId id="986" r:id="rId29"/>
    <p:sldId id="974" r:id="rId30"/>
    <p:sldId id="975" r:id="rId31"/>
    <p:sldId id="976" r:id="rId32"/>
    <p:sldId id="977" r:id="rId33"/>
    <p:sldId id="978" r:id="rId34"/>
    <p:sldId id="992" r:id="rId35"/>
    <p:sldId id="309" r:id="rId36"/>
    <p:sldId id="312" r:id="rId37"/>
    <p:sldId id="993" r:id="rId38"/>
    <p:sldId id="1008" r:id="rId39"/>
    <p:sldId id="972" r:id="rId40"/>
    <p:sldId id="996" r:id="rId41"/>
    <p:sldId id="311" r:id="rId42"/>
    <p:sldId id="1006" r:id="rId43"/>
    <p:sldId id="994" r:id="rId44"/>
    <p:sldId id="971" r:id="rId45"/>
    <p:sldId id="1022" r:id="rId46"/>
    <p:sldId id="958" r:id="rId47"/>
    <p:sldId id="310" r:id="rId48"/>
    <p:sldId id="1007" r:id="rId49"/>
    <p:sldId id="937" r:id="rId50"/>
    <p:sldId id="982" r:id="rId51"/>
    <p:sldId id="959" r:id="rId52"/>
    <p:sldId id="1025" r:id="rId53"/>
    <p:sldId id="997" r:id="rId54"/>
    <p:sldId id="1019" r:id="rId55"/>
    <p:sldId id="1020" r:id="rId56"/>
    <p:sldId id="956" r:id="rId57"/>
    <p:sldId id="1000" r:id="rId58"/>
    <p:sldId id="1026" r:id="rId59"/>
    <p:sldId id="932" r:id="rId60"/>
    <p:sldId id="999" r:id="rId61"/>
    <p:sldId id="935" r:id="rId62"/>
    <p:sldId id="1024" r:id="rId63"/>
    <p:sldId id="938" r:id="rId64"/>
    <p:sldId id="315" r:id="rId65"/>
    <p:sldId id="31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0B8727-9366-C191-EAAE-022DE3157BBF}" name="sanjuana.rodriguez12@gmail.com" initials="sa" userId="S::urn:spo:guest#sanjuana.rodriguez12@gmail.com::" providerId="AD"/>
  <p188:author id="{1C37CE46-F9D4-EA50-3A66-68A110C42DC7}" name="Dr. Kate Zimmer" initials="DZ" userId="S::drzimmer@educatordiversity.org::cb21557a-8fe5-4857-9640-d4b75a2ce2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A64FB"/>
    <a:srgbClr val="0D92FF"/>
    <a:srgbClr val="F15D22"/>
    <a:srgbClr val="509E2F"/>
    <a:srgbClr val="4F00A3"/>
    <a:srgbClr val="6CB33F"/>
    <a:srgbClr val="F8F8F8"/>
    <a:srgbClr val="E5CDFF"/>
    <a:srgbClr val="ED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5C7AD-FB8B-4F6A-B37A-C39785396443}" v="4104" dt="2023-03-03T15:49:02.090"/>
    <p1510:client id="{13485827-E15B-7717-0D65-051BB2CA8364}" v="123" dt="2023-03-02T15:58:46.948"/>
    <p1510:client id="{28879D71-ADD5-230F-9DC4-A028B34013B2}" v="6" dt="2023-03-02T17:21:45.087"/>
    <p1510:client id="{3148D3E4-97A9-9A94-8423-5EF2D695DAEA}" v="14" dt="2023-03-02T22:09:34.735"/>
    <p1510:client id="{3FDA6D39-1AFA-4A21-B5C8-9ABA1C32337A}" v="29" vWet="31" dt="2023-03-02T17:29:13.941"/>
    <p1510:client id="{4CB0A9AC-AEDD-1A95-6A18-C944C6F432F9}" v="46" dt="2023-03-03T12:59:25.737"/>
    <p1510:client id="{4E309D5D-DFDD-E75C-07BE-85D4D006D23C}" v="2" dt="2023-03-02T21:55:55.851"/>
    <p1510:client id="{F4CFC801-E314-47BB-5FFB-DF9DAD5ADF99}" v="19" dt="2023-03-03T17:19:58.231"/>
    <p1510:client id="{F6028231-6B68-00E3-6F6A-D55DC850CA36}" v="1" dt="2023-03-05T00:07:53.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Kate Zimmer" userId="S::drzimmer@educatordiversity.org::cb21557a-8fe5-4857-9640-d4b75a2ce2d0" providerId="AD" clId="Web-{AA092CB8-374A-2E36-BA41-D7C2DB1A9955}"/>
    <pc:docChg chg="addSld delSld modSld">
      <pc:chgData name="Dr. Kate Zimmer" userId="S::drzimmer@educatordiversity.org::cb21557a-8fe5-4857-9640-d4b75a2ce2d0" providerId="AD" clId="Web-{AA092CB8-374A-2E36-BA41-D7C2DB1A9955}" dt="2023-03-01T21:20:47.596" v="26"/>
      <pc:docMkLst>
        <pc:docMk/>
      </pc:docMkLst>
      <pc:sldChg chg="del">
        <pc:chgData name="Dr. Kate Zimmer" userId="S::drzimmer@educatordiversity.org::cb21557a-8fe5-4857-9640-d4b75a2ce2d0" providerId="AD" clId="Web-{AA092CB8-374A-2E36-BA41-D7C2DB1A9955}" dt="2023-03-01T21:11:22.740" v="3"/>
        <pc:sldMkLst>
          <pc:docMk/>
          <pc:sldMk cId="3167543076" sldId="990"/>
        </pc:sldMkLst>
      </pc:sldChg>
      <pc:sldChg chg="new del">
        <pc:chgData name="Dr. Kate Zimmer" userId="S::drzimmer@educatordiversity.org::cb21557a-8fe5-4857-9640-d4b75a2ce2d0" providerId="AD" clId="Web-{AA092CB8-374A-2E36-BA41-D7C2DB1A9955}" dt="2023-03-01T21:11:21.349" v="2"/>
        <pc:sldMkLst>
          <pc:docMk/>
          <pc:sldMk cId="140022040" sldId="991"/>
        </pc:sldMkLst>
      </pc:sldChg>
      <pc:sldChg chg="addSp delSp modSp new">
        <pc:chgData name="Dr. Kate Zimmer" userId="S::drzimmer@educatordiversity.org::cb21557a-8fe5-4857-9640-d4b75a2ce2d0" providerId="AD" clId="Web-{AA092CB8-374A-2E36-BA41-D7C2DB1A9955}" dt="2023-03-01T21:20:47.596" v="26"/>
        <pc:sldMkLst>
          <pc:docMk/>
          <pc:sldMk cId="2802542152" sldId="992"/>
        </pc:sldMkLst>
        <pc:spChg chg="del">
          <ac:chgData name="Dr. Kate Zimmer" userId="S::drzimmer@educatordiversity.org::cb21557a-8fe5-4857-9640-d4b75a2ce2d0" providerId="AD" clId="Web-{AA092CB8-374A-2E36-BA41-D7C2DB1A9955}" dt="2023-03-01T21:11:41.412" v="5"/>
          <ac:spMkLst>
            <pc:docMk/>
            <pc:sldMk cId="2802542152" sldId="992"/>
            <ac:spMk id="3" creationId="{54A3EF47-2185-8EBE-B190-CCBABFEB6394}"/>
          </ac:spMkLst>
        </pc:spChg>
        <pc:picChg chg="add del mod">
          <ac:chgData name="Dr. Kate Zimmer" userId="S::drzimmer@educatordiversity.org::cb21557a-8fe5-4857-9640-d4b75a2ce2d0" providerId="AD" clId="Web-{AA092CB8-374A-2E36-BA41-D7C2DB1A9955}" dt="2023-03-01T21:15:41.402" v="17"/>
          <ac:picMkLst>
            <pc:docMk/>
            <pc:sldMk cId="2802542152" sldId="992"/>
            <ac:picMk id="4" creationId="{740727ED-36D9-C1D7-B411-857CBA7F9D47}"/>
          </ac:picMkLst>
        </pc:picChg>
        <pc:picChg chg="add del mod">
          <ac:chgData name="Dr. Kate Zimmer" userId="S::drzimmer@educatordiversity.org::cb21557a-8fe5-4857-9640-d4b75a2ce2d0" providerId="AD" clId="Web-{AA092CB8-374A-2E36-BA41-D7C2DB1A9955}" dt="2023-03-01T21:20:47.596" v="26"/>
          <ac:picMkLst>
            <pc:docMk/>
            <pc:sldMk cId="2802542152" sldId="992"/>
            <ac:picMk id="5" creationId="{ED0E0CC9-2D23-7A4A-583F-72767A175C80}"/>
          </ac:picMkLst>
        </pc:picChg>
        <pc:picChg chg="add del mod">
          <ac:chgData name="Dr. Kate Zimmer" userId="S::drzimmer@educatordiversity.org::cb21557a-8fe5-4857-9640-d4b75a2ce2d0" providerId="AD" clId="Web-{AA092CB8-374A-2E36-BA41-D7C2DB1A9955}" dt="2023-03-01T21:20:44.080" v="24"/>
          <ac:picMkLst>
            <pc:docMk/>
            <pc:sldMk cId="2802542152" sldId="992"/>
            <ac:picMk id="6" creationId="{E8088DB5-6B3C-6A95-21C4-17D52C4BC656}"/>
          </ac:picMkLst>
        </pc:picChg>
        <pc:picChg chg="add del mod">
          <ac:chgData name="Dr. Kate Zimmer" userId="S::drzimmer@educatordiversity.org::cb21557a-8fe5-4857-9640-d4b75a2ce2d0" providerId="AD" clId="Web-{AA092CB8-374A-2E36-BA41-D7C2DB1A9955}" dt="2023-03-01T21:20:46.017" v="25"/>
          <ac:picMkLst>
            <pc:docMk/>
            <pc:sldMk cId="2802542152" sldId="992"/>
            <ac:picMk id="7" creationId="{A46DBE1E-B4D0-1554-79A2-0FFF5DE53D67}"/>
          </ac:picMkLst>
        </pc:picChg>
      </pc:sldChg>
      <pc:sldChg chg="addSp delSp modSp add replId">
        <pc:chgData name="Dr. Kate Zimmer" userId="S::drzimmer@educatordiversity.org::cb21557a-8fe5-4857-9640-d4b75a2ce2d0" providerId="AD" clId="Web-{AA092CB8-374A-2E36-BA41-D7C2DB1A9955}" dt="2023-03-01T21:15:37.386" v="16"/>
        <pc:sldMkLst>
          <pc:docMk/>
          <pc:sldMk cId="3441579487" sldId="993"/>
        </pc:sldMkLst>
        <pc:picChg chg="add del mod">
          <ac:chgData name="Dr. Kate Zimmer" userId="S::drzimmer@educatordiversity.org::cb21557a-8fe5-4857-9640-d4b75a2ce2d0" providerId="AD" clId="Web-{AA092CB8-374A-2E36-BA41-D7C2DB1A9955}" dt="2023-03-01T21:12:15.663" v="11"/>
          <ac:picMkLst>
            <pc:docMk/>
            <pc:sldMk cId="3441579487" sldId="993"/>
            <ac:picMk id="3" creationId="{3F417EBE-C46B-389D-F701-2E5E10E5D898}"/>
          </ac:picMkLst>
        </pc:picChg>
        <pc:picChg chg="del">
          <ac:chgData name="Dr. Kate Zimmer" userId="S::drzimmer@educatordiversity.org::cb21557a-8fe5-4857-9640-d4b75a2ce2d0" providerId="AD" clId="Web-{AA092CB8-374A-2E36-BA41-D7C2DB1A9955}" dt="2023-03-01T21:11:47.709" v="7"/>
          <ac:picMkLst>
            <pc:docMk/>
            <pc:sldMk cId="3441579487" sldId="993"/>
            <ac:picMk id="4" creationId="{740727ED-36D9-C1D7-B411-857CBA7F9D47}"/>
          </ac:picMkLst>
        </pc:picChg>
        <pc:picChg chg="add del mod">
          <ac:chgData name="Dr. Kate Zimmer" userId="S::drzimmer@educatordiversity.org::cb21557a-8fe5-4857-9640-d4b75a2ce2d0" providerId="AD" clId="Web-{AA092CB8-374A-2E36-BA41-D7C2DB1A9955}" dt="2023-03-01T21:15:37.386" v="16"/>
          <ac:picMkLst>
            <pc:docMk/>
            <pc:sldMk cId="3441579487" sldId="993"/>
            <ac:picMk id="5" creationId="{F225FFFB-C60E-7B12-2FEC-FA5A6FF9B13B}"/>
          </ac:picMkLst>
        </pc:picChg>
      </pc:sldChg>
    </pc:docChg>
  </pc:docChgLst>
  <pc:docChgLst>
    <pc:chgData name="Dr. Kate Zimmer" userId="S::drzimmer@educatordiversity.org::cb21557a-8fe5-4857-9640-d4b75a2ce2d0" providerId="AD" clId="Web-{0480610D-5437-F512-4F16-66BF676A0032}"/>
    <pc:docChg chg="addSld delSld modSld sldOrd">
      <pc:chgData name="Dr. Kate Zimmer" userId="S::drzimmer@educatordiversity.org::cb21557a-8fe5-4857-9640-d4b75a2ce2d0" providerId="AD" clId="Web-{0480610D-5437-F512-4F16-66BF676A0032}" dt="2023-03-01T23:30:05.607" v="433" actId="20577"/>
      <pc:docMkLst>
        <pc:docMk/>
      </pc:docMkLst>
      <pc:sldChg chg="addSp delSp modSp">
        <pc:chgData name="Dr. Kate Zimmer" userId="S::drzimmer@educatordiversity.org::cb21557a-8fe5-4857-9640-d4b75a2ce2d0" providerId="AD" clId="Web-{0480610D-5437-F512-4F16-66BF676A0032}" dt="2023-03-01T23:28:50.543" v="428" actId="1076"/>
        <pc:sldMkLst>
          <pc:docMk/>
          <pc:sldMk cId="274119429" sldId="303"/>
        </pc:sldMkLst>
        <pc:spChg chg="del">
          <ac:chgData name="Dr. Kate Zimmer" userId="S::drzimmer@educatordiversity.org::cb21557a-8fe5-4857-9640-d4b75a2ce2d0" providerId="AD" clId="Web-{0480610D-5437-F512-4F16-66BF676A0032}" dt="2023-03-01T23:18:47.372" v="299"/>
          <ac:spMkLst>
            <pc:docMk/>
            <pc:sldMk cId="274119429" sldId="303"/>
            <ac:spMk id="3" creationId="{E2CF8C46-421B-4C63-6947-3CF59FF55A4A}"/>
          </ac:spMkLst>
        </pc:spChg>
        <pc:spChg chg="add del mod">
          <ac:chgData name="Dr. Kate Zimmer" userId="S::drzimmer@educatordiversity.org::cb21557a-8fe5-4857-9640-d4b75a2ce2d0" providerId="AD" clId="Web-{0480610D-5437-F512-4F16-66BF676A0032}" dt="2023-03-01T23:26:14.852" v="409"/>
          <ac:spMkLst>
            <pc:docMk/>
            <pc:sldMk cId="274119429" sldId="303"/>
            <ac:spMk id="6" creationId="{8C980056-CAB3-6ED2-D6BF-F7DCAD83C8F8}"/>
          </ac:spMkLst>
        </pc:spChg>
        <pc:spChg chg="add del mod">
          <ac:chgData name="Dr. Kate Zimmer" userId="S::drzimmer@educatordiversity.org::cb21557a-8fe5-4857-9640-d4b75a2ce2d0" providerId="AD" clId="Web-{0480610D-5437-F512-4F16-66BF676A0032}" dt="2023-03-01T23:27:11.666" v="412"/>
          <ac:spMkLst>
            <pc:docMk/>
            <pc:sldMk cId="274119429" sldId="303"/>
            <ac:spMk id="9" creationId="{FF29129A-83B2-749D-41EB-A6C1864FCEEF}"/>
          </ac:spMkLst>
        </pc:spChg>
        <pc:spChg chg="add del mod">
          <ac:chgData name="Dr. Kate Zimmer" userId="S::drzimmer@educatordiversity.org::cb21557a-8fe5-4857-9640-d4b75a2ce2d0" providerId="AD" clId="Web-{0480610D-5437-F512-4F16-66BF676A0032}" dt="2023-03-01T23:28:18.261" v="421"/>
          <ac:spMkLst>
            <pc:docMk/>
            <pc:sldMk cId="274119429" sldId="303"/>
            <ac:spMk id="13" creationId="{DCEA9171-5D2C-F3FA-1519-C56456541E31}"/>
          </ac:spMkLst>
        </pc:spChg>
        <pc:picChg chg="add del mod ord">
          <ac:chgData name="Dr. Kate Zimmer" userId="S::drzimmer@educatordiversity.org::cb21557a-8fe5-4857-9640-d4b75a2ce2d0" providerId="AD" clId="Web-{0480610D-5437-F512-4F16-66BF676A0032}" dt="2023-03-01T23:19:18.732" v="301"/>
          <ac:picMkLst>
            <pc:docMk/>
            <pc:sldMk cId="274119429" sldId="303"/>
            <ac:picMk id="4" creationId="{9AAAB98E-D35F-B564-726E-7B8BAAF2A2B7}"/>
          </ac:picMkLst>
        </pc:picChg>
        <pc:picChg chg="add del mod ord">
          <ac:chgData name="Dr. Kate Zimmer" userId="S::drzimmer@educatordiversity.org::cb21557a-8fe5-4857-9640-d4b75a2ce2d0" providerId="AD" clId="Web-{0480610D-5437-F512-4F16-66BF676A0032}" dt="2023-03-01T23:26:19.367" v="411"/>
          <ac:picMkLst>
            <pc:docMk/>
            <pc:sldMk cId="274119429" sldId="303"/>
            <ac:picMk id="7" creationId="{7B698C86-07FE-A588-87DB-83033224E091}"/>
          </ac:picMkLst>
        </pc:picChg>
        <pc:picChg chg="add del mod ord">
          <ac:chgData name="Dr. Kate Zimmer" userId="S::drzimmer@educatordiversity.org::cb21557a-8fe5-4857-9640-d4b75a2ce2d0" providerId="AD" clId="Web-{0480610D-5437-F512-4F16-66BF676A0032}" dt="2023-03-01T23:28:16.823" v="420"/>
          <ac:picMkLst>
            <pc:docMk/>
            <pc:sldMk cId="274119429" sldId="303"/>
            <ac:picMk id="10" creationId="{F908705C-6FDB-8DB2-E349-72F075B9C6F3}"/>
          </ac:picMkLst>
        </pc:picChg>
        <pc:picChg chg="add del mod">
          <ac:chgData name="Dr. Kate Zimmer" userId="S::drzimmer@educatordiversity.org::cb21557a-8fe5-4857-9640-d4b75a2ce2d0" providerId="AD" clId="Web-{0480610D-5437-F512-4F16-66BF676A0032}" dt="2023-03-01T23:28:15.745" v="419"/>
          <ac:picMkLst>
            <pc:docMk/>
            <pc:sldMk cId="274119429" sldId="303"/>
            <ac:picMk id="11" creationId="{6AF59235-A00B-8F3F-A5BE-2C35DBCBA6F1}"/>
          </ac:picMkLst>
        </pc:picChg>
        <pc:picChg chg="add mod ord">
          <ac:chgData name="Dr. Kate Zimmer" userId="S::drzimmer@educatordiversity.org::cb21557a-8fe5-4857-9640-d4b75a2ce2d0" providerId="AD" clId="Web-{0480610D-5437-F512-4F16-66BF676A0032}" dt="2023-03-01T23:28:50.543" v="428" actId="1076"/>
          <ac:picMkLst>
            <pc:docMk/>
            <pc:sldMk cId="274119429" sldId="303"/>
            <ac:picMk id="14" creationId="{5BB15CF4-17CC-C577-2DEB-810209D70787}"/>
          </ac:picMkLst>
        </pc:picChg>
        <pc:picChg chg="add del mod">
          <ac:chgData name="Dr. Kate Zimmer" userId="S::drzimmer@educatordiversity.org::cb21557a-8fe5-4857-9640-d4b75a2ce2d0" providerId="AD" clId="Web-{0480610D-5437-F512-4F16-66BF676A0032}" dt="2023-03-01T23:28:47.277" v="426"/>
          <ac:picMkLst>
            <pc:docMk/>
            <pc:sldMk cId="274119429" sldId="303"/>
            <ac:picMk id="15" creationId="{66830C5C-859B-5D84-4CC3-65AA0694E561}"/>
          </ac:picMkLst>
        </pc:picChg>
      </pc:sldChg>
      <pc:sldChg chg="addSp delSp modSp del">
        <pc:chgData name="Dr. Kate Zimmer" userId="S::drzimmer@educatordiversity.org::cb21557a-8fe5-4857-9640-d4b75a2ce2d0" providerId="AD" clId="Web-{0480610D-5437-F512-4F16-66BF676A0032}" dt="2023-03-01T23:12:52.957" v="230"/>
        <pc:sldMkLst>
          <pc:docMk/>
          <pc:sldMk cId="1174901627" sldId="308"/>
        </pc:sldMkLst>
        <pc:spChg chg="del mod">
          <ac:chgData name="Dr. Kate Zimmer" userId="S::drzimmer@educatordiversity.org::cb21557a-8fe5-4857-9640-d4b75a2ce2d0" providerId="AD" clId="Web-{0480610D-5437-F512-4F16-66BF676A0032}" dt="2023-03-01T23:12:01.034" v="203"/>
          <ac:spMkLst>
            <pc:docMk/>
            <pc:sldMk cId="1174901627" sldId="308"/>
            <ac:spMk id="3" creationId="{DDE1842B-3B8C-87CC-4E00-666AD90E4191}"/>
          </ac:spMkLst>
        </pc:spChg>
        <pc:spChg chg="add mod">
          <ac:chgData name="Dr. Kate Zimmer" userId="S::drzimmer@educatordiversity.org::cb21557a-8fe5-4857-9640-d4b75a2ce2d0" providerId="AD" clId="Web-{0480610D-5437-F512-4F16-66BF676A0032}" dt="2023-03-01T23:12:01.034" v="203"/>
          <ac:spMkLst>
            <pc:docMk/>
            <pc:sldMk cId="1174901627" sldId="308"/>
            <ac:spMk id="4" creationId="{C9B6EC36-5A1E-A7E2-4D73-1D6C4BB9F41F}"/>
          </ac:spMkLst>
        </pc:spChg>
        <pc:spChg chg="mod">
          <ac:chgData name="Dr. Kate Zimmer" userId="S::drzimmer@educatordiversity.org::cb21557a-8fe5-4857-9640-d4b75a2ce2d0" providerId="AD" clId="Web-{0480610D-5437-F512-4F16-66BF676A0032}" dt="2023-03-01T23:11:55.456" v="201" actId="20577"/>
          <ac:spMkLst>
            <pc:docMk/>
            <pc:sldMk cId="1174901627" sldId="308"/>
            <ac:spMk id="6" creationId="{2342D4AB-A572-8DC4-85BC-7E7ACC6F3C35}"/>
          </ac:spMkLst>
        </pc:spChg>
      </pc:sldChg>
      <pc:sldChg chg="modSp addCm modCm">
        <pc:chgData name="Dr. Kate Zimmer" userId="S::drzimmer@educatordiversity.org::cb21557a-8fe5-4857-9640-d4b75a2ce2d0" providerId="AD" clId="Web-{0480610D-5437-F512-4F16-66BF676A0032}" dt="2023-03-01T23:30:05.607" v="433" actId="20577"/>
        <pc:sldMkLst>
          <pc:docMk/>
          <pc:sldMk cId="1667002208" sldId="310"/>
        </pc:sldMkLst>
        <pc:spChg chg="mod">
          <ac:chgData name="Dr. Kate Zimmer" userId="S::drzimmer@educatordiversity.org::cb21557a-8fe5-4857-9640-d4b75a2ce2d0" providerId="AD" clId="Web-{0480610D-5437-F512-4F16-66BF676A0032}" dt="2023-03-01T23:30:05.607" v="433" actId="20577"/>
          <ac:spMkLst>
            <pc:docMk/>
            <pc:sldMk cId="1667002208" sldId="310"/>
            <ac:spMk id="6" creationId="{2342D4AB-A572-8DC4-85BC-7E7ACC6F3C35}"/>
          </ac:spMkLst>
        </pc:spChg>
        <pc:extLst>
          <p:ext xmlns:p="http://schemas.openxmlformats.org/presentationml/2006/main" uri="{D6D511B9-2390-475A-947B-AFAB55BFBCF1}">
            <pc226:cmChg xmlns:pc226="http://schemas.microsoft.com/office/powerpoint/2022/06/main/command" chg="add">
              <pc226:chgData name="Dr. Kate Zimmer" userId="S::drzimmer@educatordiversity.org::cb21557a-8fe5-4857-9640-d4b75a2ce2d0" providerId="AD" clId="Web-{0480610D-5437-F512-4F16-66BF676A0032}" dt="2023-03-01T23:08:07.450" v="154"/>
              <pc2:cmMkLst xmlns:pc2="http://schemas.microsoft.com/office/powerpoint/2019/9/main/command">
                <pc:docMk/>
                <pc:sldMk cId="1667002208" sldId="310"/>
                <pc2:cmMk id="{456E7E10-7735-415F-B390-043C5807EFC1}"/>
              </pc2:cmMkLst>
              <pc226:cmRplyChg chg="add">
                <pc226:chgData name="Dr. Kate Zimmer" userId="S::drzimmer@educatordiversity.org::cb21557a-8fe5-4857-9640-d4b75a2ce2d0" providerId="AD" clId="Web-{0480610D-5437-F512-4F16-66BF676A0032}" dt="2023-03-01T23:08:07.450" v="154"/>
                <pc2:cmRplyMkLst xmlns:pc2="http://schemas.microsoft.com/office/powerpoint/2019/9/main/command">
                  <pc:docMk/>
                  <pc:sldMk cId="1667002208" sldId="310"/>
                  <pc2:cmMk id="{456E7E10-7735-415F-B390-043C5807EFC1}"/>
                  <pc2:cmRplyMk id="{651D0987-9623-4DBF-BC37-C65A24B935D8}"/>
                </pc2:cmRplyMkLst>
              </pc226:cmRplyChg>
            </pc226:cmChg>
          </p:ext>
        </pc:extLst>
      </pc:sldChg>
      <pc:sldChg chg="ord">
        <pc:chgData name="Dr. Kate Zimmer" userId="S::drzimmer@educatordiversity.org::cb21557a-8fe5-4857-9640-d4b75a2ce2d0" providerId="AD" clId="Web-{0480610D-5437-F512-4F16-66BF676A0032}" dt="2023-03-01T23:01:05.315" v="56"/>
        <pc:sldMkLst>
          <pc:docMk/>
          <pc:sldMk cId="875417537" sldId="311"/>
        </pc:sldMkLst>
      </pc:sldChg>
      <pc:sldChg chg="addSp delSp">
        <pc:chgData name="Dr. Kate Zimmer" userId="S::drzimmer@educatordiversity.org::cb21557a-8fe5-4857-9640-d4b75a2ce2d0" providerId="AD" clId="Web-{0480610D-5437-F512-4F16-66BF676A0032}" dt="2023-03-01T22:55:09.119" v="2"/>
        <pc:sldMkLst>
          <pc:docMk/>
          <pc:sldMk cId="351755285" sldId="916"/>
        </pc:sldMkLst>
        <pc:spChg chg="del">
          <ac:chgData name="Dr. Kate Zimmer" userId="S::drzimmer@educatordiversity.org::cb21557a-8fe5-4857-9640-d4b75a2ce2d0" providerId="AD" clId="Web-{0480610D-5437-F512-4F16-66BF676A0032}" dt="2023-03-01T22:55:09.119" v="2"/>
          <ac:spMkLst>
            <pc:docMk/>
            <pc:sldMk cId="351755285" sldId="916"/>
            <ac:spMk id="6" creationId="{2342D4AB-A572-8DC4-85BC-7E7ACC6F3C35}"/>
          </ac:spMkLst>
        </pc:spChg>
        <pc:spChg chg="del">
          <ac:chgData name="Dr. Kate Zimmer" userId="S::drzimmer@educatordiversity.org::cb21557a-8fe5-4857-9640-d4b75a2ce2d0" providerId="AD" clId="Web-{0480610D-5437-F512-4F16-66BF676A0032}" dt="2023-03-01T22:55:05.244" v="1"/>
          <ac:spMkLst>
            <pc:docMk/>
            <pc:sldMk cId="351755285" sldId="916"/>
            <ac:spMk id="7" creationId="{214546CA-5BD7-C195-39A9-83DBE9D5E868}"/>
          </ac:spMkLst>
        </pc:spChg>
        <pc:graphicFrameChg chg="add">
          <ac:chgData name="Dr. Kate Zimmer" userId="S::drzimmer@educatordiversity.org::cb21557a-8fe5-4857-9640-d4b75a2ce2d0" providerId="AD" clId="Web-{0480610D-5437-F512-4F16-66BF676A0032}" dt="2023-03-01T22:54:59.837" v="0"/>
          <ac:graphicFrameMkLst>
            <pc:docMk/>
            <pc:sldMk cId="351755285" sldId="916"/>
            <ac:graphicFrameMk id="3" creationId="{8CE7B2C3-11BD-7C11-4B9B-6799271F2791}"/>
          </ac:graphicFrameMkLst>
        </pc:graphicFrameChg>
      </pc:sldChg>
      <pc:sldChg chg="modSp">
        <pc:chgData name="Dr. Kate Zimmer" userId="S::drzimmer@educatordiversity.org::cb21557a-8fe5-4857-9640-d4b75a2ce2d0" providerId="AD" clId="Web-{0480610D-5437-F512-4F16-66BF676A0032}" dt="2023-03-01T23:16:56.713" v="298" actId="20577"/>
        <pc:sldMkLst>
          <pc:docMk/>
          <pc:sldMk cId="3644254237" sldId="934"/>
        </pc:sldMkLst>
        <pc:spChg chg="mod">
          <ac:chgData name="Dr. Kate Zimmer" userId="S::drzimmer@educatordiversity.org::cb21557a-8fe5-4857-9640-d4b75a2ce2d0" providerId="AD" clId="Web-{0480610D-5437-F512-4F16-66BF676A0032}" dt="2023-03-01T23:16:56.713" v="298" actId="20577"/>
          <ac:spMkLst>
            <pc:docMk/>
            <pc:sldMk cId="3644254237" sldId="934"/>
            <ac:spMk id="4" creationId="{BF81CC7C-2144-5A03-2220-77ADA52BE046}"/>
          </ac:spMkLst>
        </pc:spChg>
      </pc:sldChg>
      <pc:sldChg chg="addSp delSp modSp addCm">
        <pc:chgData name="Dr. Kate Zimmer" userId="S::drzimmer@educatordiversity.org::cb21557a-8fe5-4857-9640-d4b75a2ce2d0" providerId="AD" clId="Web-{0480610D-5437-F512-4F16-66BF676A0032}" dt="2023-03-01T23:11:13.564" v="199"/>
        <pc:sldMkLst>
          <pc:docMk/>
          <pc:sldMk cId="2436618313" sldId="957"/>
        </pc:sldMkLst>
        <pc:spChg chg="mod">
          <ac:chgData name="Dr. Kate Zimmer" userId="S::drzimmer@educatordiversity.org::cb21557a-8fe5-4857-9640-d4b75a2ce2d0" providerId="AD" clId="Web-{0480610D-5437-F512-4F16-66BF676A0032}" dt="2023-03-01T22:57:23.622" v="40" actId="1076"/>
          <ac:spMkLst>
            <pc:docMk/>
            <pc:sldMk cId="2436618313" sldId="957"/>
            <ac:spMk id="2" creationId="{E4DC1AA4-DB39-0DBA-AC7B-C68F3A6B1DDA}"/>
          </ac:spMkLst>
        </pc:spChg>
        <pc:spChg chg="mod">
          <ac:chgData name="Dr. Kate Zimmer" userId="S::drzimmer@educatordiversity.org::cb21557a-8fe5-4857-9640-d4b75a2ce2d0" providerId="AD" clId="Web-{0480610D-5437-F512-4F16-66BF676A0032}" dt="2023-03-01T22:57:21.403" v="39" actId="1076"/>
          <ac:spMkLst>
            <pc:docMk/>
            <pc:sldMk cId="2436618313" sldId="957"/>
            <ac:spMk id="4" creationId="{30E24920-B714-9EE1-2911-6360DBEB270B}"/>
          </ac:spMkLst>
        </pc:spChg>
        <pc:spChg chg="mod ord">
          <ac:chgData name="Dr. Kate Zimmer" userId="S::drzimmer@educatordiversity.org::cb21557a-8fe5-4857-9640-d4b75a2ce2d0" providerId="AD" clId="Web-{0480610D-5437-F512-4F16-66BF676A0032}" dt="2023-03-01T22:56:58.309" v="35" actId="1076"/>
          <ac:spMkLst>
            <pc:docMk/>
            <pc:sldMk cId="2436618313" sldId="957"/>
            <ac:spMk id="7" creationId="{228130E8-4579-4885-3042-6E2A90E03735}"/>
          </ac:spMkLst>
        </pc:spChg>
        <pc:graphicFrameChg chg="add mod ord modGraphic">
          <ac:chgData name="Dr. Kate Zimmer" userId="S::drzimmer@educatordiversity.org::cb21557a-8fe5-4857-9640-d4b75a2ce2d0" providerId="AD" clId="Web-{0480610D-5437-F512-4F16-66BF676A0032}" dt="2023-03-01T22:56:47.215" v="32"/>
          <ac:graphicFrameMkLst>
            <pc:docMk/>
            <pc:sldMk cId="2436618313" sldId="957"/>
            <ac:graphicFrameMk id="5" creationId="{D0238D2B-8499-6EED-3420-85B031797326}"/>
          </ac:graphicFrameMkLst>
        </pc:graphicFrameChg>
        <pc:graphicFrameChg chg="del modGraphic">
          <ac:chgData name="Dr. Kate Zimmer" userId="S::drzimmer@educatordiversity.org::cb21557a-8fe5-4857-9640-d4b75a2ce2d0" providerId="AD" clId="Web-{0480610D-5437-F512-4F16-66BF676A0032}" dt="2023-03-01T22:56:26.355" v="24"/>
          <ac:graphicFrameMkLst>
            <pc:docMk/>
            <pc:sldMk cId="2436618313" sldId="957"/>
            <ac:graphicFrameMk id="6" creationId="{3BFE6871-D04A-6679-3A17-D72852439C8B}"/>
          </ac:graphicFrameMkLst>
        </pc:graphicFrameChg>
        <pc:picChg chg="mod">
          <ac:chgData name="Dr. Kate Zimmer" userId="S::drzimmer@educatordiversity.org::cb21557a-8fe5-4857-9640-d4b75a2ce2d0" providerId="AD" clId="Web-{0480610D-5437-F512-4F16-66BF676A0032}" dt="2023-03-01T22:56:52.621" v="33" actId="1076"/>
          <ac:picMkLst>
            <pc:docMk/>
            <pc:sldMk cId="2436618313" sldId="957"/>
            <ac:picMk id="8" creationId="{9EDAA519-12BF-2D76-0A14-14553E6C00B2}"/>
          </ac:picMkLst>
        </pc:picChg>
        <pc:extLst>
          <p:ext xmlns:p="http://schemas.openxmlformats.org/presentationml/2006/main" uri="{D6D511B9-2390-475A-947B-AFAB55BFBCF1}">
            <pc226:cmChg xmlns:pc226="http://schemas.microsoft.com/office/powerpoint/2022/06/main/command" chg="add">
              <pc226:chgData name="Dr. Kate Zimmer" userId="S::drzimmer@educatordiversity.org::cb21557a-8fe5-4857-9640-d4b75a2ce2d0" providerId="AD" clId="Web-{0480610D-5437-F512-4F16-66BF676A0032}" dt="2023-03-01T23:11:13.564" v="199"/>
              <pc2:cmMkLst xmlns:pc2="http://schemas.microsoft.com/office/powerpoint/2019/9/main/command">
                <pc:docMk/>
                <pc:sldMk cId="2436618313" sldId="957"/>
                <pc2:cmMk id="{613C99AF-95DC-4FA7-A675-F75296D348E7}"/>
              </pc2:cmMkLst>
            </pc226:cmChg>
          </p:ext>
        </pc:extLst>
      </pc:sldChg>
      <pc:sldChg chg="modSp addCm">
        <pc:chgData name="Dr. Kate Zimmer" userId="S::drzimmer@educatordiversity.org::cb21557a-8fe5-4857-9640-d4b75a2ce2d0" providerId="AD" clId="Web-{0480610D-5437-F512-4F16-66BF676A0032}" dt="2023-03-01T23:09:09.514" v="177"/>
        <pc:sldMkLst>
          <pc:docMk/>
          <pc:sldMk cId="2285761226" sldId="962"/>
        </pc:sldMkLst>
        <pc:spChg chg="mod">
          <ac:chgData name="Dr. Kate Zimmer" userId="S::drzimmer@educatordiversity.org::cb21557a-8fe5-4857-9640-d4b75a2ce2d0" providerId="AD" clId="Web-{0480610D-5437-F512-4F16-66BF676A0032}" dt="2023-03-01T23:08:36.326" v="176" actId="20577"/>
          <ac:spMkLst>
            <pc:docMk/>
            <pc:sldMk cId="2285761226" sldId="962"/>
            <ac:spMk id="2" creationId="{A7A0C825-C895-9EF8-7379-7F7427DB63BA}"/>
          </ac:spMkLst>
        </pc:spChg>
        <pc:extLst>
          <p:ext xmlns:p="http://schemas.openxmlformats.org/presentationml/2006/main" uri="{D6D511B9-2390-475A-947B-AFAB55BFBCF1}">
            <pc226:cmChg xmlns:pc226="http://schemas.microsoft.com/office/powerpoint/2022/06/main/command" chg="add">
              <pc226:chgData name="Dr. Kate Zimmer" userId="S::drzimmer@educatordiversity.org::cb21557a-8fe5-4857-9640-d4b75a2ce2d0" providerId="AD" clId="Web-{0480610D-5437-F512-4F16-66BF676A0032}" dt="2023-03-01T23:09:09.514" v="177"/>
              <pc2:cmMkLst xmlns:pc2="http://schemas.microsoft.com/office/powerpoint/2019/9/main/command">
                <pc:docMk/>
                <pc:sldMk cId="2285761226" sldId="962"/>
                <pc2:cmMk id="{9738959A-ECC3-4A3C-8534-2EBF2DC1B40D}"/>
              </pc2:cmMkLst>
            </pc226:cmChg>
          </p:ext>
        </pc:extLst>
      </pc:sldChg>
      <pc:sldChg chg="del">
        <pc:chgData name="Dr. Kate Zimmer" userId="S::drzimmer@educatordiversity.org::cb21557a-8fe5-4857-9640-d4b75a2ce2d0" providerId="AD" clId="Web-{0480610D-5437-F512-4F16-66BF676A0032}" dt="2023-03-01T23:03:14.865" v="87"/>
        <pc:sldMkLst>
          <pc:docMk/>
          <pc:sldMk cId="679112401" sldId="968"/>
        </pc:sldMkLst>
      </pc:sldChg>
      <pc:sldChg chg="del">
        <pc:chgData name="Dr. Kate Zimmer" userId="S::drzimmer@educatordiversity.org::cb21557a-8fe5-4857-9640-d4b75a2ce2d0" providerId="AD" clId="Web-{0480610D-5437-F512-4F16-66BF676A0032}" dt="2023-03-01T23:03:04.318" v="79"/>
        <pc:sldMkLst>
          <pc:docMk/>
          <pc:sldMk cId="4082787133" sldId="969"/>
        </pc:sldMkLst>
      </pc:sldChg>
      <pc:sldChg chg="modSp">
        <pc:chgData name="Dr. Kate Zimmer" userId="S::drzimmer@educatordiversity.org::cb21557a-8fe5-4857-9640-d4b75a2ce2d0" providerId="AD" clId="Web-{0480610D-5437-F512-4F16-66BF676A0032}" dt="2023-03-01T23:03:24.318" v="88" actId="1076"/>
        <pc:sldMkLst>
          <pc:docMk/>
          <pc:sldMk cId="1128201237" sldId="971"/>
        </pc:sldMkLst>
        <pc:spChg chg="mod">
          <ac:chgData name="Dr. Kate Zimmer" userId="S::drzimmer@educatordiversity.org::cb21557a-8fe5-4857-9640-d4b75a2ce2d0" providerId="AD" clId="Web-{0480610D-5437-F512-4F16-66BF676A0032}" dt="2023-03-01T23:03:24.318" v="88" actId="1076"/>
          <ac:spMkLst>
            <pc:docMk/>
            <pc:sldMk cId="1128201237" sldId="971"/>
            <ac:spMk id="417" creationId="{00000000-0000-0000-0000-000000000000}"/>
          </ac:spMkLst>
        </pc:spChg>
      </pc:sldChg>
      <pc:sldChg chg="del">
        <pc:chgData name="Dr. Kate Zimmer" userId="S::drzimmer@educatordiversity.org::cb21557a-8fe5-4857-9640-d4b75a2ce2d0" providerId="AD" clId="Web-{0480610D-5437-F512-4F16-66BF676A0032}" dt="2023-03-01T23:05:21.384" v="104"/>
        <pc:sldMkLst>
          <pc:docMk/>
          <pc:sldMk cId="3808609005" sldId="983"/>
        </pc:sldMkLst>
      </pc:sldChg>
      <pc:sldChg chg="del">
        <pc:chgData name="Dr. Kate Zimmer" userId="S::drzimmer@educatordiversity.org::cb21557a-8fe5-4857-9640-d4b75a2ce2d0" providerId="AD" clId="Web-{0480610D-5437-F512-4F16-66BF676A0032}" dt="2023-03-01T23:01:31.253" v="59"/>
        <pc:sldMkLst>
          <pc:docMk/>
          <pc:sldMk cId="3878493990" sldId="984"/>
        </pc:sldMkLst>
      </pc:sldChg>
      <pc:sldChg chg="modSp">
        <pc:chgData name="Dr. Kate Zimmer" userId="S::drzimmer@educatordiversity.org::cb21557a-8fe5-4857-9640-d4b75a2ce2d0" providerId="AD" clId="Web-{0480610D-5437-F512-4F16-66BF676A0032}" dt="2023-03-01T23:01:22.925" v="57" actId="20577"/>
        <pc:sldMkLst>
          <pc:docMk/>
          <pc:sldMk cId="3787118044" sldId="992"/>
        </pc:sldMkLst>
        <pc:spChg chg="mod">
          <ac:chgData name="Dr. Kate Zimmer" userId="S::drzimmer@educatordiversity.org::cb21557a-8fe5-4857-9640-d4b75a2ce2d0" providerId="AD" clId="Web-{0480610D-5437-F512-4F16-66BF676A0032}" dt="2023-03-01T23:01:22.925" v="57" actId="20577"/>
          <ac:spMkLst>
            <pc:docMk/>
            <pc:sldMk cId="3787118044" sldId="992"/>
            <ac:spMk id="2" creationId="{F478D984-320B-E8A7-BCAF-C549BC7D1025}"/>
          </ac:spMkLst>
        </pc:spChg>
      </pc:sldChg>
      <pc:sldChg chg="addSp delSp modSp">
        <pc:chgData name="Dr. Kate Zimmer" userId="S::drzimmer@educatordiversity.org::cb21557a-8fe5-4857-9640-d4b75a2ce2d0" providerId="AD" clId="Web-{0480610D-5437-F512-4F16-66BF676A0032}" dt="2023-03-01T23:00:44.314" v="55" actId="1076"/>
        <pc:sldMkLst>
          <pc:docMk/>
          <pc:sldMk cId="4212314790" sldId="993"/>
        </pc:sldMkLst>
        <pc:spChg chg="mod">
          <ac:chgData name="Dr. Kate Zimmer" userId="S::drzimmer@educatordiversity.org::cb21557a-8fe5-4857-9640-d4b75a2ce2d0" providerId="AD" clId="Web-{0480610D-5437-F512-4F16-66BF676A0032}" dt="2023-03-01T23:00:31.033" v="50" actId="20577"/>
          <ac:spMkLst>
            <pc:docMk/>
            <pc:sldMk cId="4212314790" sldId="993"/>
            <ac:spMk id="2" creationId="{135FE16C-3280-173F-7ED7-6A6F66E77803}"/>
          </ac:spMkLst>
        </pc:spChg>
        <pc:spChg chg="del">
          <ac:chgData name="Dr. Kate Zimmer" userId="S::drzimmer@educatordiversity.org::cb21557a-8fe5-4857-9640-d4b75a2ce2d0" providerId="AD" clId="Web-{0480610D-5437-F512-4F16-66BF676A0032}" dt="2023-03-01T23:00:04.235" v="41"/>
          <ac:spMkLst>
            <pc:docMk/>
            <pc:sldMk cId="4212314790" sldId="993"/>
            <ac:spMk id="3" creationId="{7BF8D9CE-04CA-4F2C-CEF7-DD7C2193CDC9}"/>
          </ac:spMkLst>
        </pc:spChg>
        <pc:spChg chg="add del mod">
          <ac:chgData name="Dr. Kate Zimmer" userId="S::drzimmer@educatordiversity.org::cb21557a-8fe5-4857-9640-d4b75a2ce2d0" providerId="AD" clId="Web-{0480610D-5437-F512-4F16-66BF676A0032}" dt="2023-03-01T23:00:39.674" v="52"/>
          <ac:spMkLst>
            <pc:docMk/>
            <pc:sldMk cId="4212314790" sldId="993"/>
            <ac:spMk id="7" creationId="{305EF47A-DBC6-F2D5-146F-2B4E2627ABE1}"/>
          </ac:spMkLst>
        </pc:spChg>
        <pc:picChg chg="add del mod ord modCrop">
          <ac:chgData name="Dr. Kate Zimmer" userId="S::drzimmer@educatordiversity.org::cb21557a-8fe5-4857-9640-d4b75a2ce2d0" providerId="AD" clId="Web-{0480610D-5437-F512-4F16-66BF676A0032}" dt="2023-03-01T23:00:33.705" v="51"/>
          <ac:picMkLst>
            <pc:docMk/>
            <pc:sldMk cId="4212314790" sldId="993"/>
            <ac:picMk id="4" creationId="{8860A808-DE64-9060-B68D-2E671A3EEBDA}"/>
          </ac:picMkLst>
        </pc:picChg>
        <pc:picChg chg="add mod">
          <ac:chgData name="Dr. Kate Zimmer" userId="S::drzimmer@educatordiversity.org::cb21557a-8fe5-4857-9640-d4b75a2ce2d0" providerId="AD" clId="Web-{0480610D-5437-F512-4F16-66BF676A0032}" dt="2023-03-01T23:00:21.470" v="48" actId="1076"/>
          <ac:picMkLst>
            <pc:docMk/>
            <pc:sldMk cId="4212314790" sldId="993"/>
            <ac:picMk id="5" creationId="{C4F8C05C-7E4E-5F00-4414-003CA455A272}"/>
          </ac:picMkLst>
        </pc:picChg>
        <pc:picChg chg="add mod">
          <ac:chgData name="Dr. Kate Zimmer" userId="S::drzimmer@educatordiversity.org::cb21557a-8fe5-4857-9640-d4b75a2ce2d0" providerId="AD" clId="Web-{0480610D-5437-F512-4F16-66BF676A0032}" dt="2023-03-01T23:00:44.314" v="55" actId="1076"/>
          <ac:picMkLst>
            <pc:docMk/>
            <pc:sldMk cId="4212314790" sldId="993"/>
            <ac:picMk id="8" creationId="{03CD3C38-831F-5AB4-2B66-6E105AE4FE4E}"/>
          </ac:picMkLst>
        </pc:picChg>
      </pc:sldChg>
      <pc:sldChg chg="modSp add replId">
        <pc:chgData name="Dr. Kate Zimmer" userId="S::drzimmer@educatordiversity.org::cb21557a-8fe5-4857-9640-d4b75a2ce2d0" providerId="AD" clId="Web-{0480610D-5437-F512-4F16-66BF676A0032}" dt="2023-03-01T23:02:54.411" v="78" actId="1076"/>
        <pc:sldMkLst>
          <pc:docMk/>
          <pc:sldMk cId="1245933405" sldId="994"/>
        </pc:sldMkLst>
        <pc:spChg chg="mod">
          <ac:chgData name="Dr. Kate Zimmer" userId="S::drzimmer@educatordiversity.org::cb21557a-8fe5-4857-9640-d4b75a2ce2d0" providerId="AD" clId="Web-{0480610D-5437-F512-4F16-66BF676A0032}" dt="2023-03-01T23:02:49.130" v="77" actId="1076"/>
          <ac:spMkLst>
            <pc:docMk/>
            <pc:sldMk cId="1245933405" sldId="994"/>
            <ac:spMk id="2" creationId="{F478D984-320B-E8A7-BCAF-C549BC7D1025}"/>
          </ac:spMkLst>
        </pc:spChg>
        <pc:spChg chg="mod">
          <ac:chgData name="Dr. Kate Zimmer" userId="S::drzimmer@educatordiversity.org::cb21557a-8fe5-4857-9640-d4b75a2ce2d0" providerId="AD" clId="Web-{0480610D-5437-F512-4F16-66BF676A0032}" dt="2023-03-01T23:02:36.739" v="62" actId="20577"/>
          <ac:spMkLst>
            <pc:docMk/>
            <pc:sldMk cId="1245933405" sldId="994"/>
            <ac:spMk id="3" creationId="{E3E89724-F14D-D6C9-88AB-CBA6394BEC3C}"/>
          </ac:spMkLst>
        </pc:spChg>
        <pc:spChg chg="mod">
          <ac:chgData name="Dr. Kate Zimmer" userId="S::drzimmer@educatordiversity.org::cb21557a-8fe5-4857-9640-d4b75a2ce2d0" providerId="AD" clId="Web-{0480610D-5437-F512-4F16-66BF676A0032}" dt="2023-03-01T23:02:54.411" v="78" actId="1076"/>
          <ac:spMkLst>
            <pc:docMk/>
            <pc:sldMk cId="1245933405" sldId="994"/>
            <ac:spMk id="4" creationId="{8D19F7FE-C0C8-7DD6-99F9-1F7B892A98D2}"/>
          </ac:spMkLst>
        </pc:spChg>
      </pc:sldChg>
      <pc:sldChg chg="new del ord">
        <pc:chgData name="Dr. Kate Zimmer" userId="S::drzimmer@educatordiversity.org::cb21557a-8fe5-4857-9640-d4b75a2ce2d0" providerId="AD" clId="Web-{0480610D-5437-F512-4F16-66BF676A0032}" dt="2023-03-01T23:04:06.804" v="92"/>
        <pc:sldMkLst>
          <pc:docMk/>
          <pc:sldMk cId="1514790783" sldId="995"/>
        </pc:sldMkLst>
      </pc:sldChg>
      <pc:sldChg chg="modSp add replId addCm">
        <pc:chgData name="Dr. Kate Zimmer" userId="S::drzimmer@educatordiversity.org::cb21557a-8fe5-4857-9640-d4b75a2ce2d0" providerId="AD" clId="Web-{0480610D-5437-F512-4F16-66BF676A0032}" dt="2023-03-01T23:22:40.675" v="399"/>
        <pc:sldMkLst>
          <pc:docMk/>
          <pc:sldMk cId="243937896" sldId="996"/>
        </pc:sldMkLst>
        <pc:spChg chg="mod">
          <ac:chgData name="Dr. Kate Zimmer" userId="S::drzimmer@educatordiversity.org::cb21557a-8fe5-4857-9640-d4b75a2ce2d0" providerId="AD" clId="Web-{0480610D-5437-F512-4F16-66BF676A0032}" dt="2023-03-01T23:04:14.054" v="93" actId="20577"/>
          <ac:spMkLst>
            <pc:docMk/>
            <pc:sldMk cId="243937896" sldId="996"/>
            <ac:spMk id="2" creationId="{6DA2E7E8-10FE-1CE7-C480-6630B80E54D4}"/>
          </ac:spMkLst>
        </pc:spChg>
        <pc:spChg chg="mod">
          <ac:chgData name="Dr. Kate Zimmer" userId="S::drzimmer@educatordiversity.org::cb21557a-8fe5-4857-9640-d4b75a2ce2d0" providerId="AD" clId="Web-{0480610D-5437-F512-4F16-66BF676A0032}" dt="2023-03-01T23:22:26.362" v="398" actId="20577"/>
          <ac:spMkLst>
            <pc:docMk/>
            <pc:sldMk cId="243937896" sldId="996"/>
            <ac:spMk id="3" creationId="{C94EE220-ABDC-967D-19C2-3085F4559D7E}"/>
          </ac:spMkLst>
        </pc:spChg>
        <pc:extLst>
          <p:ext xmlns:p="http://schemas.openxmlformats.org/presentationml/2006/main" uri="{D6D511B9-2390-475A-947B-AFAB55BFBCF1}">
            <pc226:cmChg xmlns:pc226="http://schemas.microsoft.com/office/powerpoint/2022/06/main/command" chg="add">
              <pc226:chgData name="Dr. Kate Zimmer" userId="S::drzimmer@educatordiversity.org::cb21557a-8fe5-4857-9640-d4b75a2ce2d0" providerId="AD" clId="Web-{0480610D-5437-F512-4F16-66BF676A0032}" dt="2023-03-01T23:22:40.675" v="399"/>
              <pc2:cmMkLst xmlns:pc2="http://schemas.microsoft.com/office/powerpoint/2019/9/main/command">
                <pc:docMk/>
                <pc:sldMk cId="243937896" sldId="996"/>
                <pc2:cmMk id="{9A0D6A8A-A591-4F2A-9621-F5004A6626D6}"/>
              </pc2:cmMkLst>
            </pc226:cmChg>
          </p:ext>
        </pc:extLst>
      </pc:sldChg>
      <pc:sldChg chg="modSp add replId">
        <pc:chgData name="Dr. Kate Zimmer" userId="S::drzimmer@educatordiversity.org::cb21557a-8fe5-4857-9640-d4b75a2ce2d0" providerId="AD" clId="Web-{0480610D-5437-F512-4F16-66BF676A0032}" dt="2023-03-01T23:05:51.572" v="118" actId="20577"/>
        <pc:sldMkLst>
          <pc:docMk/>
          <pc:sldMk cId="1058243778" sldId="997"/>
        </pc:sldMkLst>
        <pc:spChg chg="mod">
          <ac:chgData name="Dr. Kate Zimmer" userId="S::drzimmer@educatordiversity.org::cb21557a-8fe5-4857-9640-d4b75a2ce2d0" providerId="AD" clId="Web-{0480610D-5437-F512-4F16-66BF676A0032}" dt="2023-03-01T23:05:36.493" v="115" actId="14100"/>
          <ac:spMkLst>
            <pc:docMk/>
            <pc:sldMk cId="1058243778" sldId="997"/>
            <ac:spMk id="2" creationId="{F478D984-320B-E8A7-BCAF-C549BC7D1025}"/>
          </ac:spMkLst>
        </pc:spChg>
        <pc:spChg chg="mod">
          <ac:chgData name="Dr. Kate Zimmer" userId="S::drzimmer@educatordiversity.org::cb21557a-8fe5-4857-9640-d4b75a2ce2d0" providerId="AD" clId="Web-{0480610D-5437-F512-4F16-66BF676A0032}" dt="2023-03-01T23:05:51.572" v="118" actId="20577"/>
          <ac:spMkLst>
            <pc:docMk/>
            <pc:sldMk cId="1058243778" sldId="997"/>
            <ac:spMk id="3" creationId="{E3E89724-F14D-D6C9-88AB-CBA6394BEC3C}"/>
          </ac:spMkLst>
        </pc:spChg>
      </pc:sldChg>
      <pc:sldChg chg="new del">
        <pc:chgData name="Dr. Kate Zimmer" userId="S::drzimmer@educatordiversity.org::cb21557a-8fe5-4857-9640-d4b75a2ce2d0" providerId="AD" clId="Web-{0480610D-5437-F512-4F16-66BF676A0032}" dt="2023-03-01T23:09:46.093" v="180"/>
        <pc:sldMkLst>
          <pc:docMk/>
          <pc:sldMk cId="1030983334" sldId="998"/>
        </pc:sldMkLst>
      </pc:sldChg>
      <pc:sldChg chg="modSp add replId">
        <pc:chgData name="Dr. Kate Zimmer" userId="S::drzimmer@educatordiversity.org::cb21557a-8fe5-4857-9640-d4b75a2ce2d0" providerId="AD" clId="Web-{0480610D-5437-F512-4F16-66BF676A0032}" dt="2023-03-01T23:10:07.703" v="198" actId="20577"/>
        <pc:sldMkLst>
          <pc:docMk/>
          <pc:sldMk cId="1516677809" sldId="999"/>
        </pc:sldMkLst>
        <pc:spChg chg="mod">
          <ac:chgData name="Dr. Kate Zimmer" userId="S::drzimmer@educatordiversity.org::cb21557a-8fe5-4857-9640-d4b75a2ce2d0" providerId="AD" clId="Web-{0480610D-5437-F512-4F16-66BF676A0032}" dt="2023-03-01T23:10:03.391" v="195" actId="20577"/>
          <ac:spMkLst>
            <pc:docMk/>
            <pc:sldMk cId="1516677809" sldId="999"/>
            <ac:spMk id="2" creationId="{F478D984-320B-E8A7-BCAF-C549BC7D1025}"/>
          </ac:spMkLst>
        </pc:spChg>
        <pc:spChg chg="mod">
          <ac:chgData name="Dr. Kate Zimmer" userId="S::drzimmer@educatordiversity.org::cb21557a-8fe5-4857-9640-d4b75a2ce2d0" providerId="AD" clId="Web-{0480610D-5437-F512-4F16-66BF676A0032}" dt="2023-03-01T23:10:07.703" v="198" actId="20577"/>
          <ac:spMkLst>
            <pc:docMk/>
            <pc:sldMk cId="1516677809" sldId="999"/>
            <ac:spMk id="3" creationId="{E3E89724-F14D-D6C9-88AB-CBA6394BEC3C}"/>
          </ac:spMkLst>
        </pc:spChg>
      </pc:sldChg>
      <pc:sldChg chg="new del">
        <pc:chgData name="Dr. Kate Zimmer" userId="S::drzimmer@educatordiversity.org::cb21557a-8fe5-4857-9640-d4b75a2ce2d0" providerId="AD" clId="Web-{0480610D-5437-F512-4F16-66BF676A0032}" dt="2023-03-01T23:12:27.785" v="205"/>
        <pc:sldMkLst>
          <pc:docMk/>
          <pc:sldMk cId="51233355" sldId="1000"/>
        </pc:sldMkLst>
      </pc:sldChg>
      <pc:sldChg chg="delSp modSp new addCm">
        <pc:chgData name="Dr. Kate Zimmer" userId="S::drzimmer@educatordiversity.org::cb21557a-8fe5-4857-9640-d4b75a2ce2d0" providerId="AD" clId="Web-{0480610D-5437-F512-4F16-66BF676A0032}" dt="2023-03-01T23:16:44.557" v="297"/>
        <pc:sldMkLst>
          <pc:docMk/>
          <pc:sldMk cId="3058379832" sldId="1000"/>
        </pc:sldMkLst>
        <pc:spChg chg="mod">
          <ac:chgData name="Dr. Kate Zimmer" userId="S::drzimmer@educatordiversity.org::cb21557a-8fe5-4857-9640-d4b75a2ce2d0" providerId="AD" clId="Web-{0480610D-5437-F512-4F16-66BF676A0032}" dt="2023-03-01T23:12:51.801" v="229" actId="20577"/>
          <ac:spMkLst>
            <pc:docMk/>
            <pc:sldMk cId="3058379832" sldId="1000"/>
            <ac:spMk id="2" creationId="{1345C3E6-0E5D-1857-B838-0574545A32C9}"/>
          </ac:spMkLst>
        </pc:spChg>
        <pc:spChg chg="mod">
          <ac:chgData name="Dr. Kate Zimmer" userId="S::drzimmer@educatordiversity.org::cb21557a-8fe5-4857-9640-d4b75a2ce2d0" providerId="AD" clId="Web-{0480610D-5437-F512-4F16-66BF676A0032}" dt="2023-03-01T23:16:11.228" v="296" actId="20577"/>
          <ac:spMkLst>
            <pc:docMk/>
            <pc:sldMk cId="3058379832" sldId="1000"/>
            <ac:spMk id="3" creationId="{E509BFAE-6326-17FC-F4F0-18182156EC31}"/>
          </ac:spMkLst>
        </pc:spChg>
        <pc:spChg chg="del">
          <ac:chgData name="Dr. Kate Zimmer" userId="S::drzimmer@educatordiversity.org::cb21557a-8fe5-4857-9640-d4b75a2ce2d0" providerId="AD" clId="Web-{0480610D-5437-F512-4F16-66BF676A0032}" dt="2023-03-01T23:12:39.394" v="207"/>
          <ac:spMkLst>
            <pc:docMk/>
            <pc:sldMk cId="3058379832" sldId="1000"/>
            <ac:spMk id="4" creationId="{5366CC8C-022E-BC18-FEAB-923502107AAB}"/>
          </ac:spMkLst>
        </pc:spChg>
        <pc:extLst>
          <p:ext xmlns:p="http://schemas.openxmlformats.org/presentationml/2006/main" uri="{D6D511B9-2390-475A-947B-AFAB55BFBCF1}">
            <pc226:cmChg xmlns:pc226="http://schemas.microsoft.com/office/powerpoint/2022/06/main/command" chg="add">
              <pc226:chgData name="Dr. Kate Zimmer" userId="S::drzimmer@educatordiversity.org::cb21557a-8fe5-4857-9640-d4b75a2ce2d0" providerId="AD" clId="Web-{0480610D-5437-F512-4F16-66BF676A0032}" dt="2023-03-01T23:16:44.557" v="297"/>
              <pc2:cmMkLst xmlns:pc2="http://schemas.microsoft.com/office/powerpoint/2019/9/main/command">
                <pc:docMk/>
                <pc:sldMk cId="3058379832" sldId="1000"/>
                <pc2:cmMk id="{277AB308-1615-47F6-8D29-C3A5C5AC017F}"/>
              </pc2:cmMkLst>
            </pc226:cmChg>
          </p:ext>
        </pc:extLst>
      </pc:sldChg>
    </pc:docChg>
  </pc:docChgLst>
  <pc:docChgLst>
    <pc:chgData name="sanjuana.rodriguez12@gmail.com" userId="S::urn:spo:guest#sanjuana.rodriguez12@gmail.com::" providerId="AD" clId="Web-{609A8911-9AE7-E5AA-C141-D721860D7B0E}"/>
    <pc:docChg chg="delSld modSld">
      <pc:chgData name="sanjuana.rodriguez12@gmail.com" userId="S::urn:spo:guest#sanjuana.rodriguez12@gmail.com::" providerId="AD" clId="Web-{609A8911-9AE7-E5AA-C141-D721860D7B0E}" dt="2023-03-01T22:21:22.698" v="29" actId="20577"/>
      <pc:docMkLst>
        <pc:docMk/>
      </pc:docMkLst>
      <pc:sldChg chg="modSp">
        <pc:chgData name="sanjuana.rodriguez12@gmail.com" userId="S::urn:spo:guest#sanjuana.rodriguez12@gmail.com::" providerId="AD" clId="Web-{609A8911-9AE7-E5AA-C141-D721860D7B0E}" dt="2023-03-01T22:13:28.640" v="11" actId="20577"/>
        <pc:sldMkLst>
          <pc:docMk/>
          <pc:sldMk cId="1464402030" sldId="306"/>
        </pc:sldMkLst>
        <pc:spChg chg="mod">
          <ac:chgData name="sanjuana.rodriguez12@gmail.com" userId="S::urn:spo:guest#sanjuana.rodriguez12@gmail.com::" providerId="AD" clId="Web-{609A8911-9AE7-E5AA-C141-D721860D7B0E}" dt="2023-03-01T22:13:28.640" v="11" actId="20577"/>
          <ac:spMkLst>
            <pc:docMk/>
            <pc:sldMk cId="1464402030" sldId="306"/>
            <ac:spMk id="7" creationId="{214546CA-5BD7-C195-39A9-83DBE9D5E868}"/>
          </ac:spMkLst>
        </pc:spChg>
      </pc:sldChg>
      <pc:sldChg chg="modSp">
        <pc:chgData name="sanjuana.rodriguez12@gmail.com" userId="S::urn:spo:guest#sanjuana.rodriguez12@gmail.com::" providerId="AD" clId="Web-{609A8911-9AE7-E5AA-C141-D721860D7B0E}" dt="2023-03-01T22:16:14.175" v="21"/>
        <pc:sldMkLst>
          <pc:docMk/>
          <pc:sldMk cId="2373073776" sldId="951"/>
        </pc:sldMkLst>
        <pc:graphicFrameChg chg="mod modGraphic">
          <ac:chgData name="sanjuana.rodriguez12@gmail.com" userId="S::urn:spo:guest#sanjuana.rodriguez12@gmail.com::" providerId="AD" clId="Web-{609A8911-9AE7-E5AA-C141-D721860D7B0E}" dt="2023-03-01T22:16:14.175" v="21"/>
          <ac:graphicFrameMkLst>
            <pc:docMk/>
            <pc:sldMk cId="2373073776" sldId="951"/>
            <ac:graphicFrameMk id="6" creationId="{3BFE6871-D04A-6679-3A17-D72852439C8B}"/>
          </ac:graphicFrameMkLst>
        </pc:graphicFrameChg>
      </pc:sldChg>
      <pc:sldChg chg="del">
        <pc:chgData name="sanjuana.rodriguez12@gmail.com" userId="S::urn:spo:guest#sanjuana.rodriguez12@gmail.com::" providerId="AD" clId="Web-{609A8911-9AE7-E5AA-C141-D721860D7B0E}" dt="2023-03-01T22:17:45.896" v="22"/>
        <pc:sldMkLst>
          <pc:docMk/>
          <pc:sldMk cId="1500296387" sldId="952"/>
        </pc:sldMkLst>
      </pc:sldChg>
      <pc:sldChg chg="modSp">
        <pc:chgData name="sanjuana.rodriguez12@gmail.com" userId="S::urn:spo:guest#sanjuana.rodriguez12@gmail.com::" providerId="AD" clId="Web-{609A8911-9AE7-E5AA-C141-D721860D7B0E}" dt="2023-03-01T22:21:22.698" v="29" actId="20577"/>
        <pc:sldMkLst>
          <pc:docMk/>
          <pc:sldMk cId="703869837" sldId="991"/>
        </pc:sldMkLst>
        <pc:spChg chg="mod">
          <ac:chgData name="sanjuana.rodriguez12@gmail.com" userId="S::urn:spo:guest#sanjuana.rodriguez12@gmail.com::" providerId="AD" clId="Web-{609A8911-9AE7-E5AA-C141-D721860D7B0E}" dt="2023-03-01T22:21:22.698" v="29" actId="20577"/>
          <ac:spMkLst>
            <pc:docMk/>
            <pc:sldMk cId="703869837" sldId="991"/>
            <ac:spMk id="2" creationId="{F478D984-320B-E8A7-BCAF-C549BC7D1025}"/>
          </ac:spMkLst>
        </pc:spChg>
      </pc:sldChg>
    </pc:docChg>
  </pc:docChgLst>
  <pc:docChgLst>
    <pc:chgData name="sanjuana.rodriguez12@gmail.com" userId="S::urn:spo:guest#sanjuana.rodriguez12@gmail.com::" providerId="AD" clId="Web-{3148D3E4-97A9-9A94-8423-5EF2D695DAEA}"/>
    <pc:docChg chg="addSld modSld">
      <pc:chgData name="sanjuana.rodriguez12@gmail.com" userId="S::urn:spo:guest#sanjuana.rodriguez12@gmail.com::" providerId="AD" clId="Web-{3148D3E4-97A9-9A94-8423-5EF2D695DAEA}" dt="2023-03-02T22:09:34.735" v="11" actId="20577"/>
      <pc:docMkLst>
        <pc:docMk/>
      </pc:docMkLst>
      <pc:sldChg chg="modSp">
        <pc:chgData name="sanjuana.rodriguez12@gmail.com" userId="S::urn:spo:guest#sanjuana.rodriguez12@gmail.com::" providerId="AD" clId="Web-{3148D3E4-97A9-9A94-8423-5EF2D695DAEA}" dt="2023-03-02T22:06:50.277" v="9" actId="20577"/>
        <pc:sldMkLst>
          <pc:docMk/>
          <pc:sldMk cId="3090173921" sldId="932"/>
        </pc:sldMkLst>
        <pc:spChg chg="mod">
          <ac:chgData name="sanjuana.rodriguez12@gmail.com" userId="S::urn:spo:guest#sanjuana.rodriguez12@gmail.com::" providerId="AD" clId="Web-{3148D3E4-97A9-9A94-8423-5EF2D695DAEA}" dt="2023-03-02T22:06:50.277" v="9" actId="20577"/>
          <ac:spMkLst>
            <pc:docMk/>
            <pc:sldMk cId="3090173921" sldId="932"/>
            <ac:spMk id="2" creationId="{27201B97-96B5-548A-9803-CD1DF3BE76CA}"/>
          </ac:spMkLst>
        </pc:spChg>
      </pc:sldChg>
      <pc:sldChg chg="modSp">
        <pc:chgData name="sanjuana.rodriguez12@gmail.com" userId="S::urn:spo:guest#sanjuana.rodriguez12@gmail.com::" providerId="AD" clId="Web-{3148D3E4-97A9-9A94-8423-5EF2D695DAEA}" dt="2023-03-02T22:09:34.735" v="11" actId="20577"/>
        <pc:sldMkLst>
          <pc:docMk/>
          <pc:sldMk cId="3243855235" sldId="935"/>
        </pc:sldMkLst>
        <pc:spChg chg="mod">
          <ac:chgData name="sanjuana.rodriguez12@gmail.com" userId="S::urn:spo:guest#sanjuana.rodriguez12@gmail.com::" providerId="AD" clId="Web-{3148D3E4-97A9-9A94-8423-5EF2D695DAEA}" dt="2023-03-02T22:09:34.735" v="11" actId="20577"/>
          <ac:spMkLst>
            <pc:docMk/>
            <pc:sldMk cId="3243855235" sldId="935"/>
            <ac:spMk id="3" creationId="{F87E9811-D4ED-064A-908A-58434B662423}"/>
          </ac:spMkLst>
        </pc:spChg>
      </pc:sldChg>
      <pc:sldChg chg="modSp">
        <pc:chgData name="sanjuana.rodriguez12@gmail.com" userId="S::urn:spo:guest#sanjuana.rodriguez12@gmail.com::" providerId="AD" clId="Web-{3148D3E4-97A9-9A94-8423-5EF2D695DAEA}" dt="2023-03-02T21:59:06.468" v="6" actId="20577"/>
        <pc:sldMkLst>
          <pc:docMk/>
          <pc:sldMk cId="959486293" sldId="961"/>
        </pc:sldMkLst>
        <pc:spChg chg="mod">
          <ac:chgData name="sanjuana.rodriguez12@gmail.com" userId="S::urn:spo:guest#sanjuana.rodriguez12@gmail.com::" providerId="AD" clId="Web-{3148D3E4-97A9-9A94-8423-5EF2D695DAEA}" dt="2023-03-02T21:59:06.468" v="6" actId="20577"/>
          <ac:spMkLst>
            <pc:docMk/>
            <pc:sldMk cId="959486293" sldId="961"/>
            <ac:spMk id="3" creationId="{3D06337D-C7BB-9DCB-10F5-932D7843DB6E}"/>
          </ac:spMkLst>
        </pc:spChg>
      </pc:sldChg>
      <pc:sldChg chg="new">
        <pc:chgData name="sanjuana.rodriguez12@gmail.com" userId="S::urn:spo:guest#sanjuana.rodriguez12@gmail.com::" providerId="AD" clId="Web-{3148D3E4-97A9-9A94-8423-5EF2D695DAEA}" dt="2023-03-02T21:54:33.055" v="0"/>
        <pc:sldMkLst>
          <pc:docMk/>
          <pc:sldMk cId="1976929194" sldId="1021"/>
        </pc:sldMkLst>
      </pc:sldChg>
    </pc:docChg>
  </pc:docChgLst>
  <pc:docChgLst>
    <pc:chgData name="Dr. Kate Zimmer" userId="S::drzimmer@educatordiversity.org::cb21557a-8fe5-4857-9640-d4b75a2ce2d0" providerId="AD" clId="Web-{A9D77CEA-1900-C953-511F-96B5AFB17C8F}"/>
    <pc:docChg chg="addSld delSld modSld sldOrd">
      <pc:chgData name="Dr. Kate Zimmer" userId="S::drzimmer@educatordiversity.org::cb21557a-8fe5-4857-9640-d4b75a2ce2d0" providerId="AD" clId="Web-{A9D77CEA-1900-C953-511F-96B5AFB17C8F}" dt="2023-03-01T22:29:32.955" v="381"/>
      <pc:docMkLst>
        <pc:docMk/>
      </pc:docMkLst>
      <pc:sldChg chg="addSp delSp modSp">
        <pc:chgData name="Dr. Kate Zimmer" userId="S::drzimmer@educatordiversity.org::cb21557a-8fe5-4857-9640-d4b75a2ce2d0" providerId="AD" clId="Web-{A9D77CEA-1900-C953-511F-96B5AFB17C8F}" dt="2023-03-01T20:34:55.716" v="52" actId="20577"/>
        <pc:sldMkLst>
          <pc:docMk/>
          <pc:sldMk cId="274119429" sldId="303"/>
        </pc:sldMkLst>
        <pc:spChg chg="mod">
          <ac:chgData name="Dr. Kate Zimmer" userId="S::drzimmer@educatordiversity.org::cb21557a-8fe5-4857-9640-d4b75a2ce2d0" providerId="AD" clId="Web-{A9D77CEA-1900-C953-511F-96B5AFB17C8F}" dt="2023-03-01T20:34:42.809" v="50" actId="1076"/>
          <ac:spMkLst>
            <pc:docMk/>
            <pc:sldMk cId="274119429" sldId="303"/>
            <ac:spMk id="2" creationId="{521588B6-622D-8800-0103-7BF2584F9530}"/>
          </ac:spMkLst>
        </pc:spChg>
        <pc:spChg chg="mod">
          <ac:chgData name="Dr. Kate Zimmer" userId="S::drzimmer@educatordiversity.org::cb21557a-8fe5-4857-9640-d4b75a2ce2d0" providerId="AD" clId="Web-{A9D77CEA-1900-C953-511F-96B5AFB17C8F}" dt="2023-03-01T20:34:55.716" v="52" actId="20577"/>
          <ac:spMkLst>
            <pc:docMk/>
            <pc:sldMk cId="274119429" sldId="303"/>
            <ac:spMk id="3" creationId="{E2CF8C46-421B-4C63-6947-3CF59FF55A4A}"/>
          </ac:spMkLst>
        </pc:spChg>
        <pc:spChg chg="del">
          <ac:chgData name="Dr. Kate Zimmer" userId="S::drzimmer@educatordiversity.org::cb21557a-8fe5-4857-9640-d4b75a2ce2d0" providerId="AD" clId="Web-{A9D77CEA-1900-C953-511F-96B5AFB17C8F}" dt="2023-03-01T20:34:34.762" v="47"/>
          <ac:spMkLst>
            <pc:docMk/>
            <pc:sldMk cId="274119429" sldId="303"/>
            <ac:spMk id="4" creationId="{5F97A820-BD51-314B-316A-396B9B8CDA02}"/>
          </ac:spMkLst>
        </pc:spChg>
        <pc:spChg chg="add del mod">
          <ac:chgData name="Dr. Kate Zimmer" userId="S::drzimmer@educatordiversity.org::cb21557a-8fe5-4857-9640-d4b75a2ce2d0" providerId="AD" clId="Web-{A9D77CEA-1900-C953-511F-96B5AFB17C8F}" dt="2023-03-01T20:34:39.481" v="49"/>
          <ac:spMkLst>
            <pc:docMk/>
            <pc:sldMk cId="274119429" sldId="303"/>
            <ac:spMk id="6" creationId="{9405514B-B987-656D-24CA-D416B83B03B6}"/>
          </ac:spMkLst>
        </pc:spChg>
      </pc:sldChg>
      <pc:sldChg chg="addSp delSp modSp">
        <pc:chgData name="Dr. Kate Zimmer" userId="S::drzimmer@educatordiversity.org::cb21557a-8fe5-4857-9640-d4b75a2ce2d0" providerId="AD" clId="Web-{A9D77CEA-1900-C953-511F-96B5AFB17C8F}" dt="2023-03-01T22:29:24.611" v="380"/>
        <pc:sldMkLst>
          <pc:docMk/>
          <pc:sldMk cId="1705850053" sldId="309"/>
        </pc:sldMkLst>
        <pc:spChg chg="del">
          <ac:chgData name="Dr. Kate Zimmer" userId="S::drzimmer@educatordiversity.org::cb21557a-8fe5-4857-9640-d4b75a2ce2d0" providerId="AD" clId="Web-{A9D77CEA-1900-C953-511F-96B5AFB17C8F}" dt="2023-03-01T22:28:26.625" v="308"/>
          <ac:spMkLst>
            <pc:docMk/>
            <pc:sldMk cId="1705850053" sldId="309"/>
            <ac:spMk id="6" creationId="{2342D4AB-A572-8DC4-85BC-7E7ACC6F3C35}"/>
          </ac:spMkLst>
        </pc:spChg>
        <pc:spChg chg="del">
          <ac:chgData name="Dr. Kate Zimmer" userId="S::drzimmer@educatordiversity.org::cb21557a-8fe5-4857-9640-d4b75a2ce2d0" providerId="AD" clId="Web-{A9D77CEA-1900-C953-511F-96B5AFB17C8F}" dt="2023-03-01T22:28:30.547" v="309"/>
          <ac:spMkLst>
            <pc:docMk/>
            <pc:sldMk cId="1705850053" sldId="309"/>
            <ac:spMk id="7" creationId="{214546CA-5BD7-C195-39A9-83DBE9D5E868}"/>
          </ac:spMkLst>
        </pc:spChg>
        <pc:graphicFrameChg chg="add mod ord modGraphic">
          <ac:chgData name="Dr. Kate Zimmer" userId="S::drzimmer@educatordiversity.org::cb21557a-8fe5-4857-9640-d4b75a2ce2d0" providerId="AD" clId="Web-{A9D77CEA-1900-C953-511F-96B5AFB17C8F}" dt="2023-03-01T22:29:24.611" v="380"/>
          <ac:graphicFrameMkLst>
            <pc:docMk/>
            <pc:sldMk cId="1705850053" sldId="309"/>
            <ac:graphicFrameMk id="3" creationId="{691AA792-9A3C-BF78-ABC7-9DC7DDD9C0CE}"/>
          </ac:graphicFrameMkLst>
        </pc:graphicFrameChg>
      </pc:sldChg>
      <pc:sldChg chg="addSp delSp modSp modNotes">
        <pc:chgData name="Dr. Kate Zimmer" userId="S::drzimmer@educatordiversity.org::cb21557a-8fe5-4857-9640-d4b75a2ce2d0" providerId="AD" clId="Web-{A9D77CEA-1900-C953-511F-96B5AFB17C8F}" dt="2023-03-01T20:23:53.135" v="33"/>
        <pc:sldMkLst>
          <pc:docMk/>
          <pc:sldMk cId="2189886899" sldId="315"/>
        </pc:sldMkLst>
        <pc:spChg chg="add del mod">
          <ac:chgData name="Dr. Kate Zimmer" userId="S::drzimmer@educatordiversity.org::cb21557a-8fe5-4857-9640-d4b75a2ce2d0" providerId="AD" clId="Web-{A9D77CEA-1900-C953-511F-96B5AFB17C8F}" dt="2023-03-01T20:21:51.162" v="16"/>
          <ac:spMkLst>
            <pc:docMk/>
            <pc:sldMk cId="2189886899" sldId="315"/>
            <ac:spMk id="4" creationId="{651EB5BE-0D7C-F9AE-1A1F-D780DF2E64FA}"/>
          </ac:spMkLst>
        </pc:spChg>
        <pc:spChg chg="del">
          <ac:chgData name="Dr. Kate Zimmer" userId="S::drzimmer@educatordiversity.org::cb21557a-8fe5-4857-9640-d4b75a2ce2d0" providerId="AD" clId="Web-{A9D77CEA-1900-C953-511F-96B5AFB17C8F}" dt="2023-03-01T20:21:33.537" v="12"/>
          <ac:spMkLst>
            <pc:docMk/>
            <pc:sldMk cId="2189886899" sldId="315"/>
            <ac:spMk id="5" creationId="{77CE13AB-0394-1458-DABB-A95E5E298EA2}"/>
          </ac:spMkLst>
        </pc:spChg>
        <pc:spChg chg="add mod">
          <ac:chgData name="Dr. Kate Zimmer" userId="S::drzimmer@educatordiversity.org::cb21557a-8fe5-4857-9640-d4b75a2ce2d0" providerId="AD" clId="Web-{A9D77CEA-1900-C953-511F-96B5AFB17C8F}" dt="2023-03-01T20:22:57.242" v="30" actId="1076"/>
          <ac:spMkLst>
            <pc:docMk/>
            <pc:sldMk cId="2189886899" sldId="315"/>
            <ac:spMk id="7" creationId="{3E2BB590-827F-6A93-A6CF-3737CEB72246}"/>
          </ac:spMkLst>
        </pc:spChg>
        <pc:picChg chg="add mod">
          <ac:chgData name="Dr. Kate Zimmer" userId="S::drzimmer@educatordiversity.org::cb21557a-8fe5-4857-9640-d4b75a2ce2d0" providerId="AD" clId="Web-{A9D77CEA-1900-C953-511F-96B5AFB17C8F}" dt="2023-03-01T20:21:55.897" v="19" actId="1076"/>
          <ac:picMkLst>
            <pc:docMk/>
            <pc:sldMk cId="2189886899" sldId="315"/>
            <ac:picMk id="6" creationId="{4904B3CD-3176-212A-1B5B-224FAE3F1470}"/>
          </ac:picMkLst>
        </pc:picChg>
      </pc:sldChg>
      <pc:sldChg chg="modSp del ord">
        <pc:chgData name="Dr. Kate Zimmer" userId="S::drzimmer@educatordiversity.org::cb21557a-8fe5-4857-9640-d4b75a2ce2d0" providerId="AD" clId="Web-{A9D77CEA-1900-C953-511F-96B5AFB17C8F}" dt="2023-03-01T22:23:13.349" v="284"/>
        <pc:sldMkLst>
          <pc:docMk/>
          <pc:sldMk cId="1432216960" sldId="931"/>
        </pc:sldMkLst>
        <pc:spChg chg="mod">
          <ac:chgData name="Dr. Kate Zimmer" userId="S::drzimmer@educatordiversity.org::cb21557a-8fe5-4857-9640-d4b75a2ce2d0" providerId="AD" clId="Web-{A9D77CEA-1900-C953-511F-96B5AFB17C8F}" dt="2023-03-01T22:21:10.955" v="124" actId="20577"/>
          <ac:spMkLst>
            <pc:docMk/>
            <pc:sldMk cId="1432216960" sldId="931"/>
            <ac:spMk id="2" creationId="{5AB16524-4C87-5FD5-3687-8E30AC4B50E4}"/>
          </ac:spMkLst>
        </pc:spChg>
      </pc:sldChg>
      <pc:sldChg chg="modSp">
        <pc:chgData name="Dr. Kate Zimmer" userId="S::drzimmer@educatordiversity.org::cb21557a-8fe5-4857-9640-d4b75a2ce2d0" providerId="AD" clId="Web-{A9D77CEA-1900-C953-511F-96B5AFB17C8F}" dt="2023-03-01T22:23:38.053" v="290"/>
        <pc:sldMkLst>
          <pc:docMk/>
          <pc:sldMk cId="2373073776" sldId="951"/>
        </pc:sldMkLst>
        <pc:spChg chg="mod">
          <ac:chgData name="Dr. Kate Zimmer" userId="S::drzimmer@educatordiversity.org::cb21557a-8fe5-4857-9640-d4b75a2ce2d0" providerId="AD" clId="Web-{A9D77CEA-1900-C953-511F-96B5AFB17C8F}" dt="2023-03-01T22:18:57.794" v="119" actId="20577"/>
          <ac:spMkLst>
            <pc:docMk/>
            <pc:sldMk cId="2373073776" sldId="951"/>
            <ac:spMk id="2" creationId="{E4DC1AA4-DB39-0DBA-AC7B-C68F3A6B1DDA}"/>
          </ac:spMkLst>
        </pc:spChg>
        <pc:spChg chg="mod">
          <ac:chgData name="Dr. Kate Zimmer" userId="S::drzimmer@educatordiversity.org::cb21557a-8fe5-4857-9640-d4b75a2ce2d0" providerId="AD" clId="Web-{A9D77CEA-1900-C953-511F-96B5AFB17C8F}" dt="2023-03-01T22:22:01.347" v="129" actId="20577"/>
          <ac:spMkLst>
            <pc:docMk/>
            <pc:sldMk cId="2373073776" sldId="951"/>
            <ac:spMk id="4" creationId="{30E24920-B714-9EE1-2911-6360DBEB270B}"/>
          </ac:spMkLst>
        </pc:spChg>
        <pc:graphicFrameChg chg="mod modGraphic">
          <ac:chgData name="Dr. Kate Zimmer" userId="S::drzimmer@educatordiversity.org::cb21557a-8fe5-4857-9640-d4b75a2ce2d0" providerId="AD" clId="Web-{A9D77CEA-1900-C953-511F-96B5AFB17C8F}" dt="2023-03-01T22:23:38.053" v="290"/>
          <ac:graphicFrameMkLst>
            <pc:docMk/>
            <pc:sldMk cId="2373073776" sldId="951"/>
            <ac:graphicFrameMk id="6" creationId="{3BFE6871-D04A-6679-3A17-D72852439C8B}"/>
          </ac:graphicFrameMkLst>
        </pc:graphicFrameChg>
      </pc:sldChg>
      <pc:sldChg chg="ord">
        <pc:chgData name="Dr. Kate Zimmer" userId="S::drzimmer@educatordiversity.org::cb21557a-8fe5-4857-9640-d4b75a2ce2d0" providerId="AD" clId="Web-{A9D77CEA-1900-C953-511F-96B5AFB17C8F}" dt="2023-03-01T22:25:07.025" v="300"/>
        <pc:sldMkLst>
          <pc:docMk/>
          <pc:sldMk cId="3602958946" sldId="974"/>
        </pc:sldMkLst>
      </pc:sldChg>
      <pc:sldChg chg="ord">
        <pc:chgData name="Dr. Kate Zimmer" userId="S::drzimmer@educatordiversity.org::cb21557a-8fe5-4857-9640-d4b75a2ce2d0" providerId="AD" clId="Web-{A9D77CEA-1900-C953-511F-96B5AFB17C8F}" dt="2023-03-01T22:25:08.087" v="301"/>
        <pc:sldMkLst>
          <pc:docMk/>
          <pc:sldMk cId="3820731441" sldId="975"/>
        </pc:sldMkLst>
      </pc:sldChg>
      <pc:sldChg chg="ord">
        <pc:chgData name="Dr. Kate Zimmer" userId="S::drzimmer@educatordiversity.org::cb21557a-8fe5-4857-9640-d4b75a2ce2d0" providerId="AD" clId="Web-{A9D77CEA-1900-C953-511F-96B5AFB17C8F}" dt="2023-03-01T22:25:09.478" v="302"/>
        <pc:sldMkLst>
          <pc:docMk/>
          <pc:sldMk cId="965468219" sldId="976"/>
        </pc:sldMkLst>
      </pc:sldChg>
      <pc:sldChg chg="modSp">
        <pc:chgData name="Dr. Kate Zimmer" userId="S::drzimmer@educatordiversity.org::cb21557a-8fe5-4857-9640-d4b75a2ce2d0" providerId="AD" clId="Web-{A9D77CEA-1900-C953-511F-96B5AFB17C8F}" dt="2023-03-01T20:57:51.530" v="55" actId="20577"/>
        <pc:sldMkLst>
          <pc:docMk/>
          <pc:sldMk cId="4020132618" sldId="980"/>
        </pc:sldMkLst>
        <pc:spChg chg="mod">
          <ac:chgData name="Dr. Kate Zimmer" userId="S::drzimmer@educatordiversity.org::cb21557a-8fe5-4857-9640-d4b75a2ce2d0" providerId="AD" clId="Web-{A9D77CEA-1900-C953-511F-96B5AFB17C8F}" dt="2023-03-01T20:57:51.530" v="55" actId="20577"/>
          <ac:spMkLst>
            <pc:docMk/>
            <pc:sldMk cId="4020132618" sldId="980"/>
            <ac:spMk id="3" creationId="{77584A09-5702-2860-F579-CE76D94C14D9}"/>
          </ac:spMkLst>
        </pc:spChg>
      </pc:sldChg>
      <pc:sldChg chg="del">
        <pc:chgData name="Dr. Kate Zimmer" userId="S::drzimmer@educatordiversity.org::cb21557a-8fe5-4857-9640-d4b75a2ce2d0" providerId="AD" clId="Web-{A9D77CEA-1900-C953-511F-96B5AFB17C8F}" dt="2023-03-01T22:25:13.306" v="303"/>
        <pc:sldMkLst>
          <pc:docMk/>
          <pc:sldMk cId="2925182046" sldId="985"/>
        </pc:sldMkLst>
      </pc:sldChg>
      <pc:sldChg chg="modSp">
        <pc:chgData name="Dr. Kate Zimmer" userId="S::drzimmer@educatordiversity.org::cb21557a-8fe5-4857-9640-d4b75a2ce2d0" providerId="AD" clId="Web-{A9D77CEA-1900-C953-511F-96B5AFB17C8F}" dt="2023-03-01T22:26:55.653" v="307" actId="20577"/>
        <pc:sldMkLst>
          <pc:docMk/>
          <pc:sldMk cId="4283593734" sldId="987"/>
        </pc:sldMkLst>
        <pc:spChg chg="mod">
          <ac:chgData name="Dr. Kate Zimmer" userId="S::drzimmer@educatordiversity.org::cb21557a-8fe5-4857-9640-d4b75a2ce2d0" providerId="AD" clId="Web-{A9D77CEA-1900-C953-511F-96B5AFB17C8F}" dt="2023-03-01T22:26:55.653" v="307" actId="20577"/>
          <ac:spMkLst>
            <pc:docMk/>
            <pc:sldMk cId="4283593734" sldId="987"/>
            <ac:spMk id="2" creationId="{6DA2E7E8-10FE-1CE7-C480-6630B80E54D4}"/>
          </ac:spMkLst>
        </pc:spChg>
      </pc:sldChg>
      <pc:sldChg chg="delSp modSp new modNotes">
        <pc:chgData name="Dr. Kate Zimmer" userId="S::drzimmer@educatordiversity.org::cb21557a-8fe5-4857-9640-d4b75a2ce2d0" providerId="AD" clId="Web-{A9D77CEA-1900-C953-511F-96B5AFB17C8F}" dt="2023-03-01T20:21:10.771" v="11" actId="20577"/>
        <pc:sldMkLst>
          <pc:docMk/>
          <pc:sldMk cId="2394836338" sldId="988"/>
        </pc:sldMkLst>
        <pc:spChg chg="del">
          <ac:chgData name="Dr. Kate Zimmer" userId="S::drzimmer@educatordiversity.org::cb21557a-8fe5-4857-9640-d4b75a2ce2d0" providerId="AD" clId="Web-{A9D77CEA-1900-C953-511F-96B5AFB17C8F}" dt="2023-03-01T20:20:26.848" v="2"/>
          <ac:spMkLst>
            <pc:docMk/>
            <pc:sldMk cId="2394836338" sldId="988"/>
            <ac:spMk id="2" creationId="{EC52DE26-B28E-E62E-7B95-8813D92491A5}"/>
          </ac:spMkLst>
        </pc:spChg>
        <pc:spChg chg="mod">
          <ac:chgData name="Dr. Kate Zimmer" userId="S::drzimmer@educatordiversity.org::cb21557a-8fe5-4857-9640-d4b75a2ce2d0" providerId="AD" clId="Web-{A9D77CEA-1900-C953-511F-96B5AFB17C8F}" dt="2023-03-01T20:21:10.771" v="11" actId="20577"/>
          <ac:spMkLst>
            <pc:docMk/>
            <pc:sldMk cId="2394836338" sldId="988"/>
            <ac:spMk id="3" creationId="{DE6C383C-9B2C-E7AA-6EAF-017052BC4DEF}"/>
          </ac:spMkLst>
        </pc:spChg>
        <pc:spChg chg="del">
          <ac:chgData name="Dr. Kate Zimmer" userId="S::drzimmer@educatordiversity.org::cb21557a-8fe5-4857-9640-d4b75a2ce2d0" providerId="AD" clId="Web-{A9D77CEA-1900-C953-511F-96B5AFB17C8F}" dt="2023-03-01T20:20:25.926" v="1"/>
          <ac:spMkLst>
            <pc:docMk/>
            <pc:sldMk cId="2394836338" sldId="988"/>
            <ac:spMk id="4" creationId="{464EB616-4652-40AF-A238-5D58242F4517}"/>
          </ac:spMkLst>
        </pc:spChg>
      </pc:sldChg>
      <pc:sldChg chg="modSp new">
        <pc:chgData name="Dr. Kate Zimmer" userId="S::drzimmer@educatordiversity.org::cb21557a-8fe5-4857-9640-d4b75a2ce2d0" providerId="AD" clId="Web-{A9D77CEA-1900-C953-511F-96B5AFB17C8F}" dt="2023-03-01T20:59:30.643" v="75" actId="1076"/>
        <pc:sldMkLst>
          <pc:docMk/>
          <pc:sldMk cId="160776300" sldId="989"/>
        </pc:sldMkLst>
        <pc:spChg chg="mod">
          <ac:chgData name="Dr. Kate Zimmer" userId="S::drzimmer@educatordiversity.org::cb21557a-8fe5-4857-9640-d4b75a2ce2d0" providerId="AD" clId="Web-{A9D77CEA-1900-C953-511F-96B5AFB17C8F}" dt="2023-03-01T20:59:10.970" v="72" actId="1076"/>
          <ac:spMkLst>
            <pc:docMk/>
            <pc:sldMk cId="160776300" sldId="989"/>
            <ac:spMk id="2" creationId="{F478D984-320B-E8A7-BCAF-C549BC7D1025}"/>
          </ac:spMkLst>
        </pc:spChg>
        <pc:spChg chg="mod">
          <ac:chgData name="Dr. Kate Zimmer" userId="S::drzimmer@educatordiversity.org::cb21557a-8fe5-4857-9640-d4b75a2ce2d0" providerId="AD" clId="Web-{A9D77CEA-1900-C953-511F-96B5AFB17C8F}" dt="2023-03-01T20:58:25.594" v="63" actId="14100"/>
          <ac:spMkLst>
            <pc:docMk/>
            <pc:sldMk cId="160776300" sldId="989"/>
            <ac:spMk id="3" creationId="{E3E89724-F14D-D6C9-88AB-CBA6394BEC3C}"/>
          </ac:spMkLst>
        </pc:spChg>
        <pc:spChg chg="mod">
          <ac:chgData name="Dr. Kate Zimmer" userId="S::drzimmer@educatordiversity.org::cb21557a-8fe5-4857-9640-d4b75a2ce2d0" providerId="AD" clId="Web-{A9D77CEA-1900-C953-511F-96B5AFB17C8F}" dt="2023-03-01T20:59:30.643" v="75" actId="1076"/>
          <ac:spMkLst>
            <pc:docMk/>
            <pc:sldMk cId="160776300" sldId="989"/>
            <ac:spMk id="4" creationId="{8D19F7FE-C0C8-7DD6-99F9-1F7B892A98D2}"/>
          </ac:spMkLst>
        </pc:spChg>
      </pc:sldChg>
      <pc:sldChg chg="add del replId">
        <pc:chgData name="Dr. Kate Zimmer" userId="S::drzimmer@educatordiversity.org::cb21557a-8fe5-4857-9640-d4b75a2ce2d0" providerId="AD" clId="Web-{A9D77CEA-1900-C953-511F-96B5AFB17C8F}" dt="2023-03-01T20:21:38.256" v="14"/>
        <pc:sldMkLst>
          <pc:docMk/>
          <pc:sldMk cId="2604920897" sldId="989"/>
        </pc:sldMkLst>
      </pc:sldChg>
      <pc:sldChg chg="new del">
        <pc:chgData name="Dr. Kate Zimmer" userId="S::drzimmer@educatordiversity.org::cb21557a-8fe5-4857-9640-d4b75a2ce2d0" providerId="AD" clId="Web-{A9D77CEA-1900-C953-511F-96B5AFB17C8F}" dt="2023-03-01T22:16:38.321" v="92"/>
        <pc:sldMkLst>
          <pc:docMk/>
          <pc:sldMk cId="1962313472" sldId="990"/>
        </pc:sldMkLst>
      </pc:sldChg>
      <pc:sldChg chg="modSp add replId">
        <pc:chgData name="Dr. Kate Zimmer" userId="S::drzimmer@educatordiversity.org::cb21557a-8fe5-4857-9640-d4b75a2ce2d0" providerId="AD" clId="Web-{A9D77CEA-1900-C953-511F-96B5AFB17C8F}" dt="2023-03-01T22:21:27.487" v="127" actId="20577"/>
        <pc:sldMkLst>
          <pc:docMk/>
          <pc:sldMk cId="703869837" sldId="991"/>
        </pc:sldMkLst>
        <pc:spChg chg="mod">
          <ac:chgData name="Dr. Kate Zimmer" userId="S::drzimmer@educatordiversity.org::cb21557a-8fe5-4857-9640-d4b75a2ce2d0" providerId="AD" clId="Web-{A9D77CEA-1900-C953-511F-96B5AFB17C8F}" dt="2023-03-01T22:21:27.487" v="127" actId="20577"/>
          <ac:spMkLst>
            <pc:docMk/>
            <pc:sldMk cId="703869837" sldId="991"/>
            <ac:spMk id="2" creationId="{F478D984-320B-E8A7-BCAF-C549BC7D1025}"/>
          </ac:spMkLst>
        </pc:spChg>
        <pc:spChg chg="mod">
          <ac:chgData name="Dr. Kate Zimmer" userId="S::drzimmer@educatordiversity.org::cb21557a-8fe5-4857-9640-d4b75a2ce2d0" providerId="AD" clId="Web-{A9D77CEA-1900-C953-511F-96B5AFB17C8F}" dt="2023-03-01T22:17:39.370" v="100" actId="20577"/>
          <ac:spMkLst>
            <pc:docMk/>
            <pc:sldMk cId="703869837" sldId="991"/>
            <ac:spMk id="3" creationId="{E3E89724-F14D-D6C9-88AB-CBA6394BEC3C}"/>
          </ac:spMkLst>
        </pc:spChg>
        <pc:spChg chg="mod">
          <ac:chgData name="Dr. Kate Zimmer" userId="S::drzimmer@educatordiversity.org::cb21557a-8fe5-4857-9640-d4b75a2ce2d0" providerId="AD" clId="Web-{A9D77CEA-1900-C953-511F-96B5AFB17C8F}" dt="2023-03-01T22:17:26.307" v="98" actId="20577"/>
          <ac:spMkLst>
            <pc:docMk/>
            <pc:sldMk cId="703869837" sldId="991"/>
            <ac:spMk id="4" creationId="{8D19F7FE-C0C8-7DD6-99F9-1F7B892A98D2}"/>
          </ac:spMkLst>
        </pc:spChg>
      </pc:sldChg>
      <pc:sldChg chg="del">
        <pc:chgData name="Dr. Kate Zimmer" userId="S::drzimmer@educatordiversity.org::cb21557a-8fe5-4857-9640-d4b75a2ce2d0" providerId="AD" clId="Web-{A9D77CEA-1900-C953-511F-96B5AFB17C8F}" dt="2023-03-01T22:11:22.327" v="77"/>
        <pc:sldMkLst>
          <pc:docMk/>
          <pc:sldMk cId="2802542152" sldId="992"/>
        </pc:sldMkLst>
      </pc:sldChg>
      <pc:sldChg chg="modSp add ord replId">
        <pc:chgData name="Dr. Kate Zimmer" userId="S::drzimmer@educatordiversity.org::cb21557a-8fe5-4857-9640-d4b75a2ce2d0" providerId="AD" clId="Web-{A9D77CEA-1900-C953-511F-96B5AFB17C8F}" dt="2023-03-01T22:24:22.070" v="299" actId="14100"/>
        <pc:sldMkLst>
          <pc:docMk/>
          <pc:sldMk cId="3787118044" sldId="992"/>
        </pc:sldMkLst>
        <pc:spChg chg="mod">
          <ac:chgData name="Dr. Kate Zimmer" userId="S::drzimmer@educatordiversity.org::cb21557a-8fe5-4857-9640-d4b75a2ce2d0" providerId="AD" clId="Web-{A9D77CEA-1900-C953-511F-96B5AFB17C8F}" dt="2023-03-01T22:24:17.836" v="295" actId="20577"/>
          <ac:spMkLst>
            <pc:docMk/>
            <pc:sldMk cId="3787118044" sldId="992"/>
            <ac:spMk id="2" creationId="{F478D984-320B-E8A7-BCAF-C549BC7D1025}"/>
          </ac:spMkLst>
        </pc:spChg>
        <pc:spChg chg="mod">
          <ac:chgData name="Dr. Kate Zimmer" userId="S::drzimmer@educatordiversity.org::cb21557a-8fe5-4857-9640-d4b75a2ce2d0" providerId="AD" clId="Web-{A9D77CEA-1900-C953-511F-96B5AFB17C8F}" dt="2023-03-01T22:24:22.070" v="299" actId="14100"/>
          <ac:spMkLst>
            <pc:docMk/>
            <pc:sldMk cId="3787118044" sldId="992"/>
            <ac:spMk id="3" creationId="{E3E89724-F14D-D6C9-88AB-CBA6394BEC3C}"/>
          </ac:spMkLst>
        </pc:spChg>
      </pc:sldChg>
      <pc:sldChg chg="del">
        <pc:chgData name="Dr. Kate Zimmer" userId="S::drzimmer@educatordiversity.org::cb21557a-8fe5-4857-9640-d4b75a2ce2d0" providerId="AD" clId="Web-{A9D77CEA-1900-C953-511F-96B5AFB17C8F}" dt="2023-03-01T22:10:59.045" v="76"/>
        <pc:sldMkLst>
          <pc:docMk/>
          <pc:sldMk cId="3441579487" sldId="993"/>
        </pc:sldMkLst>
      </pc:sldChg>
      <pc:sldChg chg="new">
        <pc:chgData name="Dr. Kate Zimmer" userId="S::drzimmer@educatordiversity.org::cb21557a-8fe5-4857-9640-d4b75a2ce2d0" providerId="AD" clId="Web-{A9D77CEA-1900-C953-511F-96B5AFB17C8F}" dt="2023-03-01T22:29:32.955" v="381"/>
        <pc:sldMkLst>
          <pc:docMk/>
          <pc:sldMk cId="4212314790" sldId="993"/>
        </pc:sldMkLst>
      </pc:sldChg>
    </pc:docChg>
  </pc:docChgLst>
  <pc:docChgLst>
    <pc:chgData name="Dr. Kate Zimmer" userId="S::drzimmer@educatordiversity.org::cb21557a-8fe5-4857-9640-d4b75a2ce2d0" providerId="AD" clId="Web-{2F9A102A-8C0C-ECD3-46EB-C9C95D973166}"/>
    <pc:docChg chg="addSld delSld modSld">
      <pc:chgData name="Dr. Kate Zimmer" userId="S::drzimmer@educatordiversity.org::cb21557a-8fe5-4857-9640-d4b75a2ce2d0" providerId="AD" clId="Web-{2F9A102A-8C0C-ECD3-46EB-C9C95D973166}" dt="2023-03-01T23:35:43.417" v="22" actId="1076"/>
      <pc:docMkLst>
        <pc:docMk/>
      </pc:docMkLst>
      <pc:sldChg chg="addSp modSp">
        <pc:chgData name="Dr. Kate Zimmer" userId="S::drzimmer@educatordiversity.org::cb21557a-8fe5-4857-9640-d4b75a2ce2d0" providerId="AD" clId="Web-{2F9A102A-8C0C-ECD3-46EB-C9C95D973166}" dt="2023-03-01T23:34:48.416" v="13" actId="1076"/>
        <pc:sldMkLst>
          <pc:docMk/>
          <pc:sldMk cId="1705850053" sldId="309"/>
        </pc:sldMkLst>
        <pc:picChg chg="add mod">
          <ac:chgData name="Dr. Kate Zimmer" userId="S::drzimmer@educatordiversity.org::cb21557a-8fe5-4857-9640-d4b75a2ce2d0" providerId="AD" clId="Web-{2F9A102A-8C0C-ECD3-46EB-C9C95D973166}" dt="2023-03-01T23:34:48.416" v="13" actId="1076"/>
          <ac:picMkLst>
            <pc:docMk/>
            <pc:sldMk cId="1705850053" sldId="309"/>
            <ac:picMk id="4" creationId="{C3CFB1EA-6078-BA88-FEBB-DE27CD484CDE}"/>
          </ac:picMkLst>
        </pc:picChg>
      </pc:sldChg>
      <pc:sldChg chg="addSp modSp">
        <pc:chgData name="Dr. Kate Zimmer" userId="S::drzimmer@educatordiversity.org::cb21557a-8fe5-4857-9640-d4b75a2ce2d0" providerId="AD" clId="Web-{2F9A102A-8C0C-ECD3-46EB-C9C95D973166}" dt="2023-03-01T23:35:43.417" v="22" actId="1076"/>
        <pc:sldMkLst>
          <pc:docMk/>
          <pc:sldMk cId="351755285" sldId="916"/>
        </pc:sldMkLst>
        <pc:picChg chg="add mod">
          <ac:chgData name="Dr. Kate Zimmer" userId="S::drzimmer@educatordiversity.org::cb21557a-8fe5-4857-9640-d4b75a2ce2d0" providerId="AD" clId="Web-{2F9A102A-8C0C-ECD3-46EB-C9C95D973166}" dt="2023-03-01T23:35:43.417" v="22" actId="1076"/>
          <ac:picMkLst>
            <pc:docMk/>
            <pc:sldMk cId="351755285" sldId="916"/>
            <ac:picMk id="4" creationId="{9D7DBCFF-2014-4790-BF56-DA80D5714BD9}"/>
          </ac:picMkLst>
        </pc:picChg>
      </pc:sldChg>
      <pc:sldChg chg="addSp delSp modSp">
        <pc:chgData name="Dr. Kate Zimmer" userId="S::drzimmer@educatordiversity.org::cb21557a-8fe5-4857-9640-d4b75a2ce2d0" providerId="AD" clId="Web-{2F9A102A-8C0C-ECD3-46EB-C9C95D973166}" dt="2023-03-01T23:34:15.821" v="4"/>
        <pc:sldMkLst>
          <pc:docMk/>
          <pc:sldMk cId="366636600" sldId="944"/>
        </pc:sldMkLst>
        <pc:picChg chg="add del mod">
          <ac:chgData name="Dr. Kate Zimmer" userId="S::drzimmer@educatordiversity.org::cb21557a-8fe5-4857-9640-d4b75a2ce2d0" providerId="AD" clId="Web-{2F9A102A-8C0C-ECD3-46EB-C9C95D973166}" dt="2023-03-01T23:34:15.821" v="4"/>
          <ac:picMkLst>
            <pc:docMk/>
            <pc:sldMk cId="366636600" sldId="944"/>
            <ac:picMk id="5" creationId="{86E8CB45-EBFB-9383-E1F9-B5105B8380A8}"/>
          </ac:picMkLst>
        </pc:picChg>
      </pc:sldChg>
      <pc:sldChg chg="addSp delSp modSp">
        <pc:chgData name="Dr. Kate Zimmer" userId="S::drzimmer@educatordiversity.org::cb21557a-8fe5-4857-9640-d4b75a2ce2d0" providerId="AD" clId="Web-{2F9A102A-8C0C-ECD3-46EB-C9C95D973166}" dt="2023-03-01T23:35:09.932" v="16"/>
        <pc:sldMkLst>
          <pc:docMk/>
          <pc:sldMk cId="2373073776" sldId="951"/>
        </pc:sldMkLst>
        <pc:picChg chg="add del mod">
          <ac:chgData name="Dr. Kate Zimmer" userId="S::drzimmer@educatordiversity.org::cb21557a-8fe5-4857-9640-d4b75a2ce2d0" providerId="AD" clId="Web-{2F9A102A-8C0C-ECD3-46EB-C9C95D973166}" dt="2023-03-01T23:35:09.932" v="16"/>
          <ac:picMkLst>
            <pc:docMk/>
            <pc:sldMk cId="2373073776" sldId="951"/>
            <ac:picMk id="5" creationId="{2B6C51A3-9784-B180-5FDA-2C90174468A9}"/>
          </ac:picMkLst>
        </pc:picChg>
      </pc:sldChg>
      <pc:sldChg chg="addSp modSp">
        <pc:chgData name="Dr. Kate Zimmer" userId="S::drzimmer@educatordiversity.org::cb21557a-8fe5-4857-9640-d4b75a2ce2d0" providerId="AD" clId="Web-{2F9A102A-8C0C-ECD3-46EB-C9C95D973166}" dt="2023-03-01T23:34:24.212" v="7" actId="14100"/>
        <pc:sldMkLst>
          <pc:docMk/>
          <pc:sldMk cId="160776300" sldId="989"/>
        </pc:sldMkLst>
        <pc:picChg chg="add mod">
          <ac:chgData name="Dr. Kate Zimmer" userId="S::drzimmer@educatordiversity.org::cb21557a-8fe5-4857-9640-d4b75a2ce2d0" providerId="AD" clId="Web-{2F9A102A-8C0C-ECD3-46EB-C9C95D973166}" dt="2023-03-01T23:34:24.212" v="7" actId="14100"/>
          <ac:picMkLst>
            <pc:docMk/>
            <pc:sldMk cId="160776300" sldId="989"/>
            <ac:picMk id="6" creationId="{2CC0F92B-6150-963B-4E9A-7CA36A2DBFA2}"/>
          </ac:picMkLst>
        </pc:picChg>
      </pc:sldChg>
      <pc:sldChg chg="addSp modSp">
        <pc:chgData name="Dr. Kate Zimmer" userId="S::drzimmer@educatordiversity.org::cb21557a-8fe5-4857-9640-d4b75a2ce2d0" providerId="AD" clId="Web-{2F9A102A-8C0C-ECD3-46EB-C9C95D973166}" dt="2023-03-01T23:34:31.259" v="9" actId="1076"/>
        <pc:sldMkLst>
          <pc:docMk/>
          <pc:sldMk cId="703869837" sldId="991"/>
        </pc:sldMkLst>
        <pc:picChg chg="add mod">
          <ac:chgData name="Dr. Kate Zimmer" userId="S::drzimmer@educatordiversity.org::cb21557a-8fe5-4857-9640-d4b75a2ce2d0" providerId="AD" clId="Web-{2F9A102A-8C0C-ECD3-46EB-C9C95D973166}" dt="2023-03-01T23:34:31.259" v="9" actId="1076"/>
          <ac:picMkLst>
            <pc:docMk/>
            <pc:sldMk cId="703869837" sldId="991"/>
            <ac:picMk id="6" creationId="{A143EBE7-2FE7-5A76-A473-F934297231AD}"/>
          </ac:picMkLst>
        </pc:picChg>
      </pc:sldChg>
      <pc:sldChg chg="addSp modSp">
        <pc:chgData name="Dr. Kate Zimmer" userId="S::drzimmer@educatordiversity.org::cb21557a-8fe5-4857-9640-d4b75a2ce2d0" providerId="AD" clId="Web-{2F9A102A-8C0C-ECD3-46EB-C9C95D973166}" dt="2023-03-01T23:35:22.573" v="18" actId="1076"/>
        <pc:sldMkLst>
          <pc:docMk/>
          <pc:sldMk cId="1245933405" sldId="994"/>
        </pc:sldMkLst>
        <pc:picChg chg="add mod">
          <ac:chgData name="Dr. Kate Zimmer" userId="S::drzimmer@educatordiversity.org::cb21557a-8fe5-4857-9640-d4b75a2ce2d0" providerId="AD" clId="Web-{2F9A102A-8C0C-ECD3-46EB-C9C95D973166}" dt="2023-03-01T23:35:22.573" v="18" actId="1076"/>
          <ac:picMkLst>
            <pc:docMk/>
            <pc:sldMk cId="1245933405" sldId="994"/>
            <ac:picMk id="6" creationId="{6973A0DF-3053-57FD-F87F-5AD5CE513174}"/>
          </ac:picMkLst>
        </pc:picChg>
      </pc:sldChg>
      <pc:sldChg chg="addSp modSp">
        <pc:chgData name="Dr. Kate Zimmer" userId="S::drzimmer@educatordiversity.org::cb21557a-8fe5-4857-9640-d4b75a2ce2d0" providerId="AD" clId="Web-{2F9A102A-8C0C-ECD3-46EB-C9C95D973166}" dt="2023-03-01T23:35:36.167" v="20" actId="1076"/>
        <pc:sldMkLst>
          <pc:docMk/>
          <pc:sldMk cId="1058243778" sldId="997"/>
        </pc:sldMkLst>
        <pc:picChg chg="add mod">
          <ac:chgData name="Dr. Kate Zimmer" userId="S::drzimmer@educatordiversity.org::cb21557a-8fe5-4857-9640-d4b75a2ce2d0" providerId="AD" clId="Web-{2F9A102A-8C0C-ECD3-46EB-C9C95D973166}" dt="2023-03-01T23:35:36.167" v="20" actId="1076"/>
          <ac:picMkLst>
            <pc:docMk/>
            <pc:sldMk cId="1058243778" sldId="997"/>
            <ac:picMk id="6" creationId="{48B461EA-524D-02AC-39AA-AE105C6BFFA7}"/>
          </ac:picMkLst>
        </pc:picChg>
      </pc:sldChg>
      <pc:sldChg chg="add del replId">
        <pc:chgData name="Dr. Kate Zimmer" userId="S::drzimmer@educatordiversity.org::cb21557a-8fe5-4857-9640-d4b75a2ce2d0" providerId="AD" clId="Web-{2F9A102A-8C0C-ECD3-46EB-C9C95D973166}" dt="2023-03-01T23:33:52.305" v="1"/>
        <pc:sldMkLst>
          <pc:docMk/>
          <pc:sldMk cId="3037794988" sldId="1001"/>
        </pc:sldMkLst>
      </pc:sldChg>
    </pc:docChg>
  </pc:docChgLst>
  <pc:docChgLst>
    <pc:chgData name="sanjuana.rodriguez12@gmail.com" userId="S::urn:spo:guest#sanjuana.rodriguez12@gmail.com::" providerId="AD" clId="Web-{38BD95B3-9BD3-06C6-93B1-4B3D65BF0912}"/>
    <pc:docChg chg="mod modSld">
      <pc:chgData name="sanjuana.rodriguez12@gmail.com" userId="S::urn:spo:guest#sanjuana.rodriguez12@gmail.com::" providerId="AD" clId="Web-{38BD95B3-9BD3-06C6-93B1-4B3D65BF0912}" dt="2023-03-02T13:19:37.523" v="584" actId="20577"/>
      <pc:docMkLst>
        <pc:docMk/>
      </pc:docMkLst>
      <pc:sldChg chg="modSp">
        <pc:chgData name="sanjuana.rodriguez12@gmail.com" userId="S::urn:spo:guest#sanjuana.rodriguez12@gmail.com::" providerId="AD" clId="Web-{38BD95B3-9BD3-06C6-93B1-4B3D65BF0912}" dt="2023-03-02T13:19:37.523" v="584" actId="20577"/>
        <pc:sldMkLst>
          <pc:docMk/>
          <pc:sldMk cId="366636600" sldId="944"/>
        </pc:sldMkLst>
        <pc:spChg chg="mod">
          <ac:chgData name="sanjuana.rodriguez12@gmail.com" userId="S::urn:spo:guest#sanjuana.rodriguez12@gmail.com::" providerId="AD" clId="Web-{38BD95B3-9BD3-06C6-93B1-4B3D65BF0912}" dt="2023-03-02T13:19:37.523" v="584" actId="20577"/>
          <ac:spMkLst>
            <pc:docMk/>
            <pc:sldMk cId="366636600" sldId="944"/>
            <ac:spMk id="3" creationId="{A49699B0-8A74-6455-C803-C2B1B36391F0}"/>
          </ac:spMkLst>
        </pc:spChg>
      </pc:sldChg>
      <pc:sldChg chg="addSp delSp modSp">
        <pc:chgData name="sanjuana.rodriguez12@gmail.com" userId="S::urn:spo:guest#sanjuana.rodriguez12@gmail.com::" providerId="AD" clId="Web-{38BD95B3-9BD3-06C6-93B1-4B3D65BF0912}" dt="2023-03-02T13:15:55.517" v="459" actId="20577"/>
        <pc:sldMkLst>
          <pc:docMk/>
          <pc:sldMk cId="4002955167" sldId="945"/>
        </pc:sldMkLst>
        <pc:spChg chg="del mod">
          <ac:chgData name="sanjuana.rodriguez12@gmail.com" userId="S::urn:spo:guest#sanjuana.rodriguez12@gmail.com::" providerId="AD" clId="Web-{38BD95B3-9BD3-06C6-93B1-4B3D65BF0912}" dt="2023-03-02T13:11:53.260" v="447"/>
          <ac:spMkLst>
            <pc:docMk/>
            <pc:sldMk cId="4002955167" sldId="945"/>
            <ac:spMk id="3" creationId="{A49699B0-8A74-6455-C803-C2B1B36391F0}"/>
          </ac:spMkLst>
        </pc:spChg>
        <pc:graphicFrameChg chg="add mod modGraphic">
          <ac:chgData name="sanjuana.rodriguez12@gmail.com" userId="S::urn:spo:guest#sanjuana.rodriguez12@gmail.com::" providerId="AD" clId="Web-{38BD95B3-9BD3-06C6-93B1-4B3D65BF0912}" dt="2023-03-02T13:15:55.517" v="459" actId="20577"/>
          <ac:graphicFrameMkLst>
            <pc:docMk/>
            <pc:sldMk cId="4002955167" sldId="945"/>
            <ac:graphicFrameMk id="5" creationId="{80F761DE-9D1A-9693-E7B1-BE06E63033C0}"/>
          </ac:graphicFrameMkLst>
        </pc:graphicFrameChg>
      </pc:sldChg>
      <pc:sldChg chg="modSp">
        <pc:chgData name="sanjuana.rodriguez12@gmail.com" userId="S::urn:spo:guest#sanjuana.rodriguez12@gmail.com::" providerId="AD" clId="Web-{38BD95B3-9BD3-06C6-93B1-4B3D65BF0912}" dt="2023-03-02T03:50:13.281" v="203" actId="20577"/>
        <pc:sldMkLst>
          <pc:docMk/>
          <pc:sldMk cId="1180382804" sldId="959"/>
        </pc:sldMkLst>
        <pc:spChg chg="mod">
          <ac:chgData name="sanjuana.rodriguez12@gmail.com" userId="S::urn:spo:guest#sanjuana.rodriguez12@gmail.com::" providerId="AD" clId="Web-{38BD95B3-9BD3-06C6-93B1-4B3D65BF0912}" dt="2023-03-02T03:50:13.281" v="203" actId="20577"/>
          <ac:spMkLst>
            <pc:docMk/>
            <pc:sldMk cId="1180382804" sldId="959"/>
            <ac:spMk id="2" creationId="{2D2B370A-49CE-8CE6-F991-63D94207C402}"/>
          </ac:spMkLst>
        </pc:spChg>
      </pc:sldChg>
      <pc:sldChg chg="modSp">
        <pc:chgData name="sanjuana.rodriguez12@gmail.com" userId="S::urn:spo:guest#sanjuana.rodriguez12@gmail.com::" providerId="AD" clId="Web-{38BD95B3-9BD3-06C6-93B1-4B3D65BF0912}" dt="2023-03-02T03:48:31.528" v="181" actId="14100"/>
        <pc:sldMkLst>
          <pc:docMk/>
          <pc:sldMk cId="874986144" sldId="960"/>
        </pc:sldMkLst>
        <pc:spChg chg="mod">
          <ac:chgData name="sanjuana.rodriguez12@gmail.com" userId="S::urn:spo:guest#sanjuana.rodriguez12@gmail.com::" providerId="AD" clId="Web-{38BD95B3-9BD3-06C6-93B1-4B3D65BF0912}" dt="2023-03-02T03:48:31.528" v="181" actId="14100"/>
          <ac:spMkLst>
            <pc:docMk/>
            <pc:sldMk cId="874986144" sldId="960"/>
            <ac:spMk id="2" creationId="{C0DD8A7F-3975-8E34-7041-C55910B6171D}"/>
          </ac:spMkLst>
        </pc:spChg>
        <pc:spChg chg="mod">
          <ac:chgData name="sanjuana.rodriguez12@gmail.com" userId="S::urn:spo:guest#sanjuana.rodriguez12@gmail.com::" providerId="AD" clId="Web-{38BD95B3-9BD3-06C6-93B1-4B3D65BF0912}" dt="2023-03-02T03:48:25.294" v="180" actId="20577"/>
          <ac:spMkLst>
            <pc:docMk/>
            <pc:sldMk cId="874986144" sldId="960"/>
            <ac:spMk id="3" creationId="{65E9561D-5C02-8273-F3D7-F1F0DC0F7DE4}"/>
          </ac:spMkLst>
        </pc:spChg>
      </pc:sldChg>
      <pc:sldChg chg="modSp modCm">
        <pc:chgData name="sanjuana.rodriguez12@gmail.com" userId="S::urn:spo:guest#sanjuana.rodriguez12@gmail.com::" providerId="AD" clId="Web-{38BD95B3-9BD3-06C6-93B1-4B3D65BF0912}" dt="2023-03-02T03:59:02.966" v="251" actId="20577"/>
        <pc:sldMkLst>
          <pc:docMk/>
          <pc:sldMk cId="2285761226" sldId="962"/>
        </pc:sldMkLst>
        <pc:spChg chg="mod">
          <ac:chgData name="sanjuana.rodriguez12@gmail.com" userId="S::urn:spo:guest#sanjuana.rodriguez12@gmail.com::" providerId="AD" clId="Web-{38BD95B3-9BD3-06C6-93B1-4B3D65BF0912}" dt="2023-03-02T03:59:02.966" v="251" actId="20577"/>
          <ac:spMkLst>
            <pc:docMk/>
            <pc:sldMk cId="2285761226" sldId="962"/>
            <ac:spMk id="2" creationId="{A7A0C825-C895-9EF8-7379-7F7427DB63BA}"/>
          </ac:spMkLst>
        </pc:spChg>
        <pc:extLst>
          <p:ext xmlns:p="http://schemas.openxmlformats.org/presentationml/2006/main" uri="{D6D511B9-2390-475A-947B-AFAB55BFBCF1}">
            <pc226:cmChg xmlns:pc226="http://schemas.microsoft.com/office/powerpoint/2022/06/main/command" chg="">
              <pc226:chgData name="sanjuana.rodriguez12@gmail.com" userId="S::urn:spo:guest#sanjuana.rodriguez12@gmail.com::" providerId="AD" clId="Web-{38BD95B3-9BD3-06C6-93B1-4B3D65BF0912}" dt="2023-03-02T03:57:00.228" v="239"/>
              <pc2:cmMkLst xmlns:pc2="http://schemas.microsoft.com/office/powerpoint/2019/9/main/command">
                <pc:docMk/>
                <pc:sldMk cId="2285761226" sldId="962"/>
                <pc2:cmMk id="{9738959A-ECC3-4A3C-8534-2EBF2DC1B40D}"/>
              </pc2:cmMkLst>
              <pc226:cmRplyChg chg="add">
                <pc226:chgData name="sanjuana.rodriguez12@gmail.com" userId="S::urn:spo:guest#sanjuana.rodriguez12@gmail.com::" providerId="AD" clId="Web-{38BD95B3-9BD3-06C6-93B1-4B3D65BF0912}" dt="2023-03-02T03:57:00.228" v="239"/>
                <pc2:cmRplyMkLst xmlns:pc2="http://schemas.microsoft.com/office/powerpoint/2019/9/main/command">
                  <pc:docMk/>
                  <pc:sldMk cId="2285761226" sldId="962"/>
                  <pc2:cmMk id="{9738959A-ECC3-4A3C-8534-2EBF2DC1B40D}"/>
                  <pc2:cmRplyMk id="{14B9EE1A-065D-45A8-BF0D-0994F1DBD17A}"/>
                </pc2:cmRplyMkLst>
              </pc226:cmRplyChg>
            </pc226:cmChg>
          </p:ext>
        </pc:extLst>
      </pc:sldChg>
      <pc:sldChg chg="modSp">
        <pc:chgData name="sanjuana.rodriguez12@gmail.com" userId="S::urn:spo:guest#sanjuana.rodriguez12@gmail.com::" providerId="AD" clId="Web-{38BD95B3-9BD3-06C6-93B1-4B3D65BF0912}" dt="2023-03-01T22:27:31.017" v="137" actId="20577"/>
        <pc:sldMkLst>
          <pc:docMk/>
          <pc:sldMk cId="4283593734" sldId="987"/>
        </pc:sldMkLst>
        <pc:spChg chg="mod">
          <ac:chgData name="sanjuana.rodriguez12@gmail.com" userId="S::urn:spo:guest#sanjuana.rodriguez12@gmail.com::" providerId="AD" clId="Web-{38BD95B3-9BD3-06C6-93B1-4B3D65BF0912}" dt="2023-03-01T22:27:31.017" v="137" actId="20577"/>
          <ac:spMkLst>
            <pc:docMk/>
            <pc:sldMk cId="4283593734" sldId="987"/>
            <ac:spMk id="3" creationId="{C94EE220-ABDC-967D-19C2-3085F4559D7E}"/>
          </ac:spMkLst>
        </pc:spChg>
      </pc:sldChg>
      <pc:sldChg chg="modCm">
        <pc:chgData name="sanjuana.rodriguez12@gmail.com" userId="S::urn:spo:guest#sanjuana.rodriguez12@gmail.com::" providerId="AD" clId="Web-{38BD95B3-9BD3-06C6-93B1-4B3D65BF0912}" dt="2023-03-02T03:41:14.939" v="139"/>
        <pc:sldMkLst>
          <pc:docMk/>
          <pc:sldMk cId="243937896" sldId="996"/>
        </pc:sldMkLst>
        <pc:extLst>
          <p:ext xmlns:p="http://schemas.openxmlformats.org/presentationml/2006/main" uri="{D6D511B9-2390-475A-947B-AFAB55BFBCF1}">
            <pc226:cmChg xmlns:pc226="http://schemas.microsoft.com/office/powerpoint/2022/06/main/command" chg="">
              <pc226:chgData name="sanjuana.rodriguez12@gmail.com" userId="S::urn:spo:guest#sanjuana.rodriguez12@gmail.com::" providerId="AD" clId="Web-{38BD95B3-9BD3-06C6-93B1-4B3D65BF0912}" dt="2023-03-02T03:41:14.939" v="139"/>
              <pc2:cmMkLst xmlns:pc2="http://schemas.microsoft.com/office/powerpoint/2019/9/main/command">
                <pc:docMk/>
                <pc:sldMk cId="243937896" sldId="996"/>
                <pc2:cmMk id="{9A0D6A8A-A591-4F2A-9621-F5004A6626D6}"/>
              </pc2:cmMkLst>
              <pc226:cmRplyChg chg="add">
                <pc226:chgData name="sanjuana.rodriguez12@gmail.com" userId="S::urn:spo:guest#sanjuana.rodriguez12@gmail.com::" providerId="AD" clId="Web-{38BD95B3-9BD3-06C6-93B1-4B3D65BF0912}" dt="2023-03-02T03:41:14.939" v="139"/>
                <pc2:cmRplyMkLst xmlns:pc2="http://schemas.microsoft.com/office/powerpoint/2019/9/main/command">
                  <pc:docMk/>
                  <pc:sldMk cId="243937896" sldId="996"/>
                  <pc2:cmMk id="{9A0D6A8A-A591-4F2A-9621-F5004A6626D6}"/>
                  <pc2:cmRplyMk id="{DE5CBB2B-F610-4BB0-A0C1-FE332B10A105}"/>
                </pc2:cmRplyMkLst>
              </pc226:cmRplyChg>
            </pc226:cmChg>
          </p:ext>
        </pc:extLst>
      </pc:sldChg>
      <pc:sldChg chg="modSp modCm">
        <pc:chgData name="sanjuana.rodriguez12@gmail.com" userId="S::urn:spo:guest#sanjuana.rodriguez12@gmail.com::" providerId="AD" clId="Web-{38BD95B3-9BD3-06C6-93B1-4B3D65BF0912}" dt="2023-03-02T04:09:33.232" v="409" actId="20577"/>
        <pc:sldMkLst>
          <pc:docMk/>
          <pc:sldMk cId="3058379832" sldId="1000"/>
        </pc:sldMkLst>
        <pc:spChg chg="mod">
          <ac:chgData name="sanjuana.rodriguez12@gmail.com" userId="S::urn:spo:guest#sanjuana.rodriguez12@gmail.com::" providerId="AD" clId="Web-{38BD95B3-9BD3-06C6-93B1-4B3D65BF0912}" dt="2023-03-02T04:09:33.232" v="409" actId="20577"/>
          <ac:spMkLst>
            <pc:docMk/>
            <pc:sldMk cId="3058379832" sldId="1000"/>
            <ac:spMk id="3" creationId="{E509BFAE-6326-17FC-F4F0-18182156EC31}"/>
          </ac:spMkLst>
        </pc:spChg>
        <pc:extLst>
          <p:ext xmlns:p="http://schemas.openxmlformats.org/presentationml/2006/main" uri="{D6D511B9-2390-475A-947B-AFAB55BFBCF1}">
            <pc226:cmChg xmlns:pc226="http://schemas.microsoft.com/office/powerpoint/2022/06/main/command" chg="">
              <pc226:chgData name="sanjuana.rodriguez12@gmail.com" userId="S::urn:spo:guest#sanjuana.rodriguez12@gmail.com::" providerId="AD" clId="Web-{38BD95B3-9BD3-06C6-93B1-4B3D65BF0912}" dt="2023-03-02T04:06:11.461" v="408"/>
              <pc2:cmMkLst xmlns:pc2="http://schemas.microsoft.com/office/powerpoint/2019/9/main/command">
                <pc:docMk/>
                <pc:sldMk cId="3058379832" sldId="1000"/>
                <pc2:cmMk id="{277AB308-1615-47F6-8D29-C3A5C5AC017F}"/>
              </pc2:cmMkLst>
              <pc226:cmRplyChg chg="add">
                <pc226:chgData name="sanjuana.rodriguez12@gmail.com" userId="S::urn:spo:guest#sanjuana.rodriguez12@gmail.com::" providerId="AD" clId="Web-{38BD95B3-9BD3-06C6-93B1-4B3D65BF0912}" dt="2023-03-02T04:06:11.461" v="408"/>
                <pc2:cmRplyMkLst xmlns:pc2="http://schemas.microsoft.com/office/powerpoint/2019/9/main/command">
                  <pc:docMk/>
                  <pc:sldMk cId="3058379832" sldId="1000"/>
                  <pc2:cmMk id="{277AB308-1615-47F6-8D29-C3A5C5AC017F}"/>
                  <pc2:cmRplyMk id="{52C3D09D-A3A5-4819-9833-0A9E04163F31}"/>
                </pc2:cmRplyMkLst>
              </pc226:cmRplyChg>
            </pc226:cmChg>
          </p:ext>
        </pc:extLst>
      </pc:sldChg>
    </pc:docChg>
  </pc:docChgLst>
  <pc:docChgLst>
    <pc:chgData name="Dr. Patricia Alvarez McHatton" userId="840d8cd4-3cef-4b56-89e3-d64df4becdbc" providerId="ADAL" clId="{0EB5C7AD-FB8B-4F6A-B37A-C39785396443}"/>
    <pc:docChg chg="undo custSel addSld delSld modSld sldOrd">
      <pc:chgData name="Dr. Patricia Alvarez McHatton" userId="840d8cd4-3cef-4b56-89e3-d64df4becdbc" providerId="ADAL" clId="{0EB5C7AD-FB8B-4F6A-B37A-C39785396443}" dt="2023-03-03T15:49:02.090" v="5774" actId="20577"/>
      <pc:docMkLst>
        <pc:docMk/>
      </pc:docMkLst>
      <pc:sldChg chg="del">
        <pc:chgData name="Dr. Patricia Alvarez McHatton" userId="840d8cd4-3cef-4b56-89e3-d64df4becdbc" providerId="ADAL" clId="{0EB5C7AD-FB8B-4F6A-B37A-C39785396443}" dt="2023-03-01T18:31:19.791" v="1" actId="47"/>
        <pc:sldMkLst>
          <pc:docMk/>
          <pc:sldMk cId="1386459535" sldId="256"/>
        </pc:sldMkLst>
      </pc:sldChg>
      <pc:sldChg chg="del">
        <pc:chgData name="Dr. Patricia Alvarez McHatton" userId="840d8cd4-3cef-4b56-89e3-d64df4becdbc" providerId="ADAL" clId="{0EB5C7AD-FB8B-4F6A-B37A-C39785396443}" dt="2023-03-01T18:31:16.360" v="0" actId="47"/>
        <pc:sldMkLst>
          <pc:docMk/>
          <pc:sldMk cId="4116408415" sldId="257"/>
        </pc:sldMkLst>
      </pc:sldChg>
      <pc:sldChg chg="delSp modSp add del mod setBg delDesignElem">
        <pc:chgData name="Dr. Patricia Alvarez McHatton" userId="840d8cd4-3cef-4b56-89e3-d64df4becdbc" providerId="ADAL" clId="{0EB5C7AD-FB8B-4F6A-B37A-C39785396443}" dt="2023-03-02T19:20:42.160" v="1241" actId="47"/>
        <pc:sldMkLst>
          <pc:docMk/>
          <pc:sldMk cId="265077131" sldId="258"/>
        </pc:sldMkLst>
        <pc:spChg chg="mod">
          <ac:chgData name="Dr. Patricia Alvarez McHatton" userId="840d8cd4-3cef-4b56-89e3-d64df4becdbc" providerId="ADAL" clId="{0EB5C7AD-FB8B-4F6A-B37A-C39785396443}" dt="2023-03-02T16:42:50.696" v="151" actId="14100"/>
          <ac:spMkLst>
            <pc:docMk/>
            <pc:sldMk cId="265077131" sldId="258"/>
            <ac:spMk id="2" creationId="{5FD978A5-04EC-22C7-6686-C4420D4A67F5}"/>
          </ac:spMkLst>
        </pc:spChg>
        <pc:spChg chg="mod">
          <ac:chgData name="Dr. Patricia Alvarez McHatton" userId="840d8cd4-3cef-4b56-89e3-d64df4becdbc" providerId="ADAL" clId="{0EB5C7AD-FB8B-4F6A-B37A-C39785396443}" dt="2023-03-02T16:42:34.530" v="115" actId="27636"/>
          <ac:spMkLst>
            <pc:docMk/>
            <pc:sldMk cId="265077131" sldId="258"/>
            <ac:spMk id="3" creationId="{D013CBE9-446B-E73C-6F2C-AEBBF5B53F33}"/>
          </ac:spMkLst>
        </pc:spChg>
        <pc:spChg chg="del">
          <ac:chgData name="Dr. Patricia Alvarez McHatton" userId="840d8cd4-3cef-4b56-89e3-d64df4becdbc" providerId="ADAL" clId="{0EB5C7AD-FB8B-4F6A-B37A-C39785396443}" dt="2023-03-02T16:42:34.489" v="114"/>
          <ac:spMkLst>
            <pc:docMk/>
            <pc:sldMk cId="265077131" sldId="258"/>
            <ac:spMk id="10" creationId="{BA79A7CF-01AF-4178-9369-94E0C90EB046}"/>
          </ac:spMkLst>
        </pc:spChg>
        <pc:spChg chg="del">
          <ac:chgData name="Dr. Patricia Alvarez McHatton" userId="840d8cd4-3cef-4b56-89e3-d64df4becdbc" providerId="ADAL" clId="{0EB5C7AD-FB8B-4F6A-B37A-C39785396443}" dt="2023-03-02T16:42:34.489" v="114"/>
          <ac:spMkLst>
            <pc:docMk/>
            <pc:sldMk cId="265077131" sldId="258"/>
            <ac:spMk id="12" creationId="{99413ED5-9ED4-4772-BCE4-2BCAE6B12E35}"/>
          </ac:spMkLst>
        </pc:spChg>
        <pc:spChg chg="del">
          <ac:chgData name="Dr. Patricia Alvarez McHatton" userId="840d8cd4-3cef-4b56-89e3-d64df4becdbc" providerId="ADAL" clId="{0EB5C7AD-FB8B-4F6A-B37A-C39785396443}" dt="2023-03-02T16:42:34.489" v="114"/>
          <ac:spMkLst>
            <pc:docMk/>
            <pc:sldMk cId="265077131" sldId="258"/>
            <ac:spMk id="14" creationId="{04357C93-F0CB-4A1C-8F77-4E9063789819}"/>
          </ac:spMkLst>
        </pc:spChg>
        <pc:spChg chg="del">
          <ac:chgData name="Dr. Patricia Alvarez McHatton" userId="840d8cd4-3cef-4b56-89e3-d64df4becdbc" providerId="ADAL" clId="{0EB5C7AD-FB8B-4F6A-B37A-C39785396443}" dt="2023-03-02T16:42:34.489" v="114"/>
          <ac:spMkLst>
            <pc:docMk/>
            <pc:sldMk cId="265077131" sldId="258"/>
            <ac:spMk id="16" creationId="{90F533E9-6690-41A8-A372-4C6C622D028D}"/>
          </ac:spMkLst>
        </pc:spChg>
      </pc:sldChg>
      <pc:sldChg chg="del">
        <pc:chgData name="Dr. Patricia Alvarez McHatton" userId="840d8cd4-3cef-4b56-89e3-d64df4becdbc" providerId="ADAL" clId="{0EB5C7AD-FB8B-4F6A-B37A-C39785396443}" dt="2023-03-01T18:31:16.360" v="0" actId="47"/>
        <pc:sldMkLst>
          <pc:docMk/>
          <pc:sldMk cId="2827788358" sldId="260"/>
        </pc:sldMkLst>
      </pc:sldChg>
      <pc:sldChg chg="del">
        <pc:chgData name="Dr. Patricia Alvarez McHatton" userId="840d8cd4-3cef-4b56-89e3-d64df4becdbc" providerId="ADAL" clId="{0EB5C7AD-FB8B-4F6A-B37A-C39785396443}" dt="2023-03-01T18:31:16.360" v="0" actId="47"/>
        <pc:sldMkLst>
          <pc:docMk/>
          <pc:sldMk cId="1855642827" sldId="261"/>
        </pc:sldMkLst>
      </pc:sldChg>
      <pc:sldChg chg="del">
        <pc:chgData name="Dr. Patricia Alvarez McHatton" userId="840d8cd4-3cef-4b56-89e3-d64df4becdbc" providerId="ADAL" clId="{0EB5C7AD-FB8B-4F6A-B37A-C39785396443}" dt="2023-03-01T18:31:16.360" v="0" actId="47"/>
        <pc:sldMkLst>
          <pc:docMk/>
          <pc:sldMk cId="2233796679" sldId="263"/>
        </pc:sldMkLst>
      </pc:sldChg>
      <pc:sldChg chg="del">
        <pc:chgData name="Dr. Patricia Alvarez McHatton" userId="840d8cd4-3cef-4b56-89e3-d64df4becdbc" providerId="ADAL" clId="{0EB5C7AD-FB8B-4F6A-B37A-C39785396443}" dt="2023-03-01T18:54:51.987" v="42" actId="47"/>
        <pc:sldMkLst>
          <pc:docMk/>
          <pc:sldMk cId="1457014183" sldId="264"/>
        </pc:sldMkLst>
      </pc:sldChg>
      <pc:sldChg chg="del">
        <pc:chgData name="Dr. Patricia Alvarez McHatton" userId="840d8cd4-3cef-4b56-89e3-d64df4becdbc" providerId="ADAL" clId="{0EB5C7AD-FB8B-4F6A-B37A-C39785396443}" dt="2023-03-01T18:31:16.360" v="0" actId="47"/>
        <pc:sldMkLst>
          <pc:docMk/>
          <pc:sldMk cId="3576427454" sldId="267"/>
        </pc:sldMkLst>
      </pc:sldChg>
      <pc:sldChg chg="del">
        <pc:chgData name="Dr. Patricia Alvarez McHatton" userId="840d8cd4-3cef-4b56-89e3-d64df4becdbc" providerId="ADAL" clId="{0EB5C7AD-FB8B-4F6A-B37A-C39785396443}" dt="2023-03-01T18:31:16.360" v="0" actId="47"/>
        <pc:sldMkLst>
          <pc:docMk/>
          <pc:sldMk cId="3913855475" sldId="270"/>
        </pc:sldMkLst>
      </pc:sldChg>
      <pc:sldChg chg="del">
        <pc:chgData name="Dr. Patricia Alvarez McHatton" userId="840d8cd4-3cef-4b56-89e3-d64df4becdbc" providerId="ADAL" clId="{0EB5C7AD-FB8B-4F6A-B37A-C39785396443}" dt="2023-03-01T18:31:16.360" v="0" actId="47"/>
        <pc:sldMkLst>
          <pc:docMk/>
          <pc:sldMk cId="1689834993" sldId="273"/>
        </pc:sldMkLst>
      </pc:sldChg>
      <pc:sldChg chg="del">
        <pc:chgData name="Dr. Patricia Alvarez McHatton" userId="840d8cd4-3cef-4b56-89e3-d64df4becdbc" providerId="ADAL" clId="{0EB5C7AD-FB8B-4F6A-B37A-C39785396443}" dt="2023-03-01T18:31:16.360" v="0" actId="47"/>
        <pc:sldMkLst>
          <pc:docMk/>
          <pc:sldMk cId="2526598155" sldId="281"/>
        </pc:sldMkLst>
      </pc:sldChg>
      <pc:sldChg chg="del">
        <pc:chgData name="Dr. Patricia Alvarez McHatton" userId="840d8cd4-3cef-4b56-89e3-d64df4becdbc" providerId="ADAL" clId="{0EB5C7AD-FB8B-4F6A-B37A-C39785396443}" dt="2023-03-01T18:31:16.360" v="0" actId="47"/>
        <pc:sldMkLst>
          <pc:docMk/>
          <pc:sldMk cId="35267535" sldId="283"/>
        </pc:sldMkLst>
      </pc:sldChg>
      <pc:sldChg chg="del">
        <pc:chgData name="Dr. Patricia Alvarez McHatton" userId="840d8cd4-3cef-4b56-89e3-d64df4becdbc" providerId="ADAL" clId="{0EB5C7AD-FB8B-4F6A-B37A-C39785396443}" dt="2023-03-01T18:54:51.987" v="42" actId="47"/>
        <pc:sldMkLst>
          <pc:docMk/>
          <pc:sldMk cId="3053295037" sldId="284"/>
        </pc:sldMkLst>
      </pc:sldChg>
      <pc:sldChg chg="del">
        <pc:chgData name="Dr. Patricia Alvarez McHatton" userId="840d8cd4-3cef-4b56-89e3-d64df4becdbc" providerId="ADAL" clId="{0EB5C7AD-FB8B-4F6A-B37A-C39785396443}" dt="2023-03-01T18:31:16.360" v="0" actId="47"/>
        <pc:sldMkLst>
          <pc:docMk/>
          <pc:sldMk cId="194950081" sldId="286"/>
        </pc:sldMkLst>
      </pc:sldChg>
      <pc:sldChg chg="del">
        <pc:chgData name="Dr. Patricia Alvarez McHatton" userId="840d8cd4-3cef-4b56-89e3-d64df4becdbc" providerId="ADAL" clId="{0EB5C7AD-FB8B-4F6A-B37A-C39785396443}" dt="2023-03-01T18:31:16.360" v="0" actId="47"/>
        <pc:sldMkLst>
          <pc:docMk/>
          <pc:sldMk cId="301102109" sldId="289"/>
        </pc:sldMkLst>
      </pc:sldChg>
      <pc:sldChg chg="del">
        <pc:chgData name="Dr. Patricia Alvarez McHatton" userId="840d8cd4-3cef-4b56-89e3-d64df4becdbc" providerId="ADAL" clId="{0EB5C7AD-FB8B-4F6A-B37A-C39785396443}" dt="2023-03-01T18:31:16.360" v="0" actId="47"/>
        <pc:sldMkLst>
          <pc:docMk/>
          <pc:sldMk cId="1532448784" sldId="290"/>
        </pc:sldMkLst>
      </pc:sldChg>
      <pc:sldChg chg="del">
        <pc:chgData name="Dr. Patricia Alvarez McHatton" userId="840d8cd4-3cef-4b56-89e3-d64df4becdbc" providerId="ADAL" clId="{0EB5C7AD-FB8B-4F6A-B37A-C39785396443}" dt="2023-03-01T18:31:16.360" v="0" actId="47"/>
        <pc:sldMkLst>
          <pc:docMk/>
          <pc:sldMk cId="1828468273" sldId="291"/>
        </pc:sldMkLst>
      </pc:sldChg>
      <pc:sldChg chg="del">
        <pc:chgData name="Dr. Patricia Alvarez McHatton" userId="840d8cd4-3cef-4b56-89e3-d64df4becdbc" providerId="ADAL" clId="{0EB5C7AD-FB8B-4F6A-B37A-C39785396443}" dt="2023-03-01T18:31:16.360" v="0" actId="47"/>
        <pc:sldMkLst>
          <pc:docMk/>
          <pc:sldMk cId="2244334800" sldId="292"/>
        </pc:sldMkLst>
      </pc:sldChg>
      <pc:sldChg chg="del">
        <pc:chgData name="Dr. Patricia Alvarez McHatton" userId="840d8cd4-3cef-4b56-89e3-d64df4becdbc" providerId="ADAL" clId="{0EB5C7AD-FB8B-4F6A-B37A-C39785396443}" dt="2023-03-01T18:31:16.360" v="0" actId="47"/>
        <pc:sldMkLst>
          <pc:docMk/>
          <pc:sldMk cId="384809206" sldId="293"/>
        </pc:sldMkLst>
      </pc:sldChg>
      <pc:sldChg chg="del">
        <pc:chgData name="Dr. Patricia Alvarez McHatton" userId="840d8cd4-3cef-4b56-89e3-d64df4becdbc" providerId="ADAL" clId="{0EB5C7AD-FB8B-4F6A-B37A-C39785396443}" dt="2023-03-01T18:31:16.360" v="0" actId="47"/>
        <pc:sldMkLst>
          <pc:docMk/>
          <pc:sldMk cId="2929075156" sldId="294"/>
        </pc:sldMkLst>
      </pc:sldChg>
      <pc:sldChg chg="del">
        <pc:chgData name="Dr. Patricia Alvarez McHatton" userId="840d8cd4-3cef-4b56-89e3-d64df4becdbc" providerId="ADAL" clId="{0EB5C7AD-FB8B-4F6A-B37A-C39785396443}" dt="2023-03-01T18:31:16.360" v="0" actId="47"/>
        <pc:sldMkLst>
          <pc:docMk/>
          <pc:sldMk cId="1073864815" sldId="298"/>
        </pc:sldMkLst>
      </pc:sldChg>
      <pc:sldChg chg="del">
        <pc:chgData name="Dr. Patricia Alvarez McHatton" userId="840d8cd4-3cef-4b56-89e3-d64df4becdbc" providerId="ADAL" clId="{0EB5C7AD-FB8B-4F6A-B37A-C39785396443}" dt="2023-03-01T18:31:16.360" v="0" actId="47"/>
        <pc:sldMkLst>
          <pc:docMk/>
          <pc:sldMk cId="3990997145" sldId="299"/>
        </pc:sldMkLst>
      </pc:sldChg>
      <pc:sldChg chg="del">
        <pc:chgData name="Dr. Patricia Alvarez McHatton" userId="840d8cd4-3cef-4b56-89e3-d64df4becdbc" providerId="ADAL" clId="{0EB5C7AD-FB8B-4F6A-B37A-C39785396443}" dt="2023-03-01T18:31:16.360" v="0" actId="47"/>
        <pc:sldMkLst>
          <pc:docMk/>
          <pc:sldMk cId="3093504166" sldId="300"/>
        </pc:sldMkLst>
      </pc:sldChg>
      <pc:sldChg chg="addSp delSp modSp mod">
        <pc:chgData name="Dr. Patricia Alvarez McHatton" userId="840d8cd4-3cef-4b56-89e3-d64df4becdbc" providerId="ADAL" clId="{0EB5C7AD-FB8B-4F6A-B37A-C39785396443}" dt="2023-03-02T20:15:43.261" v="2120" actId="478"/>
        <pc:sldMkLst>
          <pc:docMk/>
          <pc:sldMk cId="2497293973" sldId="301"/>
        </pc:sldMkLst>
        <pc:picChg chg="add del mod">
          <ac:chgData name="Dr. Patricia Alvarez McHatton" userId="840d8cd4-3cef-4b56-89e3-d64df4becdbc" providerId="ADAL" clId="{0EB5C7AD-FB8B-4F6A-B37A-C39785396443}" dt="2023-03-02T20:15:43.261" v="2120" actId="478"/>
          <ac:picMkLst>
            <pc:docMk/>
            <pc:sldMk cId="2497293973" sldId="301"/>
            <ac:picMk id="6" creationId="{2332FA99-685A-46D0-21EB-31AD0EDB2F93}"/>
          </ac:picMkLst>
        </pc:picChg>
      </pc:sldChg>
      <pc:sldChg chg="addSp delSp modSp mod modClrScheme chgLayout">
        <pc:chgData name="Dr. Patricia Alvarez McHatton" userId="840d8cd4-3cef-4b56-89e3-d64df4becdbc" providerId="ADAL" clId="{0EB5C7AD-FB8B-4F6A-B37A-C39785396443}" dt="2023-03-02T19:11:53.563" v="1066" actId="1076"/>
        <pc:sldMkLst>
          <pc:docMk/>
          <pc:sldMk cId="274119429" sldId="303"/>
        </pc:sldMkLst>
        <pc:spChg chg="mod ord">
          <ac:chgData name="Dr. Patricia Alvarez McHatton" userId="840d8cd4-3cef-4b56-89e3-d64df4becdbc" providerId="ADAL" clId="{0EB5C7AD-FB8B-4F6A-B37A-C39785396443}" dt="2023-03-02T19:10:17.871" v="1056" actId="700"/>
          <ac:spMkLst>
            <pc:docMk/>
            <pc:sldMk cId="274119429" sldId="303"/>
            <ac:spMk id="2" creationId="{521588B6-622D-8800-0103-7BF2584F9530}"/>
          </ac:spMkLst>
        </pc:spChg>
        <pc:spChg chg="add mod ord">
          <ac:chgData name="Dr. Patricia Alvarez McHatton" userId="840d8cd4-3cef-4b56-89e3-d64df4becdbc" providerId="ADAL" clId="{0EB5C7AD-FB8B-4F6A-B37A-C39785396443}" dt="2023-03-02T19:11:07.871" v="1064" actId="20577"/>
          <ac:spMkLst>
            <pc:docMk/>
            <pc:sldMk cId="274119429" sldId="303"/>
            <ac:spMk id="4" creationId="{8A9DDC0B-868F-C8E2-9C28-800256AE340B}"/>
          </ac:spMkLst>
        </pc:spChg>
        <pc:spChg chg="add del mod">
          <ac:chgData name="Dr. Patricia Alvarez McHatton" userId="840d8cd4-3cef-4b56-89e3-d64df4becdbc" providerId="ADAL" clId="{0EB5C7AD-FB8B-4F6A-B37A-C39785396443}" dt="2023-03-02T19:09:07.805" v="1049"/>
          <ac:spMkLst>
            <pc:docMk/>
            <pc:sldMk cId="274119429" sldId="303"/>
            <ac:spMk id="6" creationId="{68BC0EAD-3C52-AFB1-DBBD-A7B1B6A60351}"/>
          </ac:spMkLst>
        </pc:spChg>
        <pc:spChg chg="add del mod">
          <ac:chgData name="Dr. Patricia Alvarez McHatton" userId="840d8cd4-3cef-4b56-89e3-d64df4becdbc" providerId="ADAL" clId="{0EB5C7AD-FB8B-4F6A-B37A-C39785396443}" dt="2023-03-02T19:10:40.919" v="1058" actId="931"/>
          <ac:spMkLst>
            <pc:docMk/>
            <pc:sldMk cId="274119429" sldId="303"/>
            <ac:spMk id="9" creationId="{8C31335C-DF4B-CCE5-BCE8-750F42E40FAE}"/>
          </ac:spMkLst>
        </pc:spChg>
        <pc:picChg chg="add del mod ord modCrop">
          <ac:chgData name="Dr. Patricia Alvarez McHatton" userId="840d8cd4-3cef-4b56-89e3-d64df4becdbc" providerId="ADAL" clId="{0EB5C7AD-FB8B-4F6A-B37A-C39785396443}" dt="2023-03-02T19:10:32.590" v="1057" actId="478"/>
          <ac:picMkLst>
            <pc:docMk/>
            <pc:sldMk cId="274119429" sldId="303"/>
            <ac:picMk id="7" creationId="{83E57B20-AD03-0420-ED01-8388953E2EEF}"/>
          </ac:picMkLst>
        </pc:picChg>
        <pc:picChg chg="add mod">
          <ac:chgData name="Dr. Patricia Alvarez McHatton" userId="840d8cd4-3cef-4b56-89e3-d64df4becdbc" providerId="ADAL" clId="{0EB5C7AD-FB8B-4F6A-B37A-C39785396443}" dt="2023-03-02T19:10:42.217" v="1060" actId="962"/>
          <ac:picMkLst>
            <pc:docMk/>
            <pc:sldMk cId="274119429" sldId="303"/>
            <ac:picMk id="11" creationId="{3C3B09CC-B15A-30DE-2F14-058D953B6C6F}"/>
          </ac:picMkLst>
        </pc:picChg>
        <pc:picChg chg="add mod">
          <ac:chgData name="Dr. Patricia Alvarez McHatton" userId="840d8cd4-3cef-4b56-89e3-d64df4becdbc" providerId="ADAL" clId="{0EB5C7AD-FB8B-4F6A-B37A-C39785396443}" dt="2023-03-02T19:11:53.563" v="1066" actId="1076"/>
          <ac:picMkLst>
            <pc:docMk/>
            <pc:sldMk cId="274119429" sldId="303"/>
            <ac:picMk id="13" creationId="{18A287EA-2685-2315-5EB5-8A4A63ECC2D3}"/>
          </ac:picMkLst>
        </pc:picChg>
        <pc:picChg chg="del mod ord">
          <ac:chgData name="Dr. Patricia Alvarez McHatton" userId="840d8cd4-3cef-4b56-89e3-d64df4becdbc" providerId="ADAL" clId="{0EB5C7AD-FB8B-4F6A-B37A-C39785396443}" dt="2023-03-02T19:07:47.234" v="1048" actId="21"/>
          <ac:picMkLst>
            <pc:docMk/>
            <pc:sldMk cId="274119429" sldId="303"/>
            <ac:picMk id="14" creationId="{5BB15CF4-17CC-C577-2DEB-810209D70787}"/>
          </ac:picMkLst>
        </pc:picChg>
      </pc:sldChg>
      <pc:sldChg chg="modSp del mod ord">
        <pc:chgData name="Dr. Patricia Alvarez McHatton" userId="840d8cd4-3cef-4b56-89e3-d64df4becdbc" providerId="ADAL" clId="{0EB5C7AD-FB8B-4F6A-B37A-C39785396443}" dt="2023-03-03T14:58:09.038" v="5448" actId="47"/>
        <pc:sldMkLst>
          <pc:docMk/>
          <pc:sldMk cId="2936805067" sldId="305"/>
        </pc:sldMkLst>
        <pc:spChg chg="mod">
          <ac:chgData name="Dr. Patricia Alvarez McHatton" userId="840d8cd4-3cef-4b56-89e3-d64df4becdbc" providerId="ADAL" clId="{0EB5C7AD-FB8B-4F6A-B37A-C39785396443}" dt="2023-03-02T16:34:34.059" v="98" actId="20577"/>
          <ac:spMkLst>
            <pc:docMk/>
            <pc:sldMk cId="2936805067" sldId="305"/>
            <ac:spMk id="6" creationId="{D9A987EF-8625-9C26-2C3A-A144B91210AB}"/>
          </ac:spMkLst>
        </pc:spChg>
      </pc:sldChg>
      <pc:sldChg chg="modSp del mod modNotesTx">
        <pc:chgData name="Dr. Patricia Alvarez McHatton" userId="840d8cd4-3cef-4b56-89e3-d64df4becdbc" providerId="ADAL" clId="{0EB5C7AD-FB8B-4F6A-B37A-C39785396443}" dt="2023-03-02T16:42:37.330" v="117" actId="47"/>
        <pc:sldMkLst>
          <pc:docMk/>
          <pc:sldMk cId="1464402030" sldId="306"/>
        </pc:sldMkLst>
        <pc:spChg chg="mod">
          <ac:chgData name="Dr. Patricia Alvarez McHatton" userId="840d8cd4-3cef-4b56-89e3-d64df4becdbc" providerId="ADAL" clId="{0EB5C7AD-FB8B-4F6A-B37A-C39785396443}" dt="2023-03-02T16:35:13.183" v="104" actId="14100"/>
          <ac:spMkLst>
            <pc:docMk/>
            <pc:sldMk cId="1464402030" sldId="306"/>
            <ac:spMk id="7" creationId="{214546CA-5BD7-C195-39A9-83DBE9D5E868}"/>
          </ac:spMkLst>
        </pc:spChg>
      </pc:sldChg>
      <pc:sldChg chg="ord">
        <pc:chgData name="Dr. Patricia Alvarez McHatton" userId="840d8cd4-3cef-4b56-89e3-d64df4becdbc" providerId="ADAL" clId="{0EB5C7AD-FB8B-4F6A-B37A-C39785396443}" dt="2023-03-01T18:53:18.777" v="31"/>
        <pc:sldMkLst>
          <pc:docMk/>
          <pc:sldMk cId="1174901627" sldId="308"/>
        </pc:sldMkLst>
      </pc:sldChg>
      <pc:sldChg chg="addSp delSp modSp mod modNotesTx">
        <pc:chgData name="Dr. Patricia Alvarez McHatton" userId="840d8cd4-3cef-4b56-89e3-d64df4becdbc" providerId="ADAL" clId="{0EB5C7AD-FB8B-4F6A-B37A-C39785396443}" dt="2023-03-03T15:41:23.768" v="5450" actId="20577"/>
        <pc:sldMkLst>
          <pc:docMk/>
          <pc:sldMk cId="1705850053" sldId="309"/>
        </pc:sldMkLst>
        <pc:spChg chg="mod">
          <ac:chgData name="Dr. Patricia Alvarez McHatton" userId="840d8cd4-3cef-4b56-89e3-d64df4becdbc" providerId="ADAL" clId="{0EB5C7AD-FB8B-4F6A-B37A-C39785396443}" dt="2023-03-03T15:41:23.768" v="5450" actId="20577"/>
          <ac:spMkLst>
            <pc:docMk/>
            <pc:sldMk cId="1705850053" sldId="309"/>
            <ac:spMk id="5" creationId="{9279ED60-F0C9-7F95-4EE7-B35E9FF2E835}"/>
          </ac:spMkLst>
        </pc:spChg>
        <pc:graphicFrameChg chg="modGraphic">
          <ac:chgData name="Dr. Patricia Alvarez McHatton" userId="840d8cd4-3cef-4b56-89e3-d64df4becdbc" providerId="ADAL" clId="{0EB5C7AD-FB8B-4F6A-B37A-C39785396443}" dt="2023-03-02T20:46:48.779" v="2682" actId="2711"/>
          <ac:graphicFrameMkLst>
            <pc:docMk/>
            <pc:sldMk cId="1705850053" sldId="309"/>
            <ac:graphicFrameMk id="3" creationId="{691AA792-9A3C-BF78-ABC7-9DC7DDD9C0CE}"/>
          </ac:graphicFrameMkLst>
        </pc:graphicFrameChg>
        <pc:picChg chg="add mod">
          <ac:chgData name="Dr. Patricia Alvarez McHatton" userId="840d8cd4-3cef-4b56-89e3-d64df4becdbc" providerId="ADAL" clId="{0EB5C7AD-FB8B-4F6A-B37A-C39785396443}" dt="2023-03-02T21:45:39.205" v="3855" actId="1076"/>
          <ac:picMkLst>
            <pc:docMk/>
            <pc:sldMk cId="1705850053" sldId="309"/>
            <ac:picMk id="2" creationId="{20F749BD-7B89-F320-1D4D-C0D51E253013}"/>
          </ac:picMkLst>
        </pc:picChg>
        <pc:picChg chg="del">
          <ac:chgData name="Dr. Patricia Alvarez McHatton" userId="840d8cd4-3cef-4b56-89e3-d64df4becdbc" providerId="ADAL" clId="{0EB5C7AD-FB8B-4F6A-B37A-C39785396443}" dt="2023-03-02T20:47:02.828" v="2684" actId="478"/>
          <ac:picMkLst>
            <pc:docMk/>
            <pc:sldMk cId="1705850053" sldId="309"/>
            <ac:picMk id="4" creationId="{C3CFB1EA-6078-BA88-FEBB-DE27CD484CDE}"/>
          </ac:picMkLst>
        </pc:picChg>
      </pc:sldChg>
      <pc:sldChg chg="addSp delSp modSp mod ord">
        <pc:chgData name="Dr. Patricia Alvarez McHatton" userId="840d8cd4-3cef-4b56-89e3-d64df4becdbc" providerId="ADAL" clId="{0EB5C7AD-FB8B-4F6A-B37A-C39785396443}" dt="2023-03-02T20:53:52.816" v="2862" actId="1076"/>
        <pc:sldMkLst>
          <pc:docMk/>
          <pc:sldMk cId="1667002208" sldId="310"/>
        </pc:sldMkLst>
        <pc:spChg chg="add mod">
          <ac:chgData name="Dr. Patricia Alvarez McHatton" userId="840d8cd4-3cef-4b56-89e3-d64df4becdbc" providerId="ADAL" clId="{0EB5C7AD-FB8B-4F6A-B37A-C39785396443}" dt="2023-03-02T20:53:52.816" v="2862" actId="1076"/>
          <ac:spMkLst>
            <pc:docMk/>
            <pc:sldMk cId="1667002208" sldId="310"/>
            <ac:spMk id="4" creationId="{51AD6500-75F3-F446-6115-CC8BEF056C07}"/>
          </ac:spMkLst>
        </pc:spChg>
        <pc:spChg chg="mod">
          <ac:chgData name="Dr. Patricia Alvarez McHatton" userId="840d8cd4-3cef-4b56-89e3-d64df4becdbc" providerId="ADAL" clId="{0EB5C7AD-FB8B-4F6A-B37A-C39785396443}" dt="2023-03-02T17:28:33.630" v="576" actId="20577"/>
          <ac:spMkLst>
            <pc:docMk/>
            <pc:sldMk cId="1667002208" sldId="310"/>
            <ac:spMk id="5" creationId="{9279ED60-F0C9-7F95-4EE7-B35E9FF2E835}"/>
          </ac:spMkLst>
        </pc:spChg>
        <pc:spChg chg="mod">
          <ac:chgData name="Dr. Patricia Alvarez McHatton" userId="840d8cd4-3cef-4b56-89e3-d64df4becdbc" providerId="ADAL" clId="{0EB5C7AD-FB8B-4F6A-B37A-C39785396443}" dt="2023-03-02T20:53:44.965" v="2859" actId="255"/>
          <ac:spMkLst>
            <pc:docMk/>
            <pc:sldMk cId="1667002208" sldId="310"/>
            <ac:spMk id="6" creationId="{2342D4AB-A572-8DC4-85BC-7E7ACC6F3C35}"/>
          </ac:spMkLst>
        </pc:spChg>
        <pc:spChg chg="del">
          <ac:chgData name="Dr. Patricia Alvarez McHatton" userId="840d8cd4-3cef-4b56-89e3-d64df4becdbc" providerId="ADAL" clId="{0EB5C7AD-FB8B-4F6A-B37A-C39785396443}" dt="2023-03-02T20:53:33.631" v="2856" actId="478"/>
          <ac:spMkLst>
            <pc:docMk/>
            <pc:sldMk cId="1667002208" sldId="310"/>
            <ac:spMk id="7" creationId="{214546CA-5BD7-C195-39A9-83DBE9D5E868}"/>
          </ac:spMkLst>
        </pc:spChg>
        <pc:picChg chg="add mod">
          <ac:chgData name="Dr. Patricia Alvarez McHatton" userId="840d8cd4-3cef-4b56-89e3-d64df4becdbc" providerId="ADAL" clId="{0EB5C7AD-FB8B-4F6A-B37A-C39785396443}" dt="2023-03-02T20:53:47.740" v="2861" actId="1076"/>
          <ac:picMkLst>
            <pc:docMk/>
            <pc:sldMk cId="1667002208" sldId="310"/>
            <ac:picMk id="3" creationId="{B7885256-08BD-7A2F-E5FB-0FDCEFD877D4}"/>
          </ac:picMkLst>
        </pc:picChg>
      </pc:sldChg>
      <pc:sldChg chg="modSp mod">
        <pc:chgData name="Dr. Patricia Alvarez McHatton" userId="840d8cd4-3cef-4b56-89e3-d64df4becdbc" providerId="ADAL" clId="{0EB5C7AD-FB8B-4F6A-B37A-C39785396443}" dt="2023-03-03T13:41:07.245" v="4947" actId="1076"/>
        <pc:sldMkLst>
          <pc:docMk/>
          <pc:sldMk cId="875417537" sldId="311"/>
        </pc:sldMkLst>
        <pc:spChg chg="mod">
          <ac:chgData name="Dr. Patricia Alvarez McHatton" userId="840d8cd4-3cef-4b56-89e3-d64df4becdbc" providerId="ADAL" clId="{0EB5C7AD-FB8B-4F6A-B37A-C39785396443}" dt="2023-03-03T13:41:07.245" v="4947" actId="1076"/>
          <ac:spMkLst>
            <pc:docMk/>
            <pc:sldMk cId="875417537" sldId="311"/>
            <ac:spMk id="5" creationId="{9279ED60-F0C9-7F95-4EE7-B35E9FF2E835}"/>
          </ac:spMkLst>
        </pc:spChg>
        <pc:spChg chg="mod">
          <ac:chgData name="Dr. Patricia Alvarez McHatton" userId="840d8cd4-3cef-4b56-89e3-d64df4becdbc" providerId="ADAL" clId="{0EB5C7AD-FB8B-4F6A-B37A-C39785396443}" dt="2023-03-03T13:41:03.701" v="4946" actId="1076"/>
          <ac:spMkLst>
            <pc:docMk/>
            <pc:sldMk cId="875417537" sldId="311"/>
            <ac:spMk id="6" creationId="{2342D4AB-A572-8DC4-85BC-7E7ACC6F3C35}"/>
          </ac:spMkLst>
        </pc:spChg>
      </pc:sldChg>
      <pc:sldChg chg="del">
        <pc:chgData name="Dr. Patricia Alvarez McHatton" userId="840d8cd4-3cef-4b56-89e3-d64df4becdbc" providerId="ADAL" clId="{0EB5C7AD-FB8B-4F6A-B37A-C39785396443}" dt="2023-03-02T18:01:11.859" v="914" actId="47"/>
        <pc:sldMkLst>
          <pc:docMk/>
          <pc:sldMk cId="2268093839" sldId="314"/>
        </pc:sldMkLst>
      </pc:sldChg>
      <pc:sldChg chg="ord modNotesTx">
        <pc:chgData name="Dr. Patricia Alvarez McHatton" userId="840d8cd4-3cef-4b56-89e3-d64df4becdbc" providerId="ADAL" clId="{0EB5C7AD-FB8B-4F6A-B37A-C39785396443}" dt="2023-03-02T18:05:00.483" v="1046" actId="20577"/>
        <pc:sldMkLst>
          <pc:docMk/>
          <pc:sldMk cId="2189886899" sldId="315"/>
        </pc:sldMkLst>
      </pc:sldChg>
      <pc:sldChg chg="addSp delSp modSp mod">
        <pc:chgData name="Dr. Patricia Alvarez McHatton" userId="840d8cd4-3cef-4b56-89e3-d64df4becdbc" providerId="ADAL" clId="{0EB5C7AD-FB8B-4F6A-B37A-C39785396443}" dt="2023-03-02T18:04:38.602" v="1044" actId="1076"/>
        <pc:sldMkLst>
          <pc:docMk/>
          <pc:sldMk cId="4253472920" sldId="316"/>
        </pc:sldMkLst>
        <pc:spChg chg="add del mod">
          <ac:chgData name="Dr. Patricia Alvarez McHatton" userId="840d8cd4-3cef-4b56-89e3-d64df4becdbc" providerId="ADAL" clId="{0EB5C7AD-FB8B-4F6A-B37A-C39785396443}" dt="2023-03-02T18:04:07.145" v="1007" actId="478"/>
          <ac:spMkLst>
            <pc:docMk/>
            <pc:sldMk cId="4253472920" sldId="316"/>
            <ac:spMk id="3" creationId="{92AE58F2-356D-71B4-B84D-C9BA902C729F}"/>
          </ac:spMkLst>
        </pc:spChg>
        <pc:spChg chg="mod">
          <ac:chgData name="Dr. Patricia Alvarez McHatton" userId="840d8cd4-3cef-4b56-89e3-d64df4becdbc" providerId="ADAL" clId="{0EB5C7AD-FB8B-4F6A-B37A-C39785396443}" dt="2023-03-02T18:04:38.602" v="1044" actId="1076"/>
          <ac:spMkLst>
            <pc:docMk/>
            <pc:sldMk cId="4253472920" sldId="316"/>
            <ac:spMk id="4" creationId="{F8D7687E-3A02-F42D-25EF-BD9FB3295263}"/>
          </ac:spMkLst>
        </pc:spChg>
        <pc:spChg chg="del mod">
          <ac:chgData name="Dr. Patricia Alvarez McHatton" userId="840d8cd4-3cef-4b56-89e3-d64df4becdbc" providerId="ADAL" clId="{0EB5C7AD-FB8B-4F6A-B37A-C39785396443}" dt="2023-03-02T18:04:03.720" v="1006" actId="478"/>
          <ac:spMkLst>
            <pc:docMk/>
            <pc:sldMk cId="4253472920" sldId="316"/>
            <ac:spMk id="20" creationId="{7BF7A0BD-CE15-B297-A7DD-023487FA0A18}"/>
          </ac:spMkLst>
        </pc:spChg>
        <pc:picChg chg="mod">
          <ac:chgData name="Dr. Patricia Alvarez McHatton" userId="840d8cd4-3cef-4b56-89e3-d64df4becdbc" providerId="ADAL" clId="{0EB5C7AD-FB8B-4F6A-B37A-C39785396443}" dt="2023-03-02T18:03:51.180" v="1004" actId="1076"/>
          <ac:picMkLst>
            <pc:docMk/>
            <pc:sldMk cId="4253472920" sldId="316"/>
            <ac:picMk id="10" creationId="{E52B9E75-78BB-0BF5-E212-879FB5F8155C}"/>
          </ac:picMkLst>
        </pc:picChg>
      </pc:sldChg>
      <pc:sldChg chg="del">
        <pc:chgData name="Dr. Patricia Alvarez McHatton" userId="840d8cd4-3cef-4b56-89e3-d64df4becdbc" providerId="ADAL" clId="{0EB5C7AD-FB8B-4F6A-B37A-C39785396443}" dt="2023-03-01T18:54:51.987" v="42" actId="47"/>
        <pc:sldMkLst>
          <pc:docMk/>
          <pc:sldMk cId="1263109148" sldId="317"/>
        </pc:sldMkLst>
      </pc:sldChg>
      <pc:sldChg chg="del">
        <pc:chgData name="Dr. Patricia Alvarez McHatton" userId="840d8cd4-3cef-4b56-89e3-d64df4becdbc" providerId="ADAL" clId="{0EB5C7AD-FB8B-4F6A-B37A-C39785396443}" dt="2023-03-01T18:54:51.987" v="42" actId="47"/>
        <pc:sldMkLst>
          <pc:docMk/>
          <pc:sldMk cId="3641582763" sldId="319"/>
        </pc:sldMkLst>
      </pc:sldChg>
      <pc:sldChg chg="del">
        <pc:chgData name="Dr. Patricia Alvarez McHatton" userId="840d8cd4-3cef-4b56-89e3-d64df4becdbc" providerId="ADAL" clId="{0EB5C7AD-FB8B-4F6A-B37A-C39785396443}" dt="2023-03-01T18:54:51.987" v="42" actId="47"/>
        <pc:sldMkLst>
          <pc:docMk/>
          <pc:sldMk cId="675480300" sldId="320"/>
        </pc:sldMkLst>
      </pc:sldChg>
      <pc:sldChg chg="del">
        <pc:chgData name="Dr. Patricia Alvarez McHatton" userId="840d8cd4-3cef-4b56-89e3-d64df4becdbc" providerId="ADAL" clId="{0EB5C7AD-FB8B-4F6A-B37A-C39785396443}" dt="2023-03-01T18:54:51.987" v="42" actId="47"/>
        <pc:sldMkLst>
          <pc:docMk/>
          <pc:sldMk cId="3207860316" sldId="379"/>
        </pc:sldMkLst>
      </pc:sldChg>
      <pc:sldChg chg="delSp modSp add del mod setBg delDesignElem">
        <pc:chgData name="Dr. Patricia Alvarez McHatton" userId="840d8cd4-3cef-4b56-89e3-d64df4becdbc" providerId="ADAL" clId="{0EB5C7AD-FB8B-4F6A-B37A-C39785396443}" dt="2023-03-02T19:20:39.556" v="1240" actId="47"/>
        <pc:sldMkLst>
          <pc:docMk/>
          <pc:sldMk cId="319967599" sldId="393"/>
        </pc:sldMkLst>
        <pc:spChg chg="mod">
          <ac:chgData name="Dr. Patricia Alvarez McHatton" userId="840d8cd4-3cef-4b56-89e3-d64df4becdbc" providerId="ADAL" clId="{0EB5C7AD-FB8B-4F6A-B37A-C39785396443}" dt="2023-03-02T16:42:34.619" v="116" actId="27636"/>
          <ac:spMkLst>
            <pc:docMk/>
            <pc:sldMk cId="319967599" sldId="393"/>
            <ac:spMk id="2" creationId="{47E3A677-D61C-7E1E-AD21-3E2C4D5FD475}"/>
          </ac:spMkLst>
        </pc:spChg>
        <pc:spChg chg="del">
          <ac:chgData name="Dr. Patricia Alvarez McHatton" userId="840d8cd4-3cef-4b56-89e3-d64df4becdbc" providerId="ADAL" clId="{0EB5C7AD-FB8B-4F6A-B37A-C39785396443}" dt="2023-03-02T16:42:34.489" v="114"/>
          <ac:spMkLst>
            <pc:docMk/>
            <pc:sldMk cId="319967599" sldId="393"/>
            <ac:spMk id="9" creationId="{2232CA6A-2533-4944-9534-9A87A2EA61BB}"/>
          </ac:spMkLst>
        </pc:spChg>
        <pc:grpChg chg="del">
          <ac:chgData name="Dr. Patricia Alvarez McHatton" userId="840d8cd4-3cef-4b56-89e3-d64df4becdbc" providerId="ADAL" clId="{0EB5C7AD-FB8B-4F6A-B37A-C39785396443}" dt="2023-03-02T16:42:34.489" v="114"/>
          <ac:grpSpMkLst>
            <pc:docMk/>
            <pc:sldMk cId="319967599" sldId="393"/>
            <ac:grpSpMk id="15" creationId="{68685BF2-60B4-41A0-9B16-61CD8CC78200}"/>
          </ac:grpSpMkLst>
        </pc:grpChg>
        <pc:cxnChg chg="del">
          <ac:chgData name="Dr. Patricia Alvarez McHatton" userId="840d8cd4-3cef-4b56-89e3-d64df4becdbc" providerId="ADAL" clId="{0EB5C7AD-FB8B-4F6A-B37A-C39785396443}" dt="2023-03-02T16:42:34.489" v="114"/>
          <ac:cxnSpMkLst>
            <pc:docMk/>
            <pc:sldMk cId="319967599" sldId="393"/>
            <ac:cxnSpMk id="11" creationId="{4CE44FE1-0DFB-4432-B6F1-7BB653044F3B}"/>
          </ac:cxnSpMkLst>
        </pc:cxnChg>
        <pc:cxnChg chg="del">
          <ac:chgData name="Dr. Patricia Alvarez McHatton" userId="840d8cd4-3cef-4b56-89e3-d64df4becdbc" providerId="ADAL" clId="{0EB5C7AD-FB8B-4F6A-B37A-C39785396443}" dt="2023-03-02T16:42:34.489" v="114"/>
          <ac:cxnSpMkLst>
            <pc:docMk/>
            <pc:sldMk cId="319967599" sldId="393"/>
            <ac:cxnSpMk id="13" creationId="{6D7C4AD9-61C7-4AB6-AAD1-C303A8BE36D0}"/>
          </ac:cxnSpMkLst>
        </pc:cxnChg>
      </pc:sldChg>
      <pc:sldChg chg="modSp add del mod">
        <pc:chgData name="Dr. Patricia Alvarez McHatton" userId="840d8cd4-3cef-4b56-89e3-d64df4becdbc" providerId="ADAL" clId="{0EB5C7AD-FB8B-4F6A-B37A-C39785396443}" dt="2023-03-02T19:25:45.327" v="1320" actId="47"/>
        <pc:sldMkLst>
          <pc:docMk/>
          <pc:sldMk cId="4265505946" sldId="394"/>
        </pc:sldMkLst>
        <pc:spChg chg="mod">
          <ac:chgData name="Dr. Patricia Alvarez McHatton" userId="840d8cd4-3cef-4b56-89e3-d64df4becdbc" providerId="ADAL" clId="{0EB5C7AD-FB8B-4F6A-B37A-C39785396443}" dt="2023-03-02T19:24:10.745" v="1291" actId="1076"/>
          <ac:spMkLst>
            <pc:docMk/>
            <pc:sldMk cId="4265505946" sldId="394"/>
            <ac:spMk id="4" creationId="{54BC1502-E64C-1379-52E7-9E2D8AFCCD4B}"/>
          </ac:spMkLst>
        </pc:spChg>
      </pc:sldChg>
      <pc:sldChg chg="del">
        <pc:chgData name="Dr. Patricia Alvarez McHatton" userId="840d8cd4-3cef-4b56-89e3-d64df4becdbc" providerId="ADAL" clId="{0EB5C7AD-FB8B-4F6A-B37A-C39785396443}" dt="2023-03-01T18:54:51.987" v="42" actId="47"/>
        <pc:sldMkLst>
          <pc:docMk/>
          <pc:sldMk cId="336717115" sldId="907"/>
        </pc:sldMkLst>
      </pc:sldChg>
      <pc:sldChg chg="del">
        <pc:chgData name="Dr. Patricia Alvarez McHatton" userId="840d8cd4-3cef-4b56-89e3-d64df4becdbc" providerId="ADAL" clId="{0EB5C7AD-FB8B-4F6A-B37A-C39785396443}" dt="2023-03-01T18:54:51.987" v="42" actId="47"/>
        <pc:sldMkLst>
          <pc:docMk/>
          <pc:sldMk cId="1660256247" sldId="908"/>
        </pc:sldMkLst>
      </pc:sldChg>
      <pc:sldChg chg="del">
        <pc:chgData name="Dr. Patricia Alvarez McHatton" userId="840d8cd4-3cef-4b56-89e3-d64df4becdbc" providerId="ADAL" clId="{0EB5C7AD-FB8B-4F6A-B37A-C39785396443}" dt="2023-03-01T18:54:51.987" v="42" actId="47"/>
        <pc:sldMkLst>
          <pc:docMk/>
          <pc:sldMk cId="2612367301" sldId="909"/>
        </pc:sldMkLst>
      </pc:sldChg>
      <pc:sldChg chg="del">
        <pc:chgData name="Dr. Patricia Alvarez McHatton" userId="840d8cd4-3cef-4b56-89e3-d64df4becdbc" providerId="ADAL" clId="{0EB5C7AD-FB8B-4F6A-B37A-C39785396443}" dt="2023-03-01T18:54:51.987" v="42" actId="47"/>
        <pc:sldMkLst>
          <pc:docMk/>
          <pc:sldMk cId="1882949008" sldId="910"/>
        </pc:sldMkLst>
      </pc:sldChg>
      <pc:sldChg chg="del">
        <pc:chgData name="Dr. Patricia Alvarez McHatton" userId="840d8cd4-3cef-4b56-89e3-d64df4becdbc" providerId="ADAL" clId="{0EB5C7AD-FB8B-4F6A-B37A-C39785396443}" dt="2023-03-01T18:54:51.987" v="42" actId="47"/>
        <pc:sldMkLst>
          <pc:docMk/>
          <pc:sldMk cId="2030570331" sldId="911"/>
        </pc:sldMkLst>
      </pc:sldChg>
      <pc:sldChg chg="del">
        <pc:chgData name="Dr. Patricia Alvarez McHatton" userId="840d8cd4-3cef-4b56-89e3-d64df4becdbc" providerId="ADAL" clId="{0EB5C7AD-FB8B-4F6A-B37A-C39785396443}" dt="2023-03-01T18:54:51.987" v="42" actId="47"/>
        <pc:sldMkLst>
          <pc:docMk/>
          <pc:sldMk cId="641964377" sldId="912"/>
        </pc:sldMkLst>
      </pc:sldChg>
      <pc:sldChg chg="del">
        <pc:chgData name="Dr. Patricia Alvarez McHatton" userId="840d8cd4-3cef-4b56-89e3-d64df4becdbc" providerId="ADAL" clId="{0EB5C7AD-FB8B-4F6A-B37A-C39785396443}" dt="2023-03-01T18:31:16.360" v="0" actId="47"/>
        <pc:sldMkLst>
          <pc:docMk/>
          <pc:sldMk cId="3279816701" sldId="913"/>
        </pc:sldMkLst>
      </pc:sldChg>
      <pc:sldChg chg="del">
        <pc:chgData name="Dr. Patricia Alvarez McHatton" userId="840d8cd4-3cef-4b56-89e3-d64df4becdbc" providerId="ADAL" clId="{0EB5C7AD-FB8B-4F6A-B37A-C39785396443}" dt="2023-03-01T18:54:51.987" v="42" actId="47"/>
        <pc:sldMkLst>
          <pc:docMk/>
          <pc:sldMk cId="1321485135" sldId="915"/>
        </pc:sldMkLst>
      </pc:sldChg>
      <pc:sldChg chg="addSp delSp modSp del mod">
        <pc:chgData name="Dr. Patricia Alvarez McHatton" userId="840d8cd4-3cef-4b56-89e3-d64df4becdbc" providerId="ADAL" clId="{0EB5C7AD-FB8B-4F6A-B37A-C39785396443}" dt="2023-03-02T22:05:29.720" v="4538" actId="47"/>
        <pc:sldMkLst>
          <pc:docMk/>
          <pc:sldMk cId="351755285" sldId="916"/>
        </pc:sldMkLst>
        <pc:picChg chg="add del mod">
          <ac:chgData name="Dr. Patricia Alvarez McHatton" userId="840d8cd4-3cef-4b56-89e3-d64df4becdbc" providerId="ADAL" clId="{0EB5C7AD-FB8B-4F6A-B37A-C39785396443}" dt="2023-03-02T22:05:10.666" v="4535"/>
          <ac:picMkLst>
            <pc:docMk/>
            <pc:sldMk cId="351755285" sldId="916"/>
            <ac:picMk id="2" creationId="{DCC9ED11-0B8A-C92C-ADC7-30AB2E75E0A3}"/>
          </ac:picMkLst>
        </pc:picChg>
        <pc:picChg chg="mod">
          <ac:chgData name="Dr. Patricia Alvarez McHatton" userId="840d8cd4-3cef-4b56-89e3-d64df4becdbc" providerId="ADAL" clId="{0EB5C7AD-FB8B-4F6A-B37A-C39785396443}" dt="2023-03-02T17:39:02.869" v="888" actId="1076"/>
          <ac:picMkLst>
            <pc:docMk/>
            <pc:sldMk cId="351755285" sldId="916"/>
            <ac:picMk id="4" creationId="{9D7DBCFF-2014-4790-BF56-DA80D5714BD9}"/>
          </ac:picMkLst>
        </pc:picChg>
      </pc:sldChg>
      <pc:sldChg chg="del">
        <pc:chgData name="Dr. Patricia Alvarez McHatton" userId="840d8cd4-3cef-4b56-89e3-d64df4becdbc" providerId="ADAL" clId="{0EB5C7AD-FB8B-4F6A-B37A-C39785396443}" dt="2023-03-01T18:31:16.360" v="0" actId="47"/>
        <pc:sldMkLst>
          <pc:docMk/>
          <pc:sldMk cId="2544265390" sldId="918"/>
        </pc:sldMkLst>
      </pc:sldChg>
      <pc:sldChg chg="del">
        <pc:chgData name="Dr. Patricia Alvarez McHatton" userId="840d8cd4-3cef-4b56-89e3-d64df4becdbc" providerId="ADAL" clId="{0EB5C7AD-FB8B-4F6A-B37A-C39785396443}" dt="2023-03-01T18:31:16.360" v="0" actId="47"/>
        <pc:sldMkLst>
          <pc:docMk/>
          <pc:sldMk cId="3413661484" sldId="919"/>
        </pc:sldMkLst>
      </pc:sldChg>
      <pc:sldChg chg="del">
        <pc:chgData name="Dr. Patricia Alvarez McHatton" userId="840d8cd4-3cef-4b56-89e3-d64df4becdbc" providerId="ADAL" clId="{0EB5C7AD-FB8B-4F6A-B37A-C39785396443}" dt="2023-03-01T18:54:39.827" v="41" actId="47"/>
        <pc:sldMkLst>
          <pc:docMk/>
          <pc:sldMk cId="1994467013" sldId="921"/>
        </pc:sldMkLst>
      </pc:sldChg>
      <pc:sldChg chg="del">
        <pc:chgData name="Dr. Patricia Alvarez McHatton" userId="840d8cd4-3cef-4b56-89e3-d64df4becdbc" providerId="ADAL" clId="{0EB5C7AD-FB8B-4F6A-B37A-C39785396443}" dt="2023-03-01T18:54:35.284" v="38" actId="47"/>
        <pc:sldMkLst>
          <pc:docMk/>
          <pc:sldMk cId="1615843292" sldId="922"/>
        </pc:sldMkLst>
      </pc:sldChg>
      <pc:sldChg chg="modSp del mod">
        <pc:chgData name="Dr. Patricia Alvarez McHatton" userId="840d8cd4-3cef-4b56-89e3-d64df4becdbc" providerId="ADAL" clId="{0EB5C7AD-FB8B-4F6A-B37A-C39785396443}" dt="2023-03-02T16:37:53.157" v="111" actId="47"/>
        <pc:sldMkLst>
          <pc:docMk/>
          <pc:sldMk cId="4207814161" sldId="923"/>
        </pc:sldMkLst>
        <pc:spChg chg="mod">
          <ac:chgData name="Dr. Patricia Alvarez McHatton" userId="840d8cd4-3cef-4b56-89e3-d64df4becdbc" providerId="ADAL" clId="{0EB5C7AD-FB8B-4F6A-B37A-C39785396443}" dt="2023-03-02T16:36:04.017" v="105" actId="255"/>
          <ac:spMkLst>
            <pc:docMk/>
            <pc:sldMk cId="4207814161" sldId="923"/>
            <ac:spMk id="2" creationId="{08BA1107-C804-AD8D-6C9F-9CE909571D06}"/>
          </ac:spMkLst>
        </pc:spChg>
      </pc:sldChg>
      <pc:sldChg chg="del">
        <pc:chgData name="Dr. Patricia Alvarez McHatton" userId="840d8cd4-3cef-4b56-89e3-d64df4becdbc" providerId="ADAL" clId="{0EB5C7AD-FB8B-4F6A-B37A-C39785396443}" dt="2023-03-01T18:31:16.360" v="0" actId="47"/>
        <pc:sldMkLst>
          <pc:docMk/>
          <pc:sldMk cId="466488956" sldId="924"/>
        </pc:sldMkLst>
      </pc:sldChg>
      <pc:sldChg chg="del">
        <pc:chgData name="Dr. Patricia Alvarez McHatton" userId="840d8cd4-3cef-4b56-89e3-d64df4becdbc" providerId="ADAL" clId="{0EB5C7AD-FB8B-4F6A-B37A-C39785396443}" dt="2023-03-01T18:31:16.360" v="0" actId="47"/>
        <pc:sldMkLst>
          <pc:docMk/>
          <pc:sldMk cId="3229151222" sldId="925"/>
        </pc:sldMkLst>
      </pc:sldChg>
      <pc:sldChg chg="del">
        <pc:chgData name="Dr. Patricia Alvarez McHatton" userId="840d8cd4-3cef-4b56-89e3-d64df4becdbc" providerId="ADAL" clId="{0EB5C7AD-FB8B-4F6A-B37A-C39785396443}" dt="2023-03-01T18:31:16.360" v="0" actId="47"/>
        <pc:sldMkLst>
          <pc:docMk/>
          <pc:sldMk cId="3704651088" sldId="926"/>
        </pc:sldMkLst>
      </pc:sldChg>
      <pc:sldChg chg="del">
        <pc:chgData name="Dr. Patricia Alvarez McHatton" userId="840d8cd4-3cef-4b56-89e3-d64df4becdbc" providerId="ADAL" clId="{0EB5C7AD-FB8B-4F6A-B37A-C39785396443}" dt="2023-03-02T18:01:12.989" v="915" actId="47"/>
        <pc:sldMkLst>
          <pc:docMk/>
          <pc:sldMk cId="3803500887" sldId="927"/>
        </pc:sldMkLst>
      </pc:sldChg>
      <pc:sldChg chg="modSp mod ord">
        <pc:chgData name="Dr. Patricia Alvarez McHatton" userId="840d8cd4-3cef-4b56-89e3-d64df4becdbc" providerId="ADAL" clId="{0EB5C7AD-FB8B-4F6A-B37A-C39785396443}" dt="2023-03-02T21:15:23.125" v="3455" actId="1076"/>
        <pc:sldMkLst>
          <pc:docMk/>
          <pc:sldMk cId="3090173921" sldId="932"/>
        </pc:sldMkLst>
        <pc:spChg chg="mod">
          <ac:chgData name="Dr. Patricia Alvarez McHatton" userId="840d8cd4-3cef-4b56-89e3-d64df4becdbc" providerId="ADAL" clId="{0EB5C7AD-FB8B-4F6A-B37A-C39785396443}" dt="2023-03-02T21:14:21.859" v="3452" actId="207"/>
          <ac:spMkLst>
            <pc:docMk/>
            <pc:sldMk cId="3090173921" sldId="932"/>
            <ac:spMk id="2" creationId="{27201B97-96B5-548A-9803-CD1DF3BE76CA}"/>
          </ac:spMkLst>
        </pc:spChg>
        <pc:spChg chg="mod">
          <ac:chgData name="Dr. Patricia Alvarez McHatton" userId="840d8cd4-3cef-4b56-89e3-d64df4becdbc" providerId="ADAL" clId="{0EB5C7AD-FB8B-4F6A-B37A-C39785396443}" dt="2023-03-02T21:15:23.125" v="3455" actId="1076"/>
          <ac:spMkLst>
            <pc:docMk/>
            <pc:sldMk cId="3090173921" sldId="932"/>
            <ac:spMk id="3" creationId="{5DB51F32-D20A-D14F-D30D-3B277F18EED0}"/>
          </ac:spMkLst>
        </pc:spChg>
      </pc:sldChg>
      <pc:sldChg chg="modSp del mod ord modClrScheme chgLayout">
        <pc:chgData name="Dr. Patricia Alvarez McHatton" userId="840d8cd4-3cef-4b56-89e3-d64df4becdbc" providerId="ADAL" clId="{0EB5C7AD-FB8B-4F6A-B37A-C39785396443}" dt="2023-03-03T15:48:47.577" v="5748" actId="47"/>
        <pc:sldMkLst>
          <pc:docMk/>
          <pc:sldMk cId="3644254237" sldId="934"/>
        </pc:sldMkLst>
        <pc:spChg chg="mod ord">
          <ac:chgData name="Dr. Patricia Alvarez McHatton" userId="840d8cd4-3cef-4b56-89e3-d64df4becdbc" providerId="ADAL" clId="{0EB5C7AD-FB8B-4F6A-B37A-C39785396443}" dt="2023-03-02T21:13:07.540" v="3410" actId="700"/>
          <ac:spMkLst>
            <pc:docMk/>
            <pc:sldMk cId="3644254237" sldId="934"/>
            <ac:spMk id="2" creationId="{B29EE861-5B8F-0E6E-365F-C06A18A8F546}"/>
          </ac:spMkLst>
        </pc:spChg>
        <pc:spChg chg="mod ord">
          <ac:chgData name="Dr. Patricia Alvarez McHatton" userId="840d8cd4-3cef-4b56-89e3-d64df4becdbc" providerId="ADAL" clId="{0EB5C7AD-FB8B-4F6A-B37A-C39785396443}" dt="2023-03-02T22:06:14.061" v="4549" actId="20577"/>
          <ac:spMkLst>
            <pc:docMk/>
            <pc:sldMk cId="3644254237" sldId="934"/>
            <ac:spMk id="3" creationId="{65A0D204-77F1-F409-88A3-9A8C7B34820C}"/>
          </ac:spMkLst>
        </pc:spChg>
        <pc:spChg chg="mod ord">
          <ac:chgData name="Dr. Patricia Alvarez McHatton" userId="840d8cd4-3cef-4b56-89e3-d64df4becdbc" providerId="ADAL" clId="{0EB5C7AD-FB8B-4F6A-B37A-C39785396443}" dt="2023-03-02T21:13:36" v="3446" actId="20577"/>
          <ac:spMkLst>
            <pc:docMk/>
            <pc:sldMk cId="3644254237" sldId="934"/>
            <ac:spMk id="4" creationId="{BF81CC7C-2144-5A03-2220-77ADA52BE046}"/>
          </ac:spMkLst>
        </pc:spChg>
      </pc:sldChg>
      <pc:sldChg chg="addSp delSp modSp mod ord modNotesTx">
        <pc:chgData name="Dr. Patricia Alvarez McHatton" userId="840d8cd4-3cef-4b56-89e3-d64df4becdbc" providerId="ADAL" clId="{0EB5C7AD-FB8B-4F6A-B37A-C39785396443}" dt="2023-03-02T22:11:23.633" v="4808" actId="2711"/>
        <pc:sldMkLst>
          <pc:docMk/>
          <pc:sldMk cId="3243855235" sldId="935"/>
        </pc:sldMkLst>
        <pc:spChg chg="mod">
          <ac:chgData name="Dr. Patricia Alvarez McHatton" userId="840d8cd4-3cef-4b56-89e3-d64df4becdbc" providerId="ADAL" clId="{0EB5C7AD-FB8B-4F6A-B37A-C39785396443}" dt="2023-03-02T22:11:23.633" v="4808" actId="2711"/>
          <ac:spMkLst>
            <pc:docMk/>
            <pc:sldMk cId="3243855235" sldId="935"/>
            <ac:spMk id="3" creationId="{F87E9811-D4ED-064A-908A-58434B662423}"/>
          </ac:spMkLst>
        </pc:spChg>
        <pc:spChg chg="mod">
          <ac:chgData name="Dr. Patricia Alvarez McHatton" userId="840d8cd4-3cef-4b56-89e3-d64df4becdbc" providerId="ADAL" clId="{0EB5C7AD-FB8B-4F6A-B37A-C39785396443}" dt="2023-03-02T21:17:13.201" v="3496" actId="113"/>
          <ac:spMkLst>
            <pc:docMk/>
            <pc:sldMk cId="3243855235" sldId="935"/>
            <ac:spMk id="4" creationId="{54D111A6-4D4A-1F0E-C4DE-F45A7746F835}"/>
          </ac:spMkLst>
        </pc:spChg>
        <pc:picChg chg="add del mod">
          <ac:chgData name="Dr. Patricia Alvarez McHatton" userId="840d8cd4-3cef-4b56-89e3-d64df4becdbc" providerId="ADAL" clId="{0EB5C7AD-FB8B-4F6A-B37A-C39785396443}" dt="2023-03-02T22:05:11.332" v="4536"/>
          <ac:picMkLst>
            <pc:docMk/>
            <pc:sldMk cId="3243855235" sldId="935"/>
            <ac:picMk id="5" creationId="{5326747E-0CD3-D7FC-D027-7B4C7D9D854A}"/>
          </ac:picMkLst>
        </pc:picChg>
      </pc:sldChg>
      <pc:sldChg chg="modSp add del mod">
        <pc:chgData name="Dr. Patricia Alvarez McHatton" userId="840d8cd4-3cef-4b56-89e3-d64df4becdbc" providerId="ADAL" clId="{0EB5C7AD-FB8B-4F6A-B37A-C39785396443}" dt="2023-03-03T13:58:38.536" v="5154" actId="20577"/>
        <pc:sldMkLst>
          <pc:docMk/>
          <pc:sldMk cId="2312669011" sldId="937"/>
        </pc:sldMkLst>
        <pc:spChg chg="mod">
          <ac:chgData name="Dr. Patricia Alvarez McHatton" userId="840d8cd4-3cef-4b56-89e3-d64df4becdbc" providerId="ADAL" clId="{0EB5C7AD-FB8B-4F6A-B37A-C39785396443}" dt="2023-03-03T13:58:24.746" v="5133" actId="14100"/>
          <ac:spMkLst>
            <pc:docMk/>
            <pc:sldMk cId="2312669011" sldId="937"/>
            <ac:spMk id="2" creationId="{789DB5FE-2E00-42B8-74D8-29D32EEC7491}"/>
          </ac:spMkLst>
        </pc:spChg>
        <pc:spChg chg="mod">
          <ac:chgData name="Dr. Patricia Alvarez McHatton" userId="840d8cd4-3cef-4b56-89e3-d64df4becdbc" providerId="ADAL" clId="{0EB5C7AD-FB8B-4F6A-B37A-C39785396443}" dt="2023-03-03T13:58:38.536" v="5154" actId="20577"/>
          <ac:spMkLst>
            <pc:docMk/>
            <pc:sldMk cId="2312669011" sldId="937"/>
            <ac:spMk id="3" creationId="{433054D1-0F5E-A5BA-6CB0-47494C78B04F}"/>
          </ac:spMkLst>
        </pc:spChg>
      </pc:sldChg>
      <pc:sldChg chg="delSp add ord setBg delDesignElem">
        <pc:chgData name="Dr. Patricia Alvarez McHatton" userId="840d8cd4-3cef-4b56-89e3-d64df4becdbc" providerId="ADAL" clId="{0EB5C7AD-FB8B-4F6A-B37A-C39785396443}" dt="2023-03-01T18:54:33.851" v="37"/>
        <pc:sldMkLst>
          <pc:docMk/>
          <pc:sldMk cId="1880533661" sldId="938"/>
        </pc:sldMkLst>
        <pc:cxnChg chg="del">
          <ac:chgData name="Dr. Patricia Alvarez McHatton" userId="840d8cd4-3cef-4b56-89e3-d64df4becdbc" providerId="ADAL" clId="{0EB5C7AD-FB8B-4F6A-B37A-C39785396443}" dt="2023-03-01T18:54:26.652" v="35"/>
          <ac:cxnSpMkLst>
            <pc:docMk/>
            <pc:sldMk cId="1880533661" sldId="938"/>
            <ac:cxnSpMk id="254" creationId="{8733B210-462D-42A4-BA20-36743BB5E686}"/>
          </ac:cxnSpMkLst>
        </pc:cxnChg>
      </pc:sldChg>
      <pc:sldChg chg="del mod modShow">
        <pc:chgData name="Dr. Patricia Alvarez McHatton" userId="840d8cd4-3cef-4b56-89e3-d64df4becdbc" providerId="ADAL" clId="{0EB5C7AD-FB8B-4F6A-B37A-C39785396443}" dt="2023-03-02T16:46:38.361" v="181" actId="47"/>
        <pc:sldMkLst>
          <pc:docMk/>
          <pc:sldMk cId="366636600" sldId="944"/>
        </pc:sldMkLst>
      </pc:sldChg>
      <pc:sldChg chg="addSp delSp modSp mod ord modClrScheme chgLayout">
        <pc:chgData name="Dr. Patricia Alvarez McHatton" userId="840d8cd4-3cef-4b56-89e3-d64df4becdbc" providerId="ADAL" clId="{0EB5C7AD-FB8B-4F6A-B37A-C39785396443}" dt="2023-03-03T14:45:46.106" v="5368"/>
        <pc:sldMkLst>
          <pc:docMk/>
          <pc:sldMk cId="4002955167" sldId="945"/>
        </pc:sldMkLst>
        <pc:spChg chg="mod ord">
          <ac:chgData name="Dr. Patricia Alvarez McHatton" userId="840d8cd4-3cef-4b56-89e3-d64df4becdbc" providerId="ADAL" clId="{0EB5C7AD-FB8B-4F6A-B37A-C39785396443}" dt="2023-03-03T13:26:42.510" v="4857" actId="700"/>
          <ac:spMkLst>
            <pc:docMk/>
            <pc:sldMk cId="4002955167" sldId="945"/>
            <ac:spMk id="2" creationId="{08BA1107-C804-AD8D-6C9F-9CE909571D06}"/>
          </ac:spMkLst>
        </pc:spChg>
        <pc:spChg chg="add del mod ord">
          <ac:chgData name="Dr. Patricia Alvarez McHatton" userId="840d8cd4-3cef-4b56-89e3-d64df4becdbc" providerId="ADAL" clId="{0EB5C7AD-FB8B-4F6A-B37A-C39785396443}" dt="2023-03-03T13:28:05.234" v="4926" actId="14100"/>
          <ac:spMkLst>
            <pc:docMk/>
            <pc:sldMk cId="4002955167" sldId="945"/>
            <ac:spMk id="3" creationId="{2CF0935D-5ED3-B00F-9879-30C421CA0581}"/>
          </ac:spMkLst>
        </pc:spChg>
        <pc:spChg chg="mod ord">
          <ac:chgData name="Dr. Patricia Alvarez McHatton" userId="840d8cd4-3cef-4b56-89e3-d64df4becdbc" providerId="ADAL" clId="{0EB5C7AD-FB8B-4F6A-B37A-C39785396443}" dt="2023-03-03T13:27:54.836" v="4924" actId="1076"/>
          <ac:spMkLst>
            <pc:docMk/>
            <pc:sldMk cId="4002955167" sldId="945"/>
            <ac:spMk id="4" creationId="{AD72D828-E564-39C1-D8A3-514258158568}"/>
          </ac:spMkLst>
        </pc:spChg>
        <pc:spChg chg="add del mod ord">
          <ac:chgData name="Dr. Patricia Alvarez McHatton" userId="840d8cd4-3cef-4b56-89e3-d64df4becdbc" providerId="ADAL" clId="{0EB5C7AD-FB8B-4F6A-B37A-C39785396443}" dt="2023-03-03T13:26:47.209" v="4859" actId="478"/>
          <ac:spMkLst>
            <pc:docMk/>
            <pc:sldMk cId="4002955167" sldId="945"/>
            <ac:spMk id="6" creationId="{7A80FAC0-92B9-80B2-9B7B-7103B5D05A4B}"/>
          </ac:spMkLst>
        </pc:spChg>
        <pc:graphicFrameChg chg="mod">
          <ac:chgData name="Dr. Patricia Alvarez McHatton" userId="840d8cd4-3cef-4b56-89e3-d64df4becdbc" providerId="ADAL" clId="{0EB5C7AD-FB8B-4F6A-B37A-C39785396443}" dt="2023-03-03T13:28:13.420" v="4927" actId="1076"/>
          <ac:graphicFrameMkLst>
            <pc:docMk/>
            <pc:sldMk cId="4002955167" sldId="945"/>
            <ac:graphicFrameMk id="5" creationId="{80F761DE-9D1A-9693-E7B1-BE06E63033C0}"/>
          </ac:graphicFrameMkLst>
        </pc:graphicFrameChg>
        <pc:picChg chg="add del mod">
          <ac:chgData name="Dr. Patricia Alvarez McHatton" userId="840d8cd4-3cef-4b56-89e3-d64df4becdbc" providerId="ADAL" clId="{0EB5C7AD-FB8B-4F6A-B37A-C39785396443}" dt="2023-03-03T13:30:00.064" v="4937" actId="478"/>
          <ac:picMkLst>
            <pc:docMk/>
            <pc:sldMk cId="4002955167" sldId="945"/>
            <ac:picMk id="7" creationId="{944969A4-4322-9014-C284-913674C499B5}"/>
          </ac:picMkLst>
        </pc:picChg>
        <pc:picChg chg="add mod">
          <ac:chgData name="Dr. Patricia Alvarez McHatton" userId="840d8cd4-3cef-4b56-89e3-d64df4becdbc" providerId="ADAL" clId="{0EB5C7AD-FB8B-4F6A-B37A-C39785396443}" dt="2023-03-03T13:30:06.791" v="4939" actId="1076"/>
          <ac:picMkLst>
            <pc:docMk/>
            <pc:sldMk cId="4002955167" sldId="945"/>
            <ac:picMk id="8" creationId="{F94241EA-1366-EC64-6FCC-5CD8647B8013}"/>
          </ac:picMkLst>
        </pc:picChg>
      </pc:sldChg>
      <pc:sldChg chg="addSp modSp del mod ord modClrScheme chgLayout">
        <pc:chgData name="Dr. Patricia Alvarez McHatton" userId="840d8cd4-3cef-4b56-89e3-d64df4becdbc" providerId="ADAL" clId="{0EB5C7AD-FB8B-4F6A-B37A-C39785396443}" dt="2023-03-03T14:58:20.080" v="5449" actId="47"/>
        <pc:sldMkLst>
          <pc:docMk/>
          <pc:sldMk cId="285249184" sldId="946"/>
        </pc:sldMkLst>
        <pc:spChg chg="mod ord">
          <ac:chgData name="Dr. Patricia Alvarez McHatton" userId="840d8cd4-3cef-4b56-89e3-d64df4becdbc" providerId="ADAL" clId="{0EB5C7AD-FB8B-4F6A-B37A-C39785396443}" dt="2023-03-02T19:31:07.915" v="1383" actId="20577"/>
          <ac:spMkLst>
            <pc:docMk/>
            <pc:sldMk cId="285249184" sldId="946"/>
            <ac:spMk id="2" creationId="{08BA1107-C804-AD8D-6C9F-9CE909571D06}"/>
          </ac:spMkLst>
        </pc:spChg>
        <pc:spChg chg="mod ord">
          <ac:chgData name="Dr. Patricia Alvarez McHatton" userId="840d8cd4-3cef-4b56-89e3-d64df4becdbc" providerId="ADAL" clId="{0EB5C7AD-FB8B-4F6A-B37A-C39785396443}" dt="2023-03-02T19:33:51.012" v="1465" actId="20577"/>
          <ac:spMkLst>
            <pc:docMk/>
            <pc:sldMk cId="285249184" sldId="946"/>
            <ac:spMk id="3" creationId="{A49699B0-8A74-6455-C803-C2B1B36391F0}"/>
          </ac:spMkLst>
        </pc:spChg>
        <pc:spChg chg="add mod ord">
          <ac:chgData name="Dr. Patricia Alvarez McHatton" userId="840d8cd4-3cef-4b56-89e3-d64df4becdbc" providerId="ADAL" clId="{0EB5C7AD-FB8B-4F6A-B37A-C39785396443}" dt="2023-03-02T19:31:30.009" v="1400" actId="207"/>
          <ac:spMkLst>
            <pc:docMk/>
            <pc:sldMk cId="285249184" sldId="946"/>
            <ac:spMk id="4" creationId="{E5A8031D-CFE5-B939-4A5D-91C31DD18A10}"/>
          </ac:spMkLst>
        </pc:spChg>
        <pc:picChg chg="add mod">
          <ac:chgData name="Dr. Patricia Alvarez McHatton" userId="840d8cd4-3cef-4b56-89e3-d64df4becdbc" providerId="ADAL" clId="{0EB5C7AD-FB8B-4F6A-B37A-C39785396443}" dt="2023-03-02T21:37:04.150" v="3798" actId="1076"/>
          <ac:picMkLst>
            <pc:docMk/>
            <pc:sldMk cId="285249184" sldId="946"/>
            <ac:picMk id="5" creationId="{5EBC984D-B9AB-0AD3-5F63-422D71A061B8}"/>
          </ac:picMkLst>
        </pc:picChg>
      </pc:sldChg>
      <pc:sldChg chg="modSp mod ord modClrScheme chgLayout">
        <pc:chgData name="Dr. Patricia Alvarez McHatton" userId="840d8cd4-3cef-4b56-89e3-d64df4becdbc" providerId="ADAL" clId="{0EB5C7AD-FB8B-4F6A-B37A-C39785396443}" dt="2023-03-02T19:28:40.275" v="1325" actId="207"/>
        <pc:sldMkLst>
          <pc:docMk/>
          <pc:sldMk cId="3274508370" sldId="947"/>
        </pc:sldMkLst>
        <pc:spChg chg="mod ord">
          <ac:chgData name="Dr. Patricia Alvarez McHatton" userId="840d8cd4-3cef-4b56-89e3-d64df4becdbc" providerId="ADAL" clId="{0EB5C7AD-FB8B-4F6A-B37A-C39785396443}" dt="2023-03-02T19:28:40.275" v="1325" actId="207"/>
          <ac:spMkLst>
            <pc:docMk/>
            <pc:sldMk cId="3274508370" sldId="947"/>
            <ac:spMk id="5" creationId="{9279ED60-F0C9-7F95-4EE7-B35E9FF2E835}"/>
          </ac:spMkLst>
        </pc:spChg>
        <pc:spChg chg="mod ord">
          <ac:chgData name="Dr. Patricia Alvarez McHatton" userId="840d8cd4-3cef-4b56-89e3-d64df4becdbc" providerId="ADAL" clId="{0EB5C7AD-FB8B-4F6A-B37A-C39785396443}" dt="2023-03-02T19:28:30.774" v="1324" actId="207"/>
          <ac:spMkLst>
            <pc:docMk/>
            <pc:sldMk cId="3274508370" sldId="947"/>
            <ac:spMk id="6" creationId="{2342D4AB-A572-8DC4-85BC-7E7ACC6F3C35}"/>
          </ac:spMkLst>
        </pc:spChg>
        <pc:spChg chg="mod ord">
          <ac:chgData name="Dr. Patricia Alvarez McHatton" userId="840d8cd4-3cef-4b56-89e3-d64df4becdbc" providerId="ADAL" clId="{0EB5C7AD-FB8B-4F6A-B37A-C39785396443}" dt="2023-03-02T19:26:10.312" v="1321" actId="700"/>
          <ac:spMkLst>
            <pc:docMk/>
            <pc:sldMk cId="3274508370" sldId="947"/>
            <ac:spMk id="7" creationId="{214546CA-5BD7-C195-39A9-83DBE9D5E868}"/>
          </ac:spMkLst>
        </pc:spChg>
      </pc:sldChg>
      <pc:sldChg chg="addSp delSp modSp mod">
        <pc:chgData name="Dr. Patricia Alvarez McHatton" userId="840d8cd4-3cef-4b56-89e3-d64df4becdbc" providerId="ADAL" clId="{0EB5C7AD-FB8B-4F6A-B37A-C39785396443}" dt="2023-03-02T19:44:40.403" v="1627" actId="20577"/>
        <pc:sldMkLst>
          <pc:docMk/>
          <pc:sldMk cId="3976876527" sldId="948"/>
        </pc:sldMkLst>
        <pc:spChg chg="mod">
          <ac:chgData name="Dr. Patricia Alvarez McHatton" userId="840d8cd4-3cef-4b56-89e3-d64df4becdbc" providerId="ADAL" clId="{0EB5C7AD-FB8B-4F6A-B37A-C39785396443}" dt="2023-03-02T16:55:48.957" v="302" actId="27636"/>
          <ac:spMkLst>
            <pc:docMk/>
            <pc:sldMk cId="3976876527" sldId="948"/>
            <ac:spMk id="2" creationId="{AFC1B1A2-6436-D74E-9E1F-95C399B5FEDA}"/>
          </ac:spMkLst>
        </pc:spChg>
        <pc:spChg chg="mod">
          <ac:chgData name="Dr. Patricia Alvarez McHatton" userId="840d8cd4-3cef-4b56-89e3-d64df4becdbc" providerId="ADAL" clId="{0EB5C7AD-FB8B-4F6A-B37A-C39785396443}" dt="2023-03-02T19:44:40.403" v="1627" actId="20577"/>
          <ac:spMkLst>
            <pc:docMk/>
            <pc:sldMk cId="3976876527" sldId="948"/>
            <ac:spMk id="3" creationId="{9722FB88-0D73-B1B3-2966-8067D46A2B38}"/>
          </ac:spMkLst>
        </pc:spChg>
        <pc:spChg chg="del">
          <ac:chgData name="Dr. Patricia Alvarez McHatton" userId="840d8cd4-3cef-4b56-89e3-d64df4becdbc" providerId="ADAL" clId="{0EB5C7AD-FB8B-4F6A-B37A-C39785396443}" dt="2023-03-02T16:55:38.549" v="298" actId="478"/>
          <ac:spMkLst>
            <pc:docMk/>
            <pc:sldMk cId="3976876527" sldId="948"/>
            <ac:spMk id="7" creationId="{8FBAF051-913C-DAEA-AC3C-111FF07D9E17}"/>
          </ac:spMkLst>
        </pc:spChg>
        <pc:spChg chg="add del mod">
          <ac:chgData name="Dr. Patricia Alvarez McHatton" userId="840d8cd4-3cef-4b56-89e3-d64df4becdbc" providerId="ADAL" clId="{0EB5C7AD-FB8B-4F6A-B37A-C39785396443}" dt="2023-03-02T19:41:18.647" v="1616" actId="931"/>
          <ac:spMkLst>
            <pc:docMk/>
            <pc:sldMk cId="3976876527" sldId="948"/>
            <ac:spMk id="8" creationId="{6AA12B0B-82BC-7634-FAFB-8450AEDF5787}"/>
          </ac:spMkLst>
        </pc:spChg>
        <pc:spChg chg="add del mod">
          <ac:chgData name="Dr. Patricia Alvarez McHatton" userId="840d8cd4-3cef-4b56-89e3-d64df4becdbc" providerId="ADAL" clId="{0EB5C7AD-FB8B-4F6A-B37A-C39785396443}" dt="2023-03-02T19:42:14.027" v="1620" actId="931"/>
          <ac:spMkLst>
            <pc:docMk/>
            <pc:sldMk cId="3976876527" sldId="948"/>
            <ac:spMk id="12" creationId="{0EE9C748-29B2-E763-69F6-0F0B7EBBA10B}"/>
          </ac:spMkLst>
        </pc:spChg>
        <pc:picChg chg="del">
          <ac:chgData name="Dr. Patricia Alvarez McHatton" userId="840d8cd4-3cef-4b56-89e3-d64df4becdbc" providerId="ADAL" clId="{0EB5C7AD-FB8B-4F6A-B37A-C39785396443}" dt="2023-03-02T16:55:29.686" v="296" actId="478"/>
          <ac:picMkLst>
            <pc:docMk/>
            <pc:sldMk cId="3976876527" sldId="948"/>
            <ac:picMk id="6" creationId="{BAF1BE2D-C31E-F95D-3398-067689D7781F}"/>
          </ac:picMkLst>
        </pc:picChg>
        <pc:picChg chg="add del mod">
          <ac:chgData name="Dr. Patricia Alvarez McHatton" userId="840d8cd4-3cef-4b56-89e3-d64df4becdbc" providerId="ADAL" clId="{0EB5C7AD-FB8B-4F6A-B37A-C39785396443}" dt="2023-03-02T19:41:24.229" v="1619" actId="478"/>
          <ac:picMkLst>
            <pc:docMk/>
            <pc:sldMk cId="3976876527" sldId="948"/>
            <ac:picMk id="10" creationId="{C9F13EE6-659C-8944-790E-4B727D31C489}"/>
          </ac:picMkLst>
        </pc:picChg>
        <pc:picChg chg="add mod">
          <ac:chgData name="Dr. Patricia Alvarez McHatton" userId="840d8cd4-3cef-4b56-89e3-d64df4becdbc" providerId="ADAL" clId="{0EB5C7AD-FB8B-4F6A-B37A-C39785396443}" dt="2023-03-02T19:42:15.120" v="1622" actId="962"/>
          <ac:picMkLst>
            <pc:docMk/>
            <pc:sldMk cId="3976876527" sldId="948"/>
            <ac:picMk id="14" creationId="{5B99000E-6BEB-FB57-AEB9-FDD0C824E38B}"/>
          </ac:picMkLst>
        </pc:picChg>
      </pc:sldChg>
      <pc:sldChg chg="modSp del mod">
        <pc:chgData name="Dr. Patricia Alvarez McHatton" userId="840d8cd4-3cef-4b56-89e3-d64df4becdbc" providerId="ADAL" clId="{0EB5C7AD-FB8B-4F6A-B37A-C39785396443}" dt="2023-03-02T20:18:47.731" v="2234" actId="47"/>
        <pc:sldMkLst>
          <pc:docMk/>
          <pc:sldMk cId="2373073776" sldId="951"/>
        </pc:sldMkLst>
        <pc:spChg chg="mod">
          <ac:chgData name="Dr. Patricia Alvarez McHatton" userId="840d8cd4-3cef-4b56-89e3-d64df4becdbc" providerId="ADAL" clId="{0EB5C7AD-FB8B-4F6A-B37A-C39785396443}" dt="2023-03-02T17:05:54.086" v="390" actId="1076"/>
          <ac:spMkLst>
            <pc:docMk/>
            <pc:sldMk cId="2373073776" sldId="951"/>
            <ac:spMk id="2" creationId="{E4DC1AA4-DB39-0DBA-AC7B-C68F3A6B1DDA}"/>
          </ac:spMkLst>
        </pc:spChg>
        <pc:spChg chg="mod">
          <ac:chgData name="Dr. Patricia Alvarez McHatton" userId="840d8cd4-3cef-4b56-89e3-d64df4becdbc" providerId="ADAL" clId="{0EB5C7AD-FB8B-4F6A-B37A-C39785396443}" dt="2023-03-02T17:07:51.254" v="407" actId="20577"/>
          <ac:spMkLst>
            <pc:docMk/>
            <pc:sldMk cId="2373073776" sldId="951"/>
            <ac:spMk id="4" creationId="{30E24920-B714-9EE1-2911-6360DBEB270B}"/>
          </ac:spMkLst>
        </pc:spChg>
        <pc:graphicFrameChg chg="mod">
          <ac:chgData name="Dr. Patricia Alvarez McHatton" userId="840d8cd4-3cef-4b56-89e3-d64df4becdbc" providerId="ADAL" clId="{0EB5C7AD-FB8B-4F6A-B37A-C39785396443}" dt="2023-03-02T17:06:02.245" v="392" actId="1076"/>
          <ac:graphicFrameMkLst>
            <pc:docMk/>
            <pc:sldMk cId="2373073776" sldId="951"/>
            <ac:graphicFrameMk id="6" creationId="{3BFE6871-D04A-6679-3A17-D72852439C8B}"/>
          </ac:graphicFrameMkLst>
        </pc:graphicFrameChg>
      </pc:sldChg>
      <pc:sldChg chg="addSp delSp modSp mod modNotesTx">
        <pc:chgData name="Dr. Patricia Alvarez McHatton" userId="840d8cd4-3cef-4b56-89e3-d64df4becdbc" providerId="ADAL" clId="{0EB5C7AD-FB8B-4F6A-B37A-C39785396443}" dt="2023-03-02T16:34:47.817" v="99" actId="20577"/>
        <pc:sldMkLst>
          <pc:docMk/>
          <pc:sldMk cId="317763245" sldId="954"/>
        </pc:sldMkLst>
        <pc:spChg chg="del">
          <ac:chgData name="Dr. Patricia Alvarez McHatton" userId="840d8cd4-3cef-4b56-89e3-d64df4becdbc" providerId="ADAL" clId="{0EB5C7AD-FB8B-4F6A-B37A-C39785396443}" dt="2023-03-01T18:33:50.249" v="2" actId="931"/>
          <ac:spMkLst>
            <pc:docMk/>
            <pc:sldMk cId="317763245" sldId="954"/>
            <ac:spMk id="2" creationId="{5C42AE85-D2DE-9762-1CC6-109D1A30363B}"/>
          </ac:spMkLst>
        </pc:spChg>
        <pc:picChg chg="add mod">
          <ac:chgData name="Dr. Patricia Alvarez McHatton" userId="840d8cd4-3cef-4b56-89e3-d64df4becdbc" providerId="ADAL" clId="{0EB5C7AD-FB8B-4F6A-B37A-C39785396443}" dt="2023-03-01T18:33:52.652" v="3" actId="27614"/>
          <ac:picMkLst>
            <pc:docMk/>
            <pc:sldMk cId="317763245" sldId="954"/>
            <ac:picMk id="5" creationId="{536DB31E-1580-34E3-1DDB-D9C283CB670E}"/>
          </ac:picMkLst>
        </pc:picChg>
      </pc:sldChg>
      <pc:sldChg chg="addSp delSp modSp mod">
        <pc:chgData name="Dr. Patricia Alvarez McHatton" userId="840d8cd4-3cef-4b56-89e3-d64df4becdbc" providerId="ADAL" clId="{0EB5C7AD-FB8B-4F6A-B37A-C39785396443}" dt="2023-03-01T18:36:52.659" v="8" actId="207"/>
        <pc:sldMkLst>
          <pc:docMk/>
          <pc:sldMk cId="3253301332" sldId="955"/>
        </pc:sldMkLst>
        <pc:spChg chg="del">
          <ac:chgData name="Dr. Patricia Alvarez McHatton" userId="840d8cd4-3cef-4b56-89e3-d64df4becdbc" providerId="ADAL" clId="{0EB5C7AD-FB8B-4F6A-B37A-C39785396443}" dt="2023-03-01T18:36:35.636" v="4" actId="931"/>
          <ac:spMkLst>
            <pc:docMk/>
            <pc:sldMk cId="3253301332" sldId="955"/>
            <ac:spMk id="2" creationId="{5C42AE85-D2DE-9762-1CC6-109D1A30363B}"/>
          </ac:spMkLst>
        </pc:spChg>
        <pc:spChg chg="add mod">
          <ac:chgData name="Dr. Patricia Alvarez McHatton" userId="840d8cd4-3cef-4b56-89e3-d64df4becdbc" providerId="ADAL" clId="{0EB5C7AD-FB8B-4F6A-B37A-C39785396443}" dt="2023-03-01T18:36:52.659" v="8" actId="207"/>
          <ac:spMkLst>
            <pc:docMk/>
            <pc:sldMk cId="3253301332" sldId="955"/>
            <ac:spMk id="6" creationId="{ED7BCC99-C141-12F6-73A8-7A6BDE5BA8DC}"/>
          </ac:spMkLst>
        </pc:spChg>
        <pc:picChg chg="add mod">
          <ac:chgData name="Dr. Patricia Alvarez McHatton" userId="840d8cd4-3cef-4b56-89e3-d64df4becdbc" providerId="ADAL" clId="{0EB5C7AD-FB8B-4F6A-B37A-C39785396443}" dt="2023-03-01T18:36:37.039" v="6" actId="962"/>
          <ac:picMkLst>
            <pc:docMk/>
            <pc:sldMk cId="3253301332" sldId="955"/>
            <ac:picMk id="5" creationId="{782DE314-ACDB-988C-26D1-669C8959DA58}"/>
          </ac:picMkLst>
        </pc:picChg>
      </pc:sldChg>
      <pc:sldChg chg="addSp delSp modSp mod ord">
        <pc:chgData name="Dr. Patricia Alvarez McHatton" userId="840d8cd4-3cef-4b56-89e3-d64df4becdbc" providerId="ADAL" clId="{0EB5C7AD-FB8B-4F6A-B37A-C39785396443}" dt="2023-03-01T18:53:18.777" v="31"/>
        <pc:sldMkLst>
          <pc:docMk/>
          <pc:sldMk cId="829614766" sldId="956"/>
        </pc:sldMkLst>
        <pc:spChg chg="del">
          <ac:chgData name="Dr. Patricia Alvarez McHatton" userId="840d8cd4-3cef-4b56-89e3-d64df4becdbc" providerId="ADAL" clId="{0EB5C7AD-FB8B-4F6A-B37A-C39785396443}" dt="2023-03-01T18:38:30.644" v="10" actId="931"/>
          <ac:spMkLst>
            <pc:docMk/>
            <pc:sldMk cId="829614766" sldId="956"/>
            <ac:spMk id="2" creationId="{5C42AE85-D2DE-9762-1CC6-109D1A30363B}"/>
          </ac:spMkLst>
        </pc:spChg>
        <pc:spChg chg="mod">
          <ac:chgData name="Dr. Patricia Alvarez McHatton" userId="840d8cd4-3cef-4b56-89e3-d64df4becdbc" providerId="ADAL" clId="{0EB5C7AD-FB8B-4F6A-B37A-C39785396443}" dt="2023-03-01T18:38:01.153" v="9" actId="14100"/>
          <ac:spMkLst>
            <pc:docMk/>
            <pc:sldMk cId="829614766" sldId="956"/>
            <ac:spMk id="3" creationId="{AFB75650-5611-446F-DD4C-7C7687265B44}"/>
          </ac:spMkLst>
        </pc:spChg>
        <pc:spChg chg="add mod">
          <ac:chgData name="Dr. Patricia Alvarez McHatton" userId="840d8cd4-3cef-4b56-89e3-d64df4becdbc" providerId="ADAL" clId="{0EB5C7AD-FB8B-4F6A-B37A-C39785396443}" dt="2023-03-01T18:38:38.718" v="13" actId="207"/>
          <ac:spMkLst>
            <pc:docMk/>
            <pc:sldMk cId="829614766" sldId="956"/>
            <ac:spMk id="6" creationId="{C46E5233-BE9F-0E75-F4AD-AC04CBAFD6BF}"/>
          </ac:spMkLst>
        </pc:spChg>
        <pc:picChg chg="add mod">
          <ac:chgData name="Dr. Patricia Alvarez McHatton" userId="840d8cd4-3cef-4b56-89e3-d64df4becdbc" providerId="ADAL" clId="{0EB5C7AD-FB8B-4F6A-B37A-C39785396443}" dt="2023-03-01T18:38:32.236" v="12" actId="962"/>
          <ac:picMkLst>
            <pc:docMk/>
            <pc:sldMk cId="829614766" sldId="956"/>
            <ac:picMk id="5" creationId="{2061FE77-ED3A-21D0-2641-75465EBF2C95}"/>
          </ac:picMkLst>
        </pc:picChg>
      </pc:sldChg>
      <pc:sldChg chg="modSp del mod ord">
        <pc:chgData name="Dr. Patricia Alvarez McHatton" userId="840d8cd4-3cef-4b56-89e3-d64df4becdbc" providerId="ADAL" clId="{0EB5C7AD-FB8B-4F6A-B37A-C39785396443}" dt="2023-03-02T17:38:28.227" v="880" actId="47"/>
        <pc:sldMkLst>
          <pc:docMk/>
          <pc:sldMk cId="2436618313" sldId="957"/>
        </pc:sldMkLst>
        <pc:spChg chg="mod">
          <ac:chgData name="Dr. Patricia Alvarez McHatton" userId="840d8cd4-3cef-4b56-89e3-d64df4becdbc" providerId="ADAL" clId="{0EB5C7AD-FB8B-4F6A-B37A-C39785396443}" dt="2023-03-02T17:35:28.898" v="845" actId="20577"/>
          <ac:spMkLst>
            <pc:docMk/>
            <pc:sldMk cId="2436618313" sldId="957"/>
            <ac:spMk id="2" creationId="{E4DC1AA4-DB39-0DBA-AC7B-C68F3A6B1DDA}"/>
          </ac:spMkLst>
        </pc:spChg>
      </pc:sldChg>
      <pc:sldChg chg="addSp delSp modSp mod ord">
        <pc:chgData name="Dr. Patricia Alvarez McHatton" userId="840d8cd4-3cef-4b56-89e3-d64df4becdbc" providerId="ADAL" clId="{0EB5C7AD-FB8B-4F6A-B37A-C39785396443}" dt="2023-03-01T18:53:42.411" v="33"/>
        <pc:sldMkLst>
          <pc:docMk/>
          <pc:sldMk cId="314499860" sldId="958"/>
        </pc:sldMkLst>
        <pc:spChg chg="del">
          <ac:chgData name="Dr. Patricia Alvarez McHatton" userId="840d8cd4-3cef-4b56-89e3-d64df4becdbc" providerId="ADAL" clId="{0EB5C7AD-FB8B-4F6A-B37A-C39785396443}" dt="2023-03-01T18:39:45.766" v="14" actId="931"/>
          <ac:spMkLst>
            <pc:docMk/>
            <pc:sldMk cId="314499860" sldId="958"/>
            <ac:spMk id="2" creationId="{5C42AE85-D2DE-9762-1CC6-109D1A30363B}"/>
          </ac:spMkLst>
        </pc:spChg>
        <pc:picChg chg="add mod">
          <ac:chgData name="Dr. Patricia Alvarez McHatton" userId="840d8cd4-3cef-4b56-89e3-d64df4becdbc" providerId="ADAL" clId="{0EB5C7AD-FB8B-4F6A-B37A-C39785396443}" dt="2023-03-01T18:39:47.655" v="16" actId="962"/>
          <ac:picMkLst>
            <pc:docMk/>
            <pc:sldMk cId="314499860" sldId="958"/>
            <ac:picMk id="5" creationId="{9AA623A4-5E44-8098-6A08-410AF2F5A14C}"/>
          </ac:picMkLst>
        </pc:picChg>
      </pc:sldChg>
      <pc:sldChg chg="addSp modSp mod ord modClrScheme chgLayout">
        <pc:chgData name="Dr. Patricia Alvarez McHatton" userId="840d8cd4-3cef-4b56-89e3-d64df4becdbc" providerId="ADAL" clId="{0EB5C7AD-FB8B-4F6A-B37A-C39785396443}" dt="2023-03-02T21:04:20.703" v="2950" actId="20577"/>
        <pc:sldMkLst>
          <pc:docMk/>
          <pc:sldMk cId="1180382804" sldId="959"/>
        </pc:sldMkLst>
        <pc:spChg chg="mod ord">
          <ac:chgData name="Dr. Patricia Alvarez McHatton" userId="840d8cd4-3cef-4b56-89e3-d64df4becdbc" providerId="ADAL" clId="{0EB5C7AD-FB8B-4F6A-B37A-C39785396443}" dt="2023-03-02T21:04:20.703" v="2950" actId="20577"/>
          <ac:spMkLst>
            <pc:docMk/>
            <pc:sldMk cId="1180382804" sldId="959"/>
            <ac:spMk id="2" creationId="{2D2B370A-49CE-8CE6-F991-63D94207C402}"/>
          </ac:spMkLst>
        </pc:spChg>
        <pc:spChg chg="mod ord">
          <ac:chgData name="Dr. Patricia Alvarez McHatton" userId="840d8cd4-3cef-4b56-89e3-d64df4becdbc" providerId="ADAL" clId="{0EB5C7AD-FB8B-4F6A-B37A-C39785396443}" dt="2023-03-02T21:03:03.430" v="2932" actId="700"/>
          <ac:spMkLst>
            <pc:docMk/>
            <pc:sldMk cId="1180382804" sldId="959"/>
            <ac:spMk id="3" creationId="{38768105-5185-6830-7BC1-B2AD26EE7766}"/>
          </ac:spMkLst>
        </pc:spChg>
        <pc:spChg chg="add mod ord">
          <ac:chgData name="Dr. Patricia Alvarez McHatton" userId="840d8cd4-3cef-4b56-89e3-d64df4becdbc" providerId="ADAL" clId="{0EB5C7AD-FB8B-4F6A-B37A-C39785396443}" dt="2023-03-02T21:03:09.596" v="2934" actId="113"/>
          <ac:spMkLst>
            <pc:docMk/>
            <pc:sldMk cId="1180382804" sldId="959"/>
            <ac:spMk id="4" creationId="{059CFF5A-DC45-1359-1698-A2D6664498AF}"/>
          </ac:spMkLst>
        </pc:spChg>
      </pc:sldChg>
      <pc:sldChg chg="addSp delSp modSp del mod ord chgLayout">
        <pc:chgData name="Dr. Patricia Alvarez McHatton" userId="840d8cd4-3cef-4b56-89e3-d64df4becdbc" providerId="ADAL" clId="{0EB5C7AD-FB8B-4F6A-B37A-C39785396443}" dt="2023-03-03T14:55:05.593" v="5445" actId="47"/>
        <pc:sldMkLst>
          <pc:docMk/>
          <pc:sldMk cId="874986144" sldId="960"/>
        </pc:sldMkLst>
        <pc:spChg chg="mod ord">
          <ac:chgData name="Dr. Patricia Alvarez McHatton" userId="840d8cd4-3cef-4b56-89e3-d64df4becdbc" providerId="ADAL" clId="{0EB5C7AD-FB8B-4F6A-B37A-C39785396443}" dt="2023-03-02T21:06:18.753" v="3082" actId="20577"/>
          <ac:spMkLst>
            <pc:docMk/>
            <pc:sldMk cId="874986144" sldId="960"/>
            <ac:spMk id="2" creationId="{C0DD8A7F-3975-8E34-7041-C55910B6171D}"/>
          </ac:spMkLst>
        </pc:spChg>
        <pc:spChg chg="mod ord">
          <ac:chgData name="Dr. Patricia Alvarez McHatton" userId="840d8cd4-3cef-4b56-89e3-d64df4becdbc" providerId="ADAL" clId="{0EB5C7AD-FB8B-4F6A-B37A-C39785396443}" dt="2023-03-02T21:04:45.507" v="2954" actId="21"/>
          <ac:spMkLst>
            <pc:docMk/>
            <pc:sldMk cId="874986144" sldId="960"/>
            <ac:spMk id="3" creationId="{65E9561D-5C02-8273-F3D7-F1F0DC0F7DE4}"/>
          </ac:spMkLst>
        </pc:spChg>
        <pc:spChg chg="del mod">
          <ac:chgData name="Dr. Patricia Alvarez McHatton" userId="840d8cd4-3cef-4b56-89e3-d64df4becdbc" providerId="ADAL" clId="{0EB5C7AD-FB8B-4F6A-B37A-C39785396443}" dt="2023-03-02T21:04:36.297" v="2951" actId="700"/>
          <ac:spMkLst>
            <pc:docMk/>
            <pc:sldMk cId="874986144" sldId="960"/>
            <ac:spMk id="4" creationId="{98860F20-3AB6-6473-1F1F-DA3B8F00ED04}"/>
          </ac:spMkLst>
        </pc:spChg>
        <pc:spChg chg="add mod ord">
          <ac:chgData name="Dr. Patricia Alvarez McHatton" userId="840d8cd4-3cef-4b56-89e3-d64df4becdbc" providerId="ADAL" clId="{0EB5C7AD-FB8B-4F6A-B37A-C39785396443}" dt="2023-03-02T21:05:33.037" v="2964" actId="122"/>
          <ac:spMkLst>
            <pc:docMk/>
            <pc:sldMk cId="874986144" sldId="960"/>
            <ac:spMk id="5" creationId="{5EDDECB4-7D5E-9CB8-BB6E-802202671D5E}"/>
          </ac:spMkLst>
        </pc:spChg>
      </pc:sldChg>
      <pc:sldChg chg="modSp del mod ord">
        <pc:chgData name="Dr. Patricia Alvarez McHatton" userId="840d8cd4-3cef-4b56-89e3-d64df4becdbc" providerId="ADAL" clId="{0EB5C7AD-FB8B-4F6A-B37A-C39785396443}" dt="2023-03-03T14:55:17.419" v="5446" actId="47"/>
        <pc:sldMkLst>
          <pc:docMk/>
          <pc:sldMk cId="959486293" sldId="961"/>
        </pc:sldMkLst>
        <pc:spChg chg="mod">
          <ac:chgData name="Dr. Patricia Alvarez McHatton" userId="840d8cd4-3cef-4b56-89e3-d64df4becdbc" providerId="ADAL" clId="{0EB5C7AD-FB8B-4F6A-B37A-C39785396443}" dt="2023-03-02T16:30:38.276" v="48" actId="27636"/>
          <ac:spMkLst>
            <pc:docMk/>
            <pc:sldMk cId="959486293" sldId="961"/>
            <ac:spMk id="4" creationId="{64714C7C-9EF0-F388-435B-2E7A319A2F95}"/>
          </ac:spMkLst>
        </pc:spChg>
      </pc:sldChg>
      <pc:sldChg chg="modSp del mod ord">
        <pc:chgData name="Dr. Patricia Alvarez McHatton" userId="840d8cd4-3cef-4b56-89e3-d64df4becdbc" providerId="ADAL" clId="{0EB5C7AD-FB8B-4F6A-B37A-C39785396443}" dt="2023-03-02T22:00:01.198" v="4198" actId="47"/>
        <pc:sldMkLst>
          <pc:docMk/>
          <pc:sldMk cId="2285761226" sldId="962"/>
        </pc:sldMkLst>
        <pc:spChg chg="mod">
          <ac:chgData name="Dr. Patricia Alvarez McHatton" userId="840d8cd4-3cef-4b56-89e3-d64df4becdbc" providerId="ADAL" clId="{0EB5C7AD-FB8B-4F6A-B37A-C39785396443}" dt="2023-03-02T21:08:28.908" v="3145" actId="948"/>
          <ac:spMkLst>
            <pc:docMk/>
            <pc:sldMk cId="2285761226" sldId="962"/>
            <ac:spMk id="2" creationId="{A7A0C825-C895-9EF8-7379-7F7427DB63BA}"/>
          </ac:spMkLst>
        </pc:spChg>
        <pc:spChg chg="mod">
          <ac:chgData name="Dr. Patricia Alvarez McHatton" userId="840d8cd4-3cef-4b56-89e3-d64df4becdbc" providerId="ADAL" clId="{0EB5C7AD-FB8B-4F6A-B37A-C39785396443}" dt="2023-03-02T21:07:41.327" v="3135" actId="27636"/>
          <ac:spMkLst>
            <pc:docMk/>
            <pc:sldMk cId="2285761226" sldId="962"/>
            <ac:spMk id="3" creationId="{3D06337D-C7BB-9DCB-10F5-932D7843DB6E}"/>
          </ac:spMkLst>
        </pc:spChg>
      </pc:sldChg>
      <pc:sldChg chg="addSp delSp modSp mod ord">
        <pc:chgData name="Dr. Patricia Alvarez McHatton" userId="840d8cd4-3cef-4b56-89e3-d64df4becdbc" providerId="ADAL" clId="{0EB5C7AD-FB8B-4F6A-B37A-C39785396443}" dt="2023-03-01T18:52:58.378" v="29"/>
        <pc:sldMkLst>
          <pc:docMk/>
          <pc:sldMk cId="1567943008" sldId="963"/>
        </pc:sldMkLst>
        <pc:spChg chg="add del">
          <ac:chgData name="Dr. Patricia Alvarez McHatton" userId="840d8cd4-3cef-4b56-89e3-d64df4becdbc" providerId="ADAL" clId="{0EB5C7AD-FB8B-4F6A-B37A-C39785396443}" dt="2023-03-01T18:51:17.684" v="25" actId="931"/>
          <ac:spMkLst>
            <pc:docMk/>
            <pc:sldMk cId="1567943008" sldId="963"/>
            <ac:spMk id="2" creationId="{5C42AE85-D2DE-9762-1CC6-109D1A30363B}"/>
          </ac:spMkLst>
        </pc:spChg>
        <pc:spChg chg="add del mod">
          <ac:chgData name="Dr. Patricia Alvarez McHatton" userId="840d8cd4-3cef-4b56-89e3-d64df4becdbc" providerId="ADAL" clId="{0EB5C7AD-FB8B-4F6A-B37A-C39785396443}" dt="2023-03-01T18:49:01.465" v="24" actId="931"/>
          <ac:spMkLst>
            <pc:docMk/>
            <pc:sldMk cId="1567943008" sldId="963"/>
            <ac:spMk id="6" creationId="{E1363965-00D5-E48E-7AE3-6BC7B28639F3}"/>
          </ac:spMkLst>
        </pc:spChg>
        <pc:spChg chg="add del mod">
          <ac:chgData name="Dr. Patricia Alvarez McHatton" userId="840d8cd4-3cef-4b56-89e3-d64df4becdbc" providerId="ADAL" clId="{0EB5C7AD-FB8B-4F6A-B37A-C39785396443}" dt="2023-03-01T18:49:00.801" v="22" actId="478"/>
          <ac:spMkLst>
            <pc:docMk/>
            <pc:sldMk cId="1567943008" sldId="963"/>
            <ac:spMk id="8" creationId="{9D31BEEA-6F7C-419F-24A1-6DD444D23340}"/>
          </ac:spMkLst>
        </pc:spChg>
        <pc:picChg chg="add del mod">
          <ac:chgData name="Dr. Patricia Alvarez McHatton" userId="840d8cd4-3cef-4b56-89e3-d64df4becdbc" providerId="ADAL" clId="{0EB5C7AD-FB8B-4F6A-B37A-C39785396443}" dt="2023-03-01T18:49:01.465" v="24" actId="931"/>
          <ac:picMkLst>
            <pc:docMk/>
            <pc:sldMk cId="1567943008" sldId="963"/>
            <ac:picMk id="5" creationId="{4F7D7912-A175-C0BC-3453-CB746CB8CCC5}"/>
          </ac:picMkLst>
        </pc:picChg>
        <pc:picChg chg="add mod">
          <ac:chgData name="Dr. Patricia Alvarez McHatton" userId="840d8cd4-3cef-4b56-89e3-d64df4becdbc" providerId="ADAL" clId="{0EB5C7AD-FB8B-4F6A-B37A-C39785396443}" dt="2023-03-01T18:51:19.249" v="27" actId="962"/>
          <ac:picMkLst>
            <pc:docMk/>
            <pc:sldMk cId="1567943008" sldId="963"/>
            <ac:picMk id="10" creationId="{F9C0CAC4-E98E-9B6B-C5CB-F57D8F9BC5A8}"/>
          </ac:picMkLst>
        </pc:picChg>
      </pc:sldChg>
      <pc:sldChg chg="del mod ord modShow">
        <pc:chgData name="Dr. Patricia Alvarez McHatton" userId="840d8cd4-3cef-4b56-89e3-d64df4becdbc" providerId="ADAL" clId="{0EB5C7AD-FB8B-4F6A-B37A-C39785396443}" dt="2023-03-02T17:25:56.540" v="560" actId="47"/>
        <pc:sldMkLst>
          <pc:docMk/>
          <pc:sldMk cId="751841596" sldId="964"/>
        </pc:sldMkLst>
      </pc:sldChg>
      <pc:sldChg chg="modSp del mod">
        <pc:chgData name="Dr. Patricia Alvarez McHatton" userId="840d8cd4-3cef-4b56-89e3-d64df4becdbc" providerId="ADAL" clId="{0EB5C7AD-FB8B-4F6A-B37A-C39785396443}" dt="2023-03-02T17:26:34.926" v="562" actId="47"/>
        <pc:sldMkLst>
          <pc:docMk/>
          <pc:sldMk cId="3675980976" sldId="965"/>
        </pc:sldMkLst>
        <pc:spChg chg="mod">
          <ac:chgData name="Dr. Patricia Alvarez McHatton" userId="840d8cd4-3cef-4b56-89e3-d64df4becdbc" providerId="ADAL" clId="{0EB5C7AD-FB8B-4F6A-B37A-C39785396443}" dt="2023-03-02T17:26:32.355" v="561" actId="6549"/>
          <ac:spMkLst>
            <pc:docMk/>
            <pc:sldMk cId="3675980976" sldId="965"/>
            <ac:spMk id="3" creationId="{90BFF45A-F1F3-D0FF-41CF-E2D0313CEBAE}"/>
          </ac:spMkLst>
        </pc:spChg>
      </pc:sldChg>
      <pc:sldChg chg="del">
        <pc:chgData name="Dr. Patricia Alvarez McHatton" userId="840d8cd4-3cef-4b56-89e3-d64df4becdbc" providerId="ADAL" clId="{0EB5C7AD-FB8B-4F6A-B37A-C39785396443}" dt="2023-03-02T17:26:39.593" v="563" actId="47"/>
        <pc:sldMkLst>
          <pc:docMk/>
          <pc:sldMk cId="985738207" sldId="966"/>
        </pc:sldMkLst>
      </pc:sldChg>
      <pc:sldChg chg="del">
        <pc:chgData name="Dr. Patricia Alvarez McHatton" userId="840d8cd4-3cef-4b56-89e3-d64df4becdbc" providerId="ADAL" clId="{0EB5C7AD-FB8B-4F6A-B37A-C39785396443}" dt="2023-03-02T17:26:44.762" v="564" actId="47"/>
        <pc:sldMkLst>
          <pc:docMk/>
          <pc:sldMk cId="3917799594" sldId="967"/>
        </pc:sldMkLst>
      </pc:sldChg>
      <pc:sldChg chg="addSp delSp modSp mod modClrScheme chgLayout modNotesTx">
        <pc:chgData name="Dr. Patricia Alvarez McHatton" userId="840d8cd4-3cef-4b56-89e3-d64df4becdbc" providerId="ADAL" clId="{0EB5C7AD-FB8B-4F6A-B37A-C39785396443}" dt="2023-03-02T20:52:48.912" v="2850" actId="207"/>
        <pc:sldMkLst>
          <pc:docMk/>
          <pc:sldMk cId="1128201237" sldId="971"/>
        </pc:sldMkLst>
        <pc:spChg chg="add del mod ord">
          <ac:chgData name="Dr. Patricia Alvarez McHatton" userId="840d8cd4-3cef-4b56-89e3-d64df4becdbc" providerId="ADAL" clId="{0EB5C7AD-FB8B-4F6A-B37A-C39785396443}" dt="2023-03-02T20:52:13.351" v="2837" actId="700"/>
          <ac:spMkLst>
            <pc:docMk/>
            <pc:sldMk cId="1128201237" sldId="971"/>
            <ac:spMk id="4" creationId="{75E28A42-F27A-A551-533B-5F2A10FFF07A}"/>
          </ac:spMkLst>
        </pc:spChg>
        <pc:spChg chg="mod ord">
          <ac:chgData name="Dr. Patricia Alvarez McHatton" userId="840d8cd4-3cef-4b56-89e3-d64df4becdbc" providerId="ADAL" clId="{0EB5C7AD-FB8B-4F6A-B37A-C39785396443}" dt="2023-03-02T20:52:44.630" v="2849" actId="1076"/>
          <ac:spMkLst>
            <pc:docMk/>
            <pc:sldMk cId="1128201237" sldId="971"/>
            <ac:spMk id="417" creationId="{00000000-0000-0000-0000-000000000000}"/>
          </ac:spMkLst>
        </pc:spChg>
        <pc:spChg chg="del mod ord">
          <ac:chgData name="Dr. Patricia Alvarez McHatton" userId="840d8cd4-3cef-4b56-89e3-d64df4becdbc" providerId="ADAL" clId="{0EB5C7AD-FB8B-4F6A-B37A-C39785396443}" dt="2023-03-02T20:52:05.369" v="2834" actId="478"/>
          <ac:spMkLst>
            <pc:docMk/>
            <pc:sldMk cId="1128201237" sldId="971"/>
            <ac:spMk id="418" creationId="{00000000-0000-0000-0000-000000000000}"/>
          </ac:spMkLst>
        </pc:spChg>
        <pc:spChg chg="mod ord">
          <ac:chgData name="Dr. Patricia Alvarez McHatton" userId="840d8cd4-3cef-4b56-89e3-d64df4becdbc" providerId="ADAL" clId="{0EB5C7AD-FB8B-4F6A-B37A-C39785396443}" dt="2023-03-02T20:52:48.912" v="2850" actId="207"/>
          <ac:spMkLst>
            <pc:docMk/>
            <pc:sldMk cId="1128201237" sldId="971"/>
            <ac:spMk id="419" creationId="{00000000-0000-0000-0000-000000000000}"/>
          </ac:spMkLst>
        </pc:spChg>
        <pc:picChg chg="add mod">
          <ac:chgData name="Dr. Patricia Alvarez McHatton" userId="840d8cd4-3cef-4b56-89e3-d64df4becdbc" providerId="ADAL" clId="{0EB5C7AD-FB8B-4F6A-B37A-C39785396443}" dt="2023-03-02T20:52:38.649" v="2847" actId="1076"/>
          <ac:picMkLst>
            <pc:docMk/>
            <pc:sldMk cId="1128201237" sldId="971"/>
            <ac:picMk id="3" creationId="{67DBF752-E7F6-376D-E325-ED4329A81246}"/>
          </ac:picMkLst>
        </pc:picChg>
      </pc:sldChg>
      <pc:sldChg chg="addSp delSp modSp">
        <pc:chgData name="Dr. Patricia Alvarez McHatton" userId="840d8cd4-3cef-4b56-89e3-d64df4becdbc" providerId="ADAL" clId="{0EB5C7AD-FB8B-4F6A-B37A-C39785396443}" dt="2023-03-01T18:43:34.010" v="17" actId="931"/>
        <pc:sldMkLst>
          <pc:docMk/>
          <pc:sldMk cId="3574460804" sldId="972"/>
        </pc:sldMkLst>
        <pc:spChg chg="del">
          <ac:chgData name="Dr. Patricia Alvarez McHatton" userId="840d8cd4-3cef-4b56-89e3-d64df4becdbc" providerId="ADAL" clId="{0EB5C7AD-FB8B-4F6A-B37A-C39785396443}" dt="2023-03-01T18:43:34.010" v="17" actId="931"/>
          <ac:spMkLst>
            <pc:docMk/>
            <pc:sldMk cId="3574460804" sldId="972"/>
            <ac:spMk id="2" creationId="{5C42AE85-D2DE-9762-1CC6-109D1A30363B}"/>
          </ac:spMkLst>
        </pc:spChg>
        <pc:picChg chg="add mod">
          <ac:chgData name="Dr. Patricia Alvarez McHatton" userId="840d8cd4-3cef-4b56-89e3-d64df4becdbc" providerId="ADAL" clId="{0EB5C7AD-FB8B-4F6A-B37A-C39785396443}" dt="2023-03-01T18:43:34.010" v="17" actId="931"/>
          <ac:picMkLst>
            <pc:docMk/>
            <pc:sldMk cId="3574460804" sldId="972"/>
            <ac:picMk id="5" creationId="{DBF080DA-5B1E-FFF7-1FF9-BEAEE8D06B03}"/>
          </ac:picMkLst>
        </pc:picChg>
      </pc:sldChg>
      <pc:sldChg chg="modSp mod ord modNotesTx">
        <pc:chgData name="Dr. Patricia Alvarez McHatton" userId="840d8cd4-3cef-4b56-89e3-d64df4becdbc" providerId="ADAL" clId="{0EB5C7AD-FB8B-4F6A-B37A-C39785396443}" dt="2023-03-03T13:31:26.886" v="4943" actId="20577"/>
        <pc:sldMkLst>
          <pc:docMk/>
          <pc:sldMk cId="3602958946" sldId="974"/>
        </pc:sldMkLst>
        <pc:spChg chg="mod">
          <ac:chgData name="Dr. Patricia Alvarez McHatton" userId="840d8cd4-3cef-4b56-89e3-d64df4becdbc" providerId="ADAL" clId="{0EB5C7AD-FB8B-4F6A-B37A-C39785396443}" dt="2023-03-02T20:42:25.661" v="2591" actId="20577"/>
          <ac:spMkLst>
            <pc:docMk/>
            <pc:sldMk cId="3602958946" sldId="974"/>
            <ac:spMk id="305" creationId="{00000000-0000-0000-0000-000000000000}"/>
          </ac:spMkLst>
        </pc:spChg>
        <pc:spChg chg="mod">
          <ac:chgData name="Dr. Patricia Alvarez McHatton" userId="840d8cd4-3cef-4b56-89e3-d64df4becdbc" providerId="ADAL" clId="{0EB5C7AD-FB8B-4F6A-B37A-C39785396443}" dt="2023-03-03T13:31:23.671" v="4942" actId="14100"/>
          <ac:spMkLst>
            <pc:docMk/>
            <pc:sldMk cId="3602958946" sldId="974"/>
            <ac:spMk id="306" creationId="{00000000-0000-0000-0000-000000000000}"/>
          </ac:spMkLst>
        </pc:spChg>
        <pc:spChg chg="mod">
          <ac:chgData name="Dr. Patricia Alvarez McHatton" userId="840d8cd4-3cef-4b56-89e3-d64df4becdbc" providerId="ADAL" clId="{0EB5C7AD-FB8B-4F6A-B37A-C39785396443}" dt="2023-03-02T20:33:52.451" v="2351" actId="207"/>
          <ac:spMkLst>
            <pc:docMk/>
            <pc:sldMk cId="3602958946" sldId="974"/>
            <ac:spMk id="308" creationId="{00000000-0000-0000-0000-000000000000}"/>
          </ac:spMkLst>
        </pc:spChg>
        <pc:spChg chg="mod">
          <ac:chgData name="Dr. Patricia Alvarez McHatton" userId="840d8cd4-3cef-4b56-89e3-d64df4becdbc" providerId="ADAL" clId="{0EB5C7AD-FB8B-4F6A-B37A-C39785396443}" dt="2023-03-02T20:33:46.236" v="2350" actId="207"/>
          <ac:spMkLst>
            <pc:docMk/>
            <pc:sldMk cId="3602958946" sldId="974"/>
            <ac:spMk id="309" creationId="{00000000-0000-0000-0000-000000000000}"/>
          </ac:spMkLst>
        </pc:spChg>
        <pc:spChg chg="mod">
          <ac:chgData name="Dr. Patricia Alvarez McHatton" userId="840d8cd4-3cef-4b56-89e3-d64df4becdbc" providerId="ADAL" clId="{0EB5C7AD-FB8B-4F6A-B37A-C39785396443}" dt="2023-03-02T21:42:00.992" v="3801" actId="255"/>
          <ac:spMkLst>
            <pc:docMk/>
            <pc:sldMk cId="3602958946" sldId="974"/>
            <ac:spMk id="310" creationId="{00000000-0000-0000-0000-000000000000}"/>
          </ac:spMkLst>
        </pc:spChg>
      </pc:sldChg>
      <pc:sldChg chg="modSp mod ord modNotesTx">
        <pc:chgData name="Dr. Patricia Alvarez McHatton" userId="840d8cd4-3cef-4b56-89e3-d64df4becdbc" providerId="ADAL" clId="{0EB5C7AD-FB8B-4F6A-B37A-C39785396443}" dt="2023-03-03T13:31:37.632" v="4944" actId="1076"/>
        <pc:sldMkLst>
          <pc:docMk/>
          <pc:sldMk cId="3820731441" sldId="975"/>
        </pc:sldMkLst>
        <pc:spChg chg="mod">
          <ac:chgData name="Dr. Patricia Alvarez McHatton" userId="840d8cd4-3cef-4b56-89e3-d64df4becdbc" providerId="ADAL" clId="{0EB5C7AD-FB8B-4F6A-B37A-C39785396443}" dt="2023-03-02T20:42:11.750" v="2587" actId="12"/>
          <ac:spMkLst>
            <pc:docMk/>
            <pc:sldMk cId="3820731441" sldId="975"/>
            <ac:spMk id="317" creationId="{00000000-0000-0000-0000-000000000000}"/>
          </ac:spMkLst>
        </pc:spChg>
        <pc:spChg chg="mod">
          <ac:chgData name="Dr. Patricia Alvarez McHatton" userId="840d8cd4-3cef-4b56-89e3-d64df4becdbc" providerId="ADAL" clId="{0EB5C7AD-FB8B-4F6A-B37A-C39785396443}" dt="2023-03-03T13:31:37.632" v="4944" actId="1076"/>
          <ac:spMkLst>
            <pc:docMk/>
            <pc:sldMk cId="3820731441" sldId="975"/>
            <ac:spMk id="318" creationId="{00000000-0000-0000-0000-000000000000}"/>
          </ac:spMkLst>
        </pc:spChg>
        <pc:spChg chg="mod">
          <ac:chgData name="Dr. Patricia Alvarez McHatton" userId="840d8cd4-3cef-4b56-89e3-d64df4becdbc" providerId="ADAL" clId="{0EB5C7AD-FB8B-4F6A-B37A-C39785396443}" dt="2023-03-02T20:36:06.150" v="2375" actId="207"/>
          <ac:spMkLst>
            <pc:docMk/>
            <pc:sldMk cId="3820731441" sldId="975"/>
            <ac:spMk id="319" creationId="{00000000-0000-0000-0000-000000000000}"/>
          </ac:spMkLst>
        </pc:spChg>
        <pc:spChg chg="mod">
          <ac:chgData name="Dr. Patricia Alvarez McHatton" userId="840d8cd4-3cef-4b56-89e3-d64df4becdbc" providerId="ADAL" clId="{0EB5C7AD-FB8B-4F6A-B37A-C39785396443}" dt="2023-03-02T20:36:02.077" v="2374" actId="207"/>
          <ac:spMkLst>
            <pc:docMk/>
            <pc:sldMk cId="3820731441" sldId="975"/>
            <ac:spMk id="320" creationId="{00000000-0000-0000-0000-000000000000}"/>
          </ac:spMkLst>
        </pc:spChg>
        <pc:spChg chg="mod">
          <ac:chgData name="Dr. Patricia Alvarez McHatton" userId="840d8cd4-3cef-4b56-89e3-d64df4becdbc" providerId="ADAL" clId="{0EB5C7AD-FB8B-4F6A-B37A-C39785396443}" dt="2023-03-02T20:35:56.397" v="2373" actId="207"/>
          <ac:spMkLst>
            <pc:docMk/>
            <pc:sldMk cId="3820731441" sldId="975"/>
            <ac:spMk id="321" creationId="{00000000-0000-0000-0000-000000000000}"/>
          </ac:spMkLst>
        </pc:spChg>
      </pc:sldChg>
      <pc:sldChg chg="modSp mod ord modNotesTx">
        <pc:chgData name="Dr. Patricia Alvarez McHatton" userId="840d8cd4-3cef-4b56-89e3-d64df4becdbc" providerId="ADAL" clId="{0EB5C7AD-FB8B-4F6A-B37A-C39785396443}" dt="2023-03-03T13:31:48.712" v="4945" actId="1076"/>
        <pc:sldMkLst>
          <pc:docMk/>
          <pc:sldMk cId="965468219" sldId="976"/>
        </pc:sldMkLst>
        <pc:spChg chg="mod">
          <ac:chgData name="Dr. Patricia Alvarez McHatton" userId="840d8cd4-3cef-4b56-89e3-d64df4becdbc" providerId="ADAL" clId="{0EB5C7AD-FB8B-4F6A-B37A-C39785396443}" dt="2023-03-03T13:31:48.712" v="4945" actId="1076"/>
          <ac:spMkLst>
            <pc:docMk/>
            <pc:sldMk cId="965468219" sldId="976"/>
            <ac:spMk id="327" creationId="{00000000-0000-0000-0000-000000000000}"/>
          </ac:spMkLst>
        </pc:spChg>
        <pc:spChg chg="mod">
          <ac:chgData name="Dr. Patricia Alvarez McHatton" userId="840d8cd4-3cef-4b56-89e3-d64df4becdbc" providerId="ADAL" clId="{0EB5C7AD-FB8B-4F6A-B37A-C39785396443}" dt="2023-03-02T20:41:52.954" v="2583" actId="12"/>
          <ac:spMkLst>
            <pc:docMk/>
            <pc:sldMk cId="965468219" sldId="976"/>
            <ac:spMk id="328" creationId="{00000000-0000-0000-0000-000000000000}"/>
          </ac:spMkLst>
        </pc:spChg>
        <pc:spChg chg="mod">
          <ac:chgData name="Dr. Patricia Alvarez McHatton" userId="840d8cd4-3cef-4b56-89e3-d64df4becdbc" providerId="ADAL" clId="{0EB5C7AD-FB8B-4F6A-B37A-C39785396443}" dt="2023-03-02T20:38:06.844" v="2442" actId="207"/>
          <ac:spMkLst>
            <pc:docMk/>
            <pc:sldMk cId="965468219" sldId="976"/>
            <ac:spMk id="330" creationId="{00000000-0000-0000-0000-000000000000}"/>
          </ac:spMkLst>
        </pc:spChg>
        <pc:spChg chg="mod">
          <ac:chgData name="Dr. Patricia Alvarez McHatton" userId="840d8cd4-3cef-4b56-89e3-d64df4becdbc" providerId="ADAL" clId="{0EB5C7AD-FB8B-4F6A-B37A-C39785396443}" dt="2023-03-02T20:38:02.888" v="2441" actId="207"/>
          <ac:spMkLst>
            <pc:docMk/>
            <pc:sldMk cId="965468219" sldId="976"/>
            <ac:spMk id="331" creationId="{00000000-0000-0000-0000-000000000000}"/>
          </ac:spMkLst>
        </pc:spChg>
        <pc:spChg chg="mod">
          <ac:chgData name="Dr. Patricia Alvarez McHatton" userId="840d8cd4-3cef-4b56-89e3-d64df4becdbc" providerId="ADAL" clId="{0EB5C7AD-FB8B-4F6A-B37A-C39785396443}" dt="2023-03-02T20:37:56.429" v="2440" actId="207"/>
          <ac:spMkLst>
            <pc:docMk/>
            <pc:sldMk cId="965468219" sldId="976"/>
            <ac:spMk id="332" creationId="{00000000-0000-0000-0000-000000000000}"/>
          </ac:spMkLst>
        </pc:spChg>
      </pc:sldChg>
      <pc:sldChg chg="modSp mod ord chgLayout">
        <pc:chgData name="Dr. Patricia Alvarez McHatton" userId="840d8cd4-3cef-4b56-89e3-d64df4becdbc" providerId="ADAL" clId="{0EB5C7AD-FB8B-4F6A-B37A-C39785396443}" dt="2023-03-02T21:44:56.268" v="3850" actId="20577"/>
        <pc:sldMkLst>
          <pc:docMk/>
          <pc:sldMk cId="471932688" sldId="977"/>
        </pc:sldMkLst>
        <pc:spChg chg="mod ord">
          <ac:chgData name="Dr. Patricia Alvarez McHatton" userId="840d8cd4-3cef-4b56-89e3-d64df4becdbc" providerId="ADAL" clId="{0EB5C7AD-FB8B-4F6A-B37A-C39785396443}" dt="2023-03-02T20:42:38.747" v="2592" actId="700"/>
          <ac:spMkLst>
            <pc:docMk/>
            <pc:sldMk cId="471932688" sldId="977"/>
            <ac:spMk id="338" creationId="{00000000-0000-0000-0000-000000000000}"/>
          </ac:spMkLst>
        </pc:spChg>
        <pc:spChg chg="mod ord">
          <ac:chgData name="Dr. Patricia Alvarez McHatton" userId="840d8cd4-3cef-4b56-89e3-d64df4becdbc" providerId="ADAL" clId="{0EB5C7AD-FB8B-4F6A-B37A-C39785396443}" dt="2023-03-02T21:43:52.837" v="3839" actId="20577"/>
          <ac:spMkLst>
            <pc:docMk/>
            <pc:sldMk cId="471932688" sldId="977"/>
            <ac:spMk id="339" creationId="{00000000-0000-0000-0000-000000000000}"/>
          </ac:spMkLst>
        </pc:spChg>
        <pc:spChg chg="mod ord">
          <ac:chgData name="Dr. Patricia Alvarez McHatton" userId="840d8cd4-3cef-4b56-89e3-d64df4becdbc" providerId="ADAL" clId="{0EB5C7AD-FB8B-4F6A-B37A-C39785396443}" dt="2023-03-02T21:44:56.268" v="3850" actId="20577"/>
          <ac:spMkLst>
            <pc:docMk/>
            <pc:sldMk cId="471932688" sldId="977"/>
            <ac:spMk id="340" creationId="{00000000-0000-0000-0000-000000000000}"/>
          </ac:spMkLst>
        </pc:spChg>
      </pc:sldChg>
      <pc:sldChg chg="modSp mod ord chgLayout">
        <pc:chgData name="Dr. Patricia Alvarez McHatton" userId="840d8cd4-3cef-4b56-89e3-d64df4becdbc" providerId="ADAL" clId="{0EB5C7AD-FB8B-4F6A-B37A-C39785396443}" dt="2023-03-02T21:44:53.074" v="3849" actId="20577"/>
        <pc:sldMkLst>
          <pc:docMk/>
          <pc:sldMk cId="2793700008" sldId="978"/>
        </pc:sldMkLst>
        <pc:spChg chg="mod ord">
          <ac:chgData name="Dr. Patricia Alvarez McHatton" userId="840d8cd4-3cef-4b56-89e3-d64df4becdbc" providerId="ADAL" clId="{0EB5C7AD-FB8B-4F6A-B37A-C39785396443}" dt="2023-03-02T20:43:29.799" v="2604" actId="700"/>
          <ac:spMkLst>
            <pc:docMk/>
            <pc:sldMk cId="2793700008" sldId="978"/>
            <ac:spMk id="345" creationId="{00000000-0000-0000-0000-000000000000}"/>
          </ac:spMkLst>
        </pc:spChg>
        <pc:spChg chg="mod ord">
          <ac:chgData name="Dr. Patricia Alvarez McHatton" userId="840d8cd4-3cef-4b56-89e3-d64df4becdbc" providerId="ADAL" clId="{0EB5C7AD-FB8B-4F6A-B37A-C39785396443}" dt="2023-03-02T21:44:53.074" v="3849" actId="20577"/>
          <ac:spMkLst>
            <pc:docMk/>
            <pc:sldMk cId="2793700008" sldId="978"/>
            <ac:spMk id="346" creationId="{00000000-0000-0000-0000-000000000000}"/>
          </ac:spMkLst>
        </pc:spChg>
        <pc:spChg chg="mod ord">
          <ac:chgData name="Dr. Patricia Alvarez McHatton" userId="840d8cd4-3cef-4b56-89e3-d64df4becdbc" providerId="ADAL" clId="{0EB5C7AD-FB8B-4F6A-B37A-C39785396443}" dt="2023-03-02T21:44:47.984" v="3848" actId="20577"/>
          <ac:spMkLst>
            <pc:docMk/>
            <pc:sldMk cId="2793700008" sldId="978"/>
            <ac:spMk id="348" creationId="{00000000-0000-0000-0000-000000000000}"/>
          </ac:spMkLst>
        </pc:spChg>
        <pc:picChg chg="mod">
          <ac:chgData name="Dr. Patricia Alvarez McHatton" userId="840d8cd4-3cef-4b56-89e3-d64df4becdbc" providerId="ADAL" clId="{0EB5C7AD-FB8B-4F6A-B37A-C39785396443}" dt="2023-03-02T20:43:49.946" v="2610" actId="14100"/>
          <ac:picMkLst>
            <pc:docMk/>
            <pc:sldMk cId="2793700008" sldId="978"/>
            <ac:picMk id="347" creationId="{00000000-0000-0000-0000-000000000000}"/>
          </ac:picMkLst>
        </pc:picChg>
      </pc:sldChg>
      <pc:sldChg chg="del">
        <pc:chgData name="Dr. Patricia Alvarez McHatton" userId="840d8cd4-3cef-4b56-89e3-d64df4becdbc" providerId="ADAL" clId="{0EB5C7AD-FB8B-4F6A-B37A-C39785396443}" dt="2023-03-01T22:02:04.699" v="45" actId="47"/>
        <pc:sldMkLst>
          <pc:docMk/>
          <pc:sldMk cId="4020132618" sldId="980"/>
        </pc:sldMkLst>
      </pc:sldChg>
      <pc:sldChg chg="modSp del mod">
        <pc:chgData name="Dr. Patricia Alvarez McHatton" userId="840d8cd4-3cef-4b56-89e3-d64df4becdbc" providerId="ADAL" clId="{0EB5C7AD-FB8B-4F6A-B37A-C39785396443}" dt="2023-03-02T20:18:34.894" v="2233" actId="47"/>
        <pc:sldMkLst>
          <pc:docMk/>
          <pc:sldMk cId="2702718645" sldId="981"/>
        </pc:sldMkLst>
        <pc:spChg chg="mod">
          <ac:chgData name="Dr. Patricia Alvarez McHatton" userId="840d8cd4-3cef-4b56-89e3-d64df4becdbc" providerId="ADAL" clId="{0EB5C7AD-FB8B-4F6A-B37A-C39785396443}" dt="2023-03-02T17:01:20.821" v="340" actId="20577"/>
          <ac:spMkLst>
            <pc:docMk/>
            <pc:sldMk cId="2702718645" sldId="981"/>
            <ac:spMk id="6" creationId="{2342D4AB-A572-8DC4-85BC-7E7ACC6F3C35}"/>
          </ac:spMkLst>
        </pc:spChg>
      </pc:sldChg>
      <pc:sldChg chg="modSp mod ord">
        <pc:chgData name="Dr. Patricia Alvarez McHatton" userId="840d8cd4-3cef-4b56-89e3-d64df4becdbc" providerId="ADAL" clId="{0EB5C7AD-FB8B-4F6A-B37A-C39785396443}" dt="2023-03-03T13:58:52.484" v="5157" actId="1076"/>
        <pc:sldMkLst>
          <pc:docMk/>
          <pc:sldMk cId="3702764020" sldId="982"/>
        </pc:sldMkLst>
        <pc:spChg chg="mod">
          <ac:chgData name="Dr. Patricia Alvarez McHatton" userId="840d8cd4-3cef-4b56-89e3-d64df4becdbc" providerId="ADAL" clId="{0EB5C7AD-FB8B-4F6A-B37A-C39785396443}" dt="2023-03-03T13:58:52.484" v="5157" actId="1076"/>
          <ac:spMkLst>
            <pc:docMk/>
            <pc:sldMk cId="3702764020" sldId="982"/>
            <ac:spMk id="5" creationId="{9279ED60-F0C9-7F95-4EE7-B35E9FF2E835}"/>
          </ac:spMkLst>
        </pc:spChg>
        <pc:spChg chg="mod">
          <ac:chgData name="Dr. Patricia Alvarez McHatton" userId="840d8cd4-3cef-4b56-89e3-d64df4becdbc" providerId="ADAL" clId="{0EB5C7AD-FB8B-4F6A-B37A-C39785396443}" dt="2023-03-03T13:58:49.264" v="5156" actId="1076"/>
          <ac:spMkLst>
            <pc:docMk/>
            <pc:sldMk cId="3702764020" sldId="982"/>
            <ac:spMk id="6" creationId="{2342D4AB-A572-8DC4-85BC-7E7ACC6F3C35}"/>
          </ac:spMkLst>
        </pc:spChg>
      </pc:sldChg>
      <pc:sldChg chg="ord">
        <pc:chgData name="Dr. Patricia Alvarez McHatton" userId="840d8cd4-3cef-4b56-89e3-d64df4becdbc" providerId="ADAL" clId="{0EB5C7AD-FB8B-4F6A-B37A-C39785396443}" dt="2023-03-01T18:53:42.411" v="33"/>
        <pc:sldMkLst>
          <pc:docMk/>
          <pc:sldMk cId="3808609005" sldId="983"/>
        </pc:sldMkLst>
      </pc:sldChg>
      <pc:sldChg chg="ord">
        <pc:chgData name="Dr. Patricia Alvarez McHatton" userId="840d8cd4-3cef-4b56-89e3-d64df4becdbc" providerId="ADAL" clId="{0EB5C7AD-FB8B-4F6A-B37A-C39785396443}" dt="2023-03-01T18:52:58.378" v="29"/>
        <pc:sldMkLst>
          <pc:docMk/>
          <pc:sldMk cId="2925182046" sldId="985"/>
        </pc:sldMkLst>
      </pc:sldChg>
      <pc:sldChg chg="modSp mod ord">
        <pc:chgData name="Dr. Patricia Alvarez McHatton" userId="840d8cd4-3cef-4b56-89e3-d64df4becdbc" providerId="ADAL" clId="{0EB5C7AD-FB8B-4F6A-B37A-C39785396443}" dt="2023-03-03T13:30:35.205" v="4941" actId="1076"/>
        <pc:sldMkLst>
          <pc:docMk/>
          <pc:sldMk cId="1855888549" sldId="986"/>
        </pc:sldMkLst>
        <pc:spChg chg="mod">
          <ac:chgData name="Dr. Patricia Alvarez McHatton" userId="840d8cd4-3cef-4b56-89e3-d64df4becdbc" providerId="ADAL" clId="{0EB5C7AD-FB8B-4F6A-B37A-C39785396443}" dt="2023-03-03T13:30:35.205" v="4941" actId="1076"/>
          <ac:spMkLst>
            <pc:docMk/>
            <pc:sldMk cId="1855888549" sldId="986"/>
            <ac:spMk id="5" creationId="{9279ED60-F0C9-7F95-4EE7-B35E9FF2E835}"/>
          </ac:spMkLst>
        </pc:spChg>
        <pc:spChg chg="mod">
          <ac:chgData name="Dr. Patricia Alvarez McHatton" userId="840d8cd4-3cef-4b56-89e3-d64df4becdbc" providerId="ADAL" clId="{0EB5C7AD-FB8B-4F6A-B37A-C39785396443}" dt="2023-03-03T13:30:30.496" v="4940" actId="1076"/>
          <ac:spMkLst>
            <pc:docMk/>
            <pc:sldMk cId="1855888549" sldId="986"/>
            <ac:spMk id="6" creationId="{2342D4AB-A572-8DC4-85BC-7E7ACC6F3C35}"/>
          </ac:spMkLst>
        </pc:spChg>
      </pc:sldChg>
      <pc:sldChg chg="addSp modSp mod ord modClrScheme chgLayout">
        <pc:chgData name="Dr. Patricia Alvarez McHatton" userId="840d8cd4-3cef-4b56-89e3-d64df4becdbc" providerId="ADAL" clId="{0EB5C7AD-FB8B-4F6A-B37A-C39785396443}" dt="2023-03-02T20:32:41.907" v="2344" actId="14100"/>
        <pc:sldMkLst>
          <pc:docMk/>
          <pc:sldMk cId="4283593734" sldId="987"/>
        </pc:sldMkLst>
        <pc:spChg chg="mod ord">
          <ac:chgData name="Dr. Patricia Alvarez McHatton" userId="840d8cd4-3cef-4b56-89e3-d64df4becdbc" providerId="ADAL" clId="{0EB5C7AD-FB8B-4F6A-B37A-C39785396443}" dt="2023-03-02T20:31:34.006" v="2306" actId="700"/>
          <ac:spMkLst>
            <pc:docMk/>
            <pc:sldMk cId="4283593734" sldId="987"/>
            <ac:spMk id="2" creationId="{6DA2E7E8-10FE-1CE7-C480-6630B80E54D4}"/>
          </ac:spMkLst>
        </pc:spChg>
        <pc:spChg chg="mod ord">
          <ac:chgData name="Dr. Patricia Alvarez McHatton" userId="840d8cd4-3cef-4b56-89e3-d64df4becdbc" providerId="ADAL" clId="{0EB5C7AD-FB8B-4F6A-B37A-C39785396443}" dt="2023-03-02T20:32:41.907" v="2344" actId="14100"/>
          <ac:spMkLst>
            <pc:docMk/>
            <pc:sldMk cId="4283593734" sldId="987"/>
            <ac:spMk id="3" creationId="{C94EE220-ABDC-967D-19C2-3085F4559D7E}"/>
          </ac:spMkLst>
        </pc:spChg>
        <pc:spChg chg="add mod ord">
          <ac:chgData name="Dr. Patricia Alvarez McHatton" userId="840d8cd4-3cef-4b56-89e3-d64df4becdbc" providerId="ADAL" clId="{0EB5C7AD-FB8B-4F6A-B37A-C39785396443}" dt="2023-03-02T20:31:47.722" v="2333" actId="207"/>
          <ac:spMkLst>
            <pc:docMk/>
            <pc:sldMk cId="4283593734" sldId="987"/>
            <ac:spMk id="5" creationId="{0554AD9E-05B2-CB6A-A914-A3697B5FE45E}"/>
          </ac:spMkLst>
        </pc:spChg>
        <pc:graphicFrameChg chg="add mod modGraphic">
          <ac:chgData name="Dr. Patricia Alvarez McHatton" userId="840d8cd4-3cef-4b56-89e3-d64df4becdbc" providerId="ADAL" clId="{0EB5C7AD-FB8B-4F6A-B37A-C39785396443}" dt="2023-03-02T20:32:35.268" v="2343" actId="113"/>
          <ac:graphicFrameMkLst>
            <pc:docMk/>
            <pc:sldMk cId="4283593734" sldId="987"/>
            <ac:graphicFrameMk id="4" creationId="{DCC9D9D0-EE82-4C20-7594-82F4794E1F34}"/>
          </ac:graphicFrameMkLst>
        </pc:graphicFrameChg>
      </pc:sldChg>
      <pc:sldChg chg="del">
        <pc:chgData name="Dr. Patricia Alvarez McHatton" userId="840d8cd4-3cef-4b56-89e3-d64df4becdbc" providerId="ADAL" clId="{0EB5C7AD-FB8B-4F6A-B37A-C39785396443}" dt="2023-03-01T18:54:51.987" v="42" actId="47"/>
        <pc:sldMkLst>
          <pc:docMk/>
          <pc:sldMk cId="638024166" sldId="988"/>
        </pc:sldMkLst>
      </pc:sldChg>
      <pc:sldChg chg="addSp delSp modSp mod modClrScheme chgLayout modNotesTx">
        <pc:chgData name="Dr. Patricia Alvarez McHatton" userId="840d8cd4-3cef-4b56-89e3-d64df4becdbc" providerId="ADAL" clId="{0EB5C7AD-FB8B-4F6A-B37A-C39785396443}" dt="2023-03-03T13:24:42.624" v="4851" actId="20577"/>
        <pc:sldMkLst>
          <pc:docMk/>
          <pc:sldMk cId="2394836338" sldId="988"/>
        </pc:sldMkLst>
        <pc:spChg chg="add mod ord">
          <ac:chgData name="Dr. Patricia Alvarez McHatton" userId="840d8cd4-3cef-4b56-89e3-d64df4becdbc" providerId="ADAL" clId="{0EB5C7AD-FB8B-4F6A-B37A-C39785396443}" dt="2023-03-02T19:12:35.847" v="1078" actId="20577"/>
          <ac:spMkLst>
            <pc:docMk/>
            <pc:sldMk cId="2394836338" sldId="988"/>
            <ac:spMk id="2" creationId="{52FE0298-0F48-2E38-0124-7FF472D50923}"/>
          </ac:spMkLst>
        </pc:spChg>
        <pc:spChg chg="del mod ord">
          <ac:chgData name="Dr. Patricia Alvarez McHatton" userId="840d8cd4-3cef-4b56-89e3-d64df4becdbc" providerId="ADAL" clId="{0EB5C7AD-FB8B-4F6A-B37A-C39785396443}" dt="2023-03-03T13:24:13.154" v="4813" actId="478"/>
          <ac:spMkLst>
            <pc:docMk/>
            <pc:sldMk cId="2394836338" sldId="988"/>
            <ac:spMk id="3" creationId="{DE6C383C-9B2C-E7AA-6EAF-017052BC4DEF}"/>
          </ac:spMkLst>
        </pc:spChg>
        <pc:spChg chg="add mod ord">
          <ac:chgData name="Dr. Patricia Alvarez McHatton" userId="840d8cd4-3cef-4b56-89e3-d64df4becdbc" providerId="ADAL" clId="{0EB5C7AD-FB8B-4F6A-B37A-C39785396443}" dt="2023-03-02T19:12:55.882" v="1127" actId="113"/>
          <ac:spMkLst>
            <pc:docMk/>
            <pc:sldMk cId="2394836338" sldId="988"/>
            <ac:spMk id="4" creationId="{D6AF102E-E8CD-6027-E127-B8F4496176BE}"/>
          </ac:spMkLst>
        </pc:spChg>
        <pc:spChg chg="add del mod">
          <ac:chgData name="Dr. Patricia Alvarez McHatton" userId="840d8cd4-3cef-4b56-89e3-d64df4becdbc" providerId="ADAL" clId="{0EB5C7AD-FB8B-4F6A-B37A-C39785396443}" dt="2023-03-03T13:24:42.624" v="4851" actId="20577"/>
          <ac:spMkLst>
            <pc:docMk/>
            <pc:sldMk cId="2394836338" sldId="988"/>
            <ac:spMk id="5" creationId="{7483BA03-8708-0879-C9D1-767781731999}"/>
          </ac:spMkLst>
        </pc:spChg>
        <pc:picChg chg="add del mod">
          <ac:chgData name="Dr. Patricia Alvarez McHatton" userId="840d8cd4-3cef-4b56-89e3-d64df4becdbc" providerId="ADAL" clId="{0EB5C7AD-FB8B-4F6A-B37A-C39785396443}" dt="2023-03-03T13:24:13.154" v="4813" actId="478"/>
          <ac:picMkLst>
            <pc:docMk/>
            <pc:sldMk cId="2394836338" sldId="988"/>
            <ac:picMk id="1026" creationId="{3E63366B-7394-10F8-3E49-8151CF32F2B8}"/>
          </ac:picMkLst>
        </pc:picChg>
        <pc:picChg chg="add del mod">
          <ac:chgData name="Dr. Patricia Alvarez McHatton" userId="840d8cd4-3cef-4b56-89e3-d64df4becdbc" providerId="ADAL" clId="{0EB5C7AD-FB8B-4F6A-B37A-C39785396443}" dt="2023-03-03T13:24:33.644" v="4822"/>
          <ac:picMkLst>
            <pc:docMk/>
            <pc:sldMk cId="2394836338" sldId="988"/>
            <ac:picMk id="1028" creationId="{9C455241-AD92-0518-FA89-6887A42F3F6A}"/>
          </ac:picMkLst>
        </pc:picChg>
      </pc:sldChg>
      <pc:sldChg chg="delSp modSp mod ord modClrScheme chgLayout">
        <pc:chgData name="Dr. Patricia Alvarez McHatton" userId="840d8cd4-3cef-4b56-89e3-d64df4becdbc" providerId="ADAL" clId="{0EB5C7AD-FB8B-4F6A-B37A-C39785396443}" dt="2023-03-02T19:34:29.809" v="1472" actId="12"/>
        <pc:sldMkLst>
          <pc:docMk/>
          <pc:sldMk cId="160776300" sldId="989"/>
        </pc:sldMkLst>
        <pc:spChg chg="mod ord">
          <ac:chgData name="Dr. Patricia Alvarez McHatton" userId="840d8cd4-3cef-4b56-89e3-d64df4becdbc" providerId="ADAL" clId="{0EB5C7AD-FB8B-4F6A-B37A-C39785396443}" dt="2023-03-02T19:34:11.730" v="1469" actId="1076"/>
          <ac:spMkLst>
            <pc:docMk/>
            <pc:sldMk cId="160776300" sldId="989"/>
            <ac:spMk id="2" creationId="{F478D984-320B-E8A7-BCAF-C549BC7D1025}"/>
          </ac:spMkLst>
        </pc:spChg>
        <pc:spChg chg="mod ord">
          <ac:chgData name="Dr. Patricia Alvarez McHatton" userId="840d8cd4-3cef-4b56-89e3-d64df4becdbc" providerId="ADAL" clId="{0EB5C7AD-FB8B-4F6A-B37A-C39785396443}" dt="2023-03-02T19:34:29.809" v="1472" actId="12"/>
          <ac:spMkLst>
            <pc:docMk/>
            <pc:sldMk cId="160776300" sldId="989"/>
            <ac:spMk id="3" creationId="{E3E89724-F14D-D6C9-88AB-CBA6394BEC3C}"/>
          </ac:spMkLst>
        </pc:spChg>
        <pc:spChg chg="mod ord">
          <ac:chgData name="Dr. Patricia Alvarez McHatton" userId="840d8cd4-3cef-4b56-89e3-d64df4becdbc" providerId="ADAL" clId="{0EB5C7AD-FB8B-4F6A-B37A-C39785396443}" dt="2023-03-02T19:34:15.279" v="1470" actId="1076"/>
          <ac:spMkLst>
            <pc:docMk/>
            <pc:sldMk cId="160776300" sldId="989"/>
            <ac:spMk id="4" creationId="{8D19F7FE-C0C8-7DD6-99F9-1F7B892A98D2}"/>
          </ac:spMkLst>
        </pc:spChg>
        <pc:picChg chg="del">
          <ac:chgData name="Dr. Patricia Alvarez McHatton" userId="840d8cd4-3cef-4b56-89e3-d64df4becdbc" providerId="ADAL" clId="{0EB5C7AD-FB8B-4F6A-B37A-C39785396443}" dt="2023-03-02T16:50:07.397" v="250" actId="478"/>
          <ac:picMkLst>
            <pc:docMk/>
            <pc:sldMk cId="160776300" sldId="989"/>
            <ac:picMk id="6" creationId="{2CC0F92B-6150-963B-4E9A-7CA36A2DBFA2}"/>
          </ac:picMkLst>
        </pc:picChg>
      </pc:sldChg>
      <pc:sldChg chg="delSp add del setBg delDesignElem">
        <pc:chgData name="Dr. Patricia Alvarez McHatton" userId="840d8cd4-3cef-4b56-89e3-d64df4becdbc" providerId="ADAL" clId="{0EB5C7AD-FB8B-4F6A-B37A-C39785396443}" dt="2023-03-01T18:54:51.987" v="42" actId="47"/>
        <pc:sldMkLst>
          <pc:docMk/>
          <pc:sldMk cId="1915122912" sldId="989"/>
        </pc:sldMkLst>
        <pc:cxnChg chg="del">
          <ac:chgData name="Dr. Patricia Alvarez McHatton" userId="840d8cd4-3cef-4b56-89e3-d64df4becdbc" providerId="ADAL" clId="{0EB5C7AD-FB8B-4F6A-B37A-C39785396443}" dt="2023-03-01T18:54:38.039" v="40"/>
          <ac:cxnSpMkLst>
            <pc:docMk/>
            <pc:sldMk cId="1915122912" sldId="989"/>
            <ac:cxnSpMk id="254" creationId="{8733B210-462D-42A4-BA20-36743BB5E686}"/>
          </ac:cxnSpMkLst>
        </pc:cxnChg>
      </pc:sldChg>
      <pc:sldChg chg="addSp delSp modSp mod modClrScheme chgLayout">
        <pc:chgData name="Dr. Patricia Alvarez McHatton" userId="840d8cd4-3cef-4b56-89e3-d64df4becdbc" providerId="ADAL" clId="{0EB5C7AD-FB8B-4F6A-B37A-C39785396443}" dt="2023-03-02T21:39:56.661" v="3800" actId="255"/>
        <pc:sldMkLst>
          <pc:docMk/>
          <pc:sldMk cId="703869837" sldId="991"/>
        </pc:sldMkLst>
        <pc:spChg chg="mod ord">
          <ac:chgData name="Dr. Patricia Alvarez McHatton" userId="840d8cd4-3cef-4b56-89e3-d64df4becdbc" providerId="ADAL" clId="{0EB5C7AD-FB8B-4F6A-B37A-C39785396443}" dt="2023-03-02T21:39:56.661" v="3800" actId="255"/>
          <ac:spMkLst>
            <pc:docMk/>
            <pc:sldMk cId="703869837" sldId="991"/>
            <ac:spMk id="2" creationId="{F478D984-320B-E8A7-BCAF-C549BC7D1025}"/>
          </ac:spMkLst>
        </pc:spChg>
        <pc:spChg chg="mod ord">
          <ac:chgData name="Dr. Patricia Alvarez McHatton" userId="840d8cd4-3cef-4b56-89e3-d64df4becdbc" providerId="ADAL" clId="{0EB5C7AD-FB8B-4F6A-B37A-C39785396443}" dt="2023-03-02T19:53:39.297" v="2048" actId="700"/>
          <ac:spMkLst>
            <pc:docMk/>
            <pc:sldMk cId="703869837" sldId="991"/>
            <ac:spMk id="3" creationId="{E3E89724-F14D-D6C9-88AB-CBA6394BEC3C}"/>
          </ac:spMkLst>
        </pc:spChg>
        <pc:spChg chg="mod ord">
          <ac:chgData name="Dr. Patricia Alvarez McHatton" userId="840d8cd4-3cef-4b56-89e3-d64df4becdbc" providerId="ADAL" clId="{0EB5C7AD-FB8B-4F6A-B37A-C39785396443}" dt="2023-03-02T19:53:39.297" v="2048" actId="700"/>
          <ac:spMkLst>
            <pc:docMk/>
            <pc:sldMk cId="703869837" sldId="991"/>
            <ac:spMk id="4" creationId="{8D19F7FE-C0C8-7DD6-99F9-1F7B892A98D2}"/>
          </ac:spMkLst>
        </pc:spChg>
        <pc:picChg chg="add del mod">
          <ac:chgData name="Dr. Patricia Alvarez McHatton" userId="840d8cd4-3cef-4b56-89e3-d64df4becdbc" providerId="ADAL" clId="{0EB5C7AD-FB8B-4F6A-B37A-C39785396443}" dt="2023-03-02T19:54:14.349" v="2064" actId="21"/>
          <ac:picMkLst>
            <pc:docMk/>
            <pc:sldMk cId="703869837" sldId="991"/>
            <ac:picMk id="5" creationId="{A6D40783-1CF1-891D-7193-C74DF8B21C94}"/>
          </ac:picMkLst>
        </pc:picChg>
        <pc:picChg chg="del mod">
          <ac:chgData name="Dr. Patricia Alvarez McHatton" userId="840d8cd4-3cef-4b56-89e3-d64df4becdbc" providerId="ADAL" clId="{0EB5C7AD-FB8B-4F6A-B37A-C39785396443}" dt="2023-03-02T19:53:16.359" v="2044" actId="478"/>
          <ac:picMkLst>
            <pc:docMk/>
            <pc:sldMk cId="703869837" sldId="991"/>
            <ac:picMk id="6" creationId="{A143EBE7-2FE7-5A76-A473-F934297231AD}"/>
          </ac:picMkLst>
        </pc:picChg>
      </pc:sldChg>
      <pc:sldChg chg="modSp mod ord modClrScheme chgLayout">
        <pc:chgData name="Dr. Patricia Alvarez McHatton" userId="840d8cd4-3cef-4b56-89e3-d64df4becdbc" providerId="ADAL" clId="{0EB5C7AD-FB8B-4F6A-B37A-C39785396443}" dt="2023-03-02T20:45:58.691" v="2670" actId="1076"/>
        <pc:sldMkLst>
          <pc:docMk/>
          <pc:sldMk cId="3787118044" sldId="992"/>
        </pc:sldMkLst>
        <pc:spChg chg="mod ord">
          <ac:chgData name="Dr. Patricia Alvarez McHatton" userId="840d8cd4-3cef-4b56-89e3-d64df4becdbc" providerId="ADAL" clId="{0EB5C7AD-FB8B-4F6A-B37A-C39785396443}" dt="2023-03-02T20:45:51.112" v="2669" actId="27636"/>
          <ac:spMkLst>
            <pc:docMk/>
            <pc:sldMk cId="3787118044" sldId="992"/>
            <ac:spMk id="2" creationId="{F478D984-320B-E8A7-BCAF-C549BC7D1025}"/>
          </ac:spMkLst>
        </pc:spChg>
        <pc:spChg chg="mod ord">
          <ac:chgData name="Dr. Patricia Alvarez McHatton" userId="840d8cd4-3cef-4b56-89e3-d64df4becdbc" providerId="ADAL" clId="{0EB5C7AD-FB8B-4F6A-B37A-C39785396443}" dt="2023-03-02T20:45:37.179" v="2665" actId="27636"/>
          <ac:spMkLst>
            <pc:docMk/>
            <pc:sldMk cId="3787118044" sldId="992"/>
            <ac:spMk id="3" creationId="{E3E89724-F14D-D6C9-88AB-CBA6394BEC3C}"/>
          </ac:spMkLst>
        </pc:spChg>
        <pc:spChg chg="mod ord">
          <ac:chgData name="Dr. Patricia Alvarez McHatton" userId="840d8cd4-3cef-4b56-89e3-d64df4becdbc" providerId="ADAL" clId="{0EB5C7AD-FB8B-4F6A-B37A-C39785396443}" dt="2023-03-02T20:45:58.691" v="2670" actId="1076"/>
          <ac:spMkLst>
            <pc:docMk/>
            <pc:sldMk cId="3787118044" sldId="992"/>
            <ac:spMk id="4" creationId="{8D19F7FE-C0C8-7DD6-99F9-1F7B892A98D2}"/>
          </ac:spMkLst>
        </pc:spChg>
      </pc:sldChg>
      <pc:sldChg chg="modSp mod">
        <pc:chgData name="Dr. Patricia Alvarez McHatton" userId="840d8cd4-3cef-4b56-89e3-d64df4becdbc" providerId="ADAL" clId="{0EB5C7AD-FB8B-4F6A-B37A-C39785396443}" dt="2023-03-02T20:48:05.278" v="2754" actId="1076"/>
        <pc:sldMkLst>
          <pc:docMk/>
          <pc:sldMk cId="4212314790" sldId="993"/>
        </pc:sldMkLst>
        <pc:spChg chg="mod">
          <ac:chgData name="Dr. Patricia Alvarez McHatton" userId="840d8cd4-3cef-4b56-89e3-d64df4becdbc" providerId="ADAL" clId="{0EB5C7AD-FB8B-4F6A-B37A-C39785396443}" dt="2023-03-02T17:21:25.064" v="489" actId="2711"/>
          <ac:spMkLst>
            <pc:docMk/>
            <pc:sldMk cId="4212314790" sldId="993"/>
            <ac:spMk id="2" creationId="{135FE16C-3280-173F-7ED7-6A6F66E77803}"/>
          </ac:spMkLst>
        </pc:spChg>
        <pc:picChg chg="mod">
          <ac:chgData name="Dr. Patricia Alvarez McHatton" userId="840d8cd4-3cef-4b56-89e3-d64df4becdbc" providerId="ADAL" clId="{0EB5C7AD-FB8B-4F6A-B37A-C39785396443}" dt="2023-03-02T20:48:05.278" v="2754" actId="1076"/>
          <ac:picMkLst>
            <pc:docMk/>
            <pc:sldMk cId="4212314790" sldId="993"/>
            <ac:picMk id="5" creationId="{C4F8C05C-7E4E-5F00-4414-003CA455A272}"/>
          </ac:picMkLst>
        </pc:picChg>
        <pc:picChg chg="mod">
          <ac:chgData name="Dr. Patricia Alvarez McHatton" userId="840d8cd4-3cef-4b56-89e3-d64df4becdbc" providerId="ADAL" clId="{0EB5C7AD-FB8B-4F6A-B37A-C39785396443}" dt="2023-03-02T20:48:01.620" v="2752" actId="1076"/>
          <ac:picMkLst>
            <pc:docMk/>
            <pc:sldMk cId="4212314790" sldId="993"/>
            <ac:picMk id="8" creationId="{03CD3C38-831F-5AB4-2B66-6E105AE4FE4E}"/>
          </ac:picMkLst>
        </pc:picChg>
      </pc:sldChg>
      <pc:sldChg chg="addSp delSp modSp mod modClrScheme chgLayout">
        <pc:chgData name="Dr. Patricia Alvarez McHatton" userId="840d8cd4-3cef-4b56-89e3-d64df4becdbc" providerId="ADAL" clId="{0EB5C7AD-FB8B-4F6A-B37A-C39785396443}" dt="2023-03-02T21:53:17.938" v="4126" actId="1076"/>
        <pc:sldMkLst>
          <pc:docMk/>
          <pc:sldMk cId="1245933405" sldId="994"/>
        </pc:sldMkLst>
        <pc:spChg chg="mod ord">
          <ac:chgData name="Dr. Patricia Alvarez McHatton" userId="840d8cd4-3cef-4b56-89e3-d64df4becdbc" providerId="ADAL" clId="{0EB5C7AD-FB8B-4F6A-B37A-C39785396443}" dt="2023-03-02T20:50:55.250" v="2821" actId="700"/>
          <ac:spMkLst>
            <pc:docMk/>
            <pc:sldMk cId="1245933405" sldId="994"/>
            <ac:spMk id="2" creationId="{F478D984-320B-E8A7-BCAF-C549BC7D1025}"/>
          </ac:spMkLst>
        </pc:spChg>
        <pc:spChg chg="mod ord">
          <ac:chgData name="Dr. Patricia Alvarez McHatton" userId="840d8cd4-3cef-4b56-89e3-d64df4becdbc" providerId="ADAL" clId="{0EB5C7AD-FB8B-4F6A-B37A-C39785396443}" dt="2023-03-02T20:51:10.293" v="2830" actId="27636"/>
          <ac:spMkLst>
            <pc:docMk/>
            <pc:sldMk cId="1245933405" sldId="994"/>
            <ac:spMk id="3" creationId="{E3E89724-F14D-D6C9-88AB-CBA6394BEC3C}"/>
          </ac:spMkLst>
        </pc:spChg>
        <pc:spChg chg="mod ord">
          <ac:chgData name="Dr. Patricia Alvarez McHatton" userId="840d8cd4-3cef-4b56-89e3-d64df4becdbc" providerId="ADAL" clId="{0EB5C7AD-FB8B-4F6A-B37A-C39785396443}" dt="2023-03-02T20:50:55.250" v="2821" actId="700"/>
          <ac:spMkLst>
            <pc:docMk/>
            <pc:sldMk cId="1245933405" sldId="994"/>
            <ac:spMk id="4" creationId="{8D19F7FE-C0C8-7DD6-99F9-1F7B892A98D2}"/>
          </ac:spMkLst>
        </pc:spChg>
        <pc:picChg chg="add mod">
          <ac:chgData name="Dr. Patricia Alvarez McHatton" userId="840d8cd4-3cef-4b56-89e3-d64df4becdbc" providerId="ADAL" clId="{0EB5C7AD-FB8B-4F6A-B37A-C39785396443}" dt="2023-03-02T21:53:17.938" v="4126" actId="1076"/>
          <ac:picMkLst>
            <pc:docMk/>
            <pc:sldMk cId="1245933405" sldId="994"/>
            <ac:picMk id="5" creationId="{B40D6C4C-E551-72BF-4377-51D41CF171D7}"/>
          </ac:picMkLst>
        </pc:picChg>
        <pc:picChg chg="del">
          <ac:chgData name="Dr. Patricia Alvarez McHatton" userId="840d8cd4-3cef-4b56-89e3-d64df4becdbc" providerId="ADAL" clId="{0EB5C7AD-FB8B-4F6A-B37A-C39785396443}" dt="2023-03-02T20:50:38.316" v="2820" actId="478"/>
          <ac:picMkLst>
            <pc:docMk/>
            <pc:sldMk cId="1245933405" sldId="994"/>
            <ac:picMk id="6" creationId="{6973A0DF-3053-57FD-F87F-5AD5CE513174}"/>
          </ac:picMkLst>
        </pc:picChg>
      </pc:sldChg>
      <pc:sldChg chg="addSp delSp modSp add mod">
        <pc:chgData name="Dr. Patricia Alvarez McHatton" userId="840d8cd4-3cef-4b56-89e3-d64df4becdbc" providerId="ADAL" clId="{0EB5C7AD-FB8B-4F6A-B37A-C39785396443}" dt="2023-03-02T19:50:40.997" v="2001" actId="1076"/>
        <pc:sldMkLst>
          <pc:docMk/>
          <pc:sldMk cId="2837550291" sldId="995"/>
        </pc:sldMkLst>
        <pc:spChg chg="mod">
          <ac:chgData name="Dr. Patricia Alvarez McHatton" userId="840d8cd4-3cef-4b56-89e3-d64df4becdbc" providerId="ADAL" clId="{0EB5C7AD-FB8B-4F6A-B37A-C39785396443}" dt="2023-03-02T19:50:40.997" v="2001" actId="1076"/>
          <ac:spMkLst>
            <pc:docMk/>
            <pc:sldMk cId="2837550291" sldId="995"/>
            <ac:spMk id="3" creationId="{8A325999-1E55-CAB5-C472-7BE103078B3A}"/>
          </ac:spMkLst>
        </pc:spChg>
        <pc:spChg chg="add del mod">
          <ac:chgData name="Dr. Patricia Alvarez McHatton" userId="840d8cd4-3cef-4b56-89e3-d64df4becdbc" providerId="ADAL" clId="{0EB5C7AD-FB8B-4F6A-B37A-C39785396443}" dt="2023-03-02T19:49:49.403" v="1985" actId="931"/>
          <ac:spMkLst>
            <pc:docMk/>
            <pc:sldMk cId="2837550291" sldId="995"/>
            <ac:spMk id="4" creationId="{533B5AA4-397B-4CB5-2CFE-7AEAD5C2AFA5}"/>
          </ac:spMkLst>
        </pc:spChg>
        <pc:spChg chg="add mod">
          <ac:chgData name="Dr. Patricia Alvarez McHatton" userId="840d8cd4-3cef-4b56-89e3-d64df4becdbc" providerId="ADAL" clId="{0EB5C7AD-FB8B-4F6A-B37A-C39785396443}" dt="2023-03-02T19:50:37.994" v="2000" actId="1076"/>
          <ac:spMkLst>
            <pc:docMk/>
            <pc:sldMk cId="2837550291" sldId="995"/>
            <ac:spMk id="8" creationId="{D042CB15-D31B-FAF2-4B4A-5BEE1AC40E3B}"/>
          </ac:spMkLst>
        </pc:spChg>
        <pc:picChg chg="del">
          <ac:chgData name="Dr. Patricia Alvarez McHatton" userId="840d8cd4-3cef-4b56-89e3-d64df4becdbc" providerId="ADAL" clId="{0EB5C7AD-FB8B-4F6A-B37A-C39785396443}" dt="2023-03-02T19:49:15.201" v="1983" actId="478"/>
          <ac:picMkLst>
            <pc:docMk/>
            <pc:sldMk cId="2837550291" sldId="995"/>
            <ac:picMk id="5" creationId="{0FA58DB2-EEFE-513D-7A84-AAF01943D701}"/>
          </ac:picMkLst>
        </pc:picChg>
        <pc:picChg chg="add mod">
          <ac:chgData name="Dr. Patricia Alvarez McHatton" userId="840d8cd4-3cef-4b56-89e3-d64df4becdbc" providerId="ADAL" clId="{0EB5C7AD-FB8B-4F6A-B37A-C39785396443}" dt="2023-03-02T19:50:34.318" v="1999" actId="14100"/>
          <ac:picMkLst>
            <pc:docMk/>
            <pc:sldMk cId="2837550291" sldId="995"/>
            <ac:picMk id="7" creationId="{9F054C4F-1909-BF3A-7A1F-1B0D5C3BA2F0}"/>
          </ac:picMkLst>
        </pc:picChg>
        <pc:picChg chg="del">
          <ac:chgData name="Dr. Patricia Alvarez McHatton" userId="840d8cd4-3cef-4b56-89e3-d64df4becdbc" providerId="ADAL" clId="{0EB5C7AD-FB8B-4F6A-B37A-C39785396443}" dt="2023-03-02T19:49:17.181" v="1984" actId="478"/>
          <ac:picMkLst>
            <pc:docMk/>
            <pc:sldMk cId="2837550291" sldId="995"/>
            <ac:picMk id="9" creationId="{AF4DC5C0-0804-E8BA-0858-AA84AF783AE9}"/>
          </ac:picMkLst>
        </pc:picChg>
      </pc:sldChg>
      <pc:sldChg chg="addSp modSp mod modClrScheme delCm chgLayout">
        <pc:chgData name="Dr. Patricia Alvarez McHatton" userId="840d8cd4-3cef-4b56-89e3-d64df4becdbc" providerId="ADAL" clId="{0EB5C7AD-FB8B-4F6A-B37A-C39785396443}" dt="2023-03-02T20:49:47.253" v="2776" actId="255"/>
        <pc:sldMkLst>
          <pc:docMk/>
          <pc:sldMk cId="243937896" sldId="996"/>
        </pc:sldMkLst>
        <pc:spChg chg="mod ord">
          <ac:chgData name="Dr. Patricia Alvarez McHatton" userId="840d8cd4-3cef-4b56-89e3-d64df4becdbc" providerId="ADAL" clId="{0EB5C7AD-FB8B-4F6A-B37A-C39785396443}" dt="2023-03-02T20:48:16.947" v="2755" actId="700"/>
          <ac:spMkLst>
            <pc:docMk/>
            <pc:sldMk cId="243937896" sldId="996"/>
            <ac:spMk id="2" creationId="{6DA2E7E8-10FE-1CE7-C480-6630B80E54D4}"/>
          </ac:spMkLst>
        </pc:spChg>
        <pc:spChg chg="mod ord">
          <ac:chgData name="Dr. Patricia Alvarez McHatton" userId="840d8cd4-3cef-4b56-89e3-d64df4becdbc" providerId="ADAL" clId="{0EB5C7AD-FB8B-4F6A-B37A-C39785396443}" dt="2023-03-02T20:49:47.253" v="2776" actId="255"/>
          <ac:spMkLst>
            <pc:docMk/>
            <pc:sldMk cId="243937896" sldId="996"/>
            <ac:spMk id="3" creationId="{C94EE220-ABDC-967D-19C2-3085F4559D7E}"/>
          </ac:spMkLst>
        </pc:spChg>
        <pc:spChg chg="add mod ord">
          <ac:chgData name="Dr. Patricia Alvarez McHatton" userId="840d8cd4-3cef-4b56-89e3-d64df4becdbc" providerId="ADAL" clId="{0EB5C7AD-FB8B-4F6A-B37A-C39785396443}" dt="2023-03-02T20:48:27.489" v="2771" actId="207"/>
          <ac:spMkLst>
            <pc:docMk/>
            <pc:sldMk cId="243937896" sldId="996"/>
            <ac:spMk id="4" creationId="{DA977A9F-54E8-1589-A104-ED4887021C4C}"/>
          </ac:spMkLst>
        </pc:spChg>
        <pc:extLst>
          <p:ext xmlns:p="http://schemas.openxmlformats.org/presentationml/2006/main" uri="{D6D511B9-2390-475A-947B-AFAB55BFBCF1}">
            <pc226:cmChg xmlns:pc226="http://schemas.microsoft.com/office/powerpoint/2022/06/main/command" chg="del">
              <pc226:chgData name="Dr. Patricia Alvarez McHatton" userId="840d8cd4-3cef-4b56-89e3-d64df4becdbc" providerId="ADAL" clId="{0EB5C7AD-FB8B-4F6A-B37A-C39785396443}" dt="2023-03-02T17:22:02.708" v="493"/>
              <pc2:cmMkLst xmlns:pc2="http://schemas.microsoft.com/office/powerpoint/2019/9/main/command">
                <pc:docMk/>
                <pc:sldMk cId="243937896" sldId="996"/>
                <pc2:cmMk id="{9A0D6A8A-A591-4F2A-9621-F5004A6626D6}"/>
              </pc2:cmMkLst>
            </pc226:cmChg>
          </p:ext>
        </pc:extLst>
      </pc:sldChg>
      <pc:sldChg chg="addSp delSp modSp mod modClrScheme chgLayout">
        <pc:chgData name="Dr. Patricia Alvarez McHatton" userId="840d8cd4-3cef-4b56-89e3-d64df4becdbc" providerId="ADAL" clId="{0EB5C7AD-FB8B-4F6A-B37A-C39785396443}" dt="2023-03-02T22:03:34.491" v="4524" actId="21"/>
        <pc:sldMkLst>
          <pc:docMk/>
          <pc:sldMk cId="1058243778" sldId="997"/>
        </pc:sldMkLst>
        <pc:spChg chg="mod ord">
          <ac:chgData name="Dr. Patricia Alvarez McHatton" userId="840d8cd4-3cef-4b56-89e3-d64df4becdbc" providerId="ADAL" clId="{0EB5C7AD-FB8B-4F6A-B37A-C39785396443}" dt="2023-03-02T21:07:05.204" v="3103" actId="1076"/>
          <ac:spMkLst>
            <pc:docMk/>
            <pc:sldMk cId="1058243778" sldId="997"/>
            <ac:spMk id="2" creationId="{F478D984-320B-E8A7-BCAF-C549BC7D1025}"/>
          </ac:spMkLst>
        </pc:spChg>
        <pc:spChg chg="mod ord">
          <ac:chgData name="Dr. Patricia Alvarez McHatton" userId="840d8cd4-3cef-4b56-89e3-d64df4becdbc" providerId="ADAL" clId="{0EB5C7AD-FB8B-4F6A-B37A-C39785396443}" dt="2023-03-02T21:07:21.630" v="3109" actId="27636"/>
          <ac:spMkLst>
            <pc:docMk/>
            <pc:sldMk cId="1058243778" sldId="997"/>
            <ac:spMk id="3" creationId="{E3E89724-F14D-D6C9-88AB-CBA6394BEC3C}"/>
          </ac:spMkLst>
        </pc:spChg>
        <pc:spChg chg="mod ord">
          <ac:chgData name="Dr. Patricia Alvarez McHatton" userId="840d8cd4-3cef-4b56-89e3-d64df4becdbc" providerId="ADAL" clId="{0EB5C7AD-FB8B-4F6A-B37A-C39785396443}" dt="2023-03-02T21:07:08.288" v="3104" actId="1076"/>
          <ac:spMkLst>
            <pc:docMk/>
            <pc:sldMk cId="1058243778" sldId="997"/>
            <ac:spMk id="4" creationId="{8D19F7FE-C0C8-7DD6-99F9-1F7B892A98D2}"/>
          </ac:spMkLst>
        </pc:spChg>
        <pc:picChg chg="add del mod">
          <ac:chgData name="Dr. Patricia Alvarez McHatton" userId="840d8cd4-3cef-4b56-89e3-d64df4becdbc" providerId="ADAL" clId="{0EB5C7AD-FB8B-4F6A-B37A-C39785396443}" dt="2023-03-02T22:03:34.491" v="4524" actId="21"/>
          <ac:picMkLst>
            <pc:docMk/>
            <pc:sldMk cId="1058243778" sldId="997"/>
            <ac:picMk id="5" creationId="{106B52C5-8799-AEBB-E482-15FAC96CAE45}"/>
          </ac:picMkLst>
        </pc:picChg>
        <pc:picChg chg="del">
          <ac:chgData name="Dr. Patricia Alvarez McHatton" userId="840d8cd4-3cef-4b56-89e3-d64df4becdbc" providerId="ADAL" clId="{0EB5C7AD-FB8B-4F6A-B37A-C39785396443}" dt="2023-03-02T21:06:46.288" v="3097" actId="478"/>
          <ac:picMkLst>
            <pc:docMk/>
            <pc:sldMk cId="1058243778" sldId="997"/>
            <ac:picMk id="6" creationId="{48B461EA-524D-02AC-39AA-AE105C6BFFA7}"/>
          </ac:picMkLst>
        </pc:picChg>
      </pc:sldChg>
      <pc:sldChg chg="modSp mod modClrScheme chgLayout">
        <pc:chgData name="Dr. Patricia Alvarez McHatton" userId="840d8cd4-3cef-4b56-89e3-d64df4becdbc" providerId="ADAL" clId="{0EB5C7AD-FB8B-4F6A-B37A-C39785396443}" dt="2023-03-02T21:16:52.907" v="3469" actId="255"/>
        <pc:sldMkLst>
          <pc:docMk/>
          <pc:sldMk cId="1516677809" sldId="999"/>
        </pc:sldMkLst>
        <pc:spChg chg="mod ord">
          <ac:chgData name="Dr. Patricia Alvarez McHatton" userId="840d8cd4-3cef-4b56-89e3-d64df4becdbc" providerId="ADAL" clId="{0EB5C7AD-FB8B-4F6A-B37A-C39785396443}" dt="2023-03-02T21:15:36.969" v="3460" actId="27636"/>
          <ac:spMkLst>
            <pc:docMk/>
            <pc:sldMk cId="1516677809" sldId="999"/>
            <ac:spMk id="2" creationId="{F478D984-320B-E8A7-BCAF-C549BC7D1025}"/>
          </ac:spMkLst>
        </pc:spChg>
        <pc:spChg chg="mod ord">
          <ac:chgData name="Dr. Patricia Alvarez McHatton" userId="840d8cd4-3cef-4b56-89e3-d64df4becdbc" providerId="ADAL" clId="{0EB5C7AD-FB8B-4F6A-B37A-C39785396443}" dt="2023-03-02T21:16:52.907" v="3469" actId="255"/>
          <ac:spMkLst>
            <pc:docMk/>
            <pc:sldMk cId="1516677809" sldId="999"/>
            <ac:spMk id="3" creationId="{E3E89724-F14D-D6C9-88AB-CBA6394BEC3C}"/>
          </ac:spMkLst>
        </pc:spChg>
        <pc:spChg chg="mod ord">
          <ac:chgData name="Dr. Patricia Alvarez McHatton" userId="840d8cd4-3cef-4b56-89e3-d64df4becdbc" providerId="ADAL" clId="{0EB5C7AD-FB8B-4F6A-B37A-C39785396443}" dt="2023-03-02T21:15:41.555" v="3461" actId="114"/>
          <ac:spMkLst>
            <pc:docMk/>
            <pc:sldMk cId="1516677809" sldId="999"/>
            <ac:spMk id="4" creationId="{8D19F7FE-C0C8-7DD6-99F9-1F7B892A98D2}"/>
          </ac:spMkLst>
        </pc:spChg>
      </pc:sldChg>
      <pc:sldChg chg="addSp delSp modSp mod modClrScheme chgLayout">
        <pc:chgData name="Dr. Patricia Alvarez McHatton" userId="840d8cd4-3cef-4b56-89e3-d64df4becdbc" providerId="ADAL" clId="{0EB5C7AD-FB8B-4F6A-B37A-C39785396443}" dt="2023-03-02T22:04:18.894" v="4530" actId="1076"/>
        <pc:sldMkLst>
          <pc:docMk/>
          <pc:sldMk cId="3058379832" sldId="1000"/>
        </pc:sldMkLst>
        <pc:spChg chg="mod ord">
          <ac:chgData name="Dr. Patricia Alvarez McHatton" userId="840d8cd4-3cef-4b56-89e3-d64df4becdbc" providerId="ADAL" clId="{0EB5C7AD-FB8B-4F6A-B37A-C39785396443}" dt="2023-03-02T21:12:39.102" v="3402" actId="700"/>
          <ac:spMkLst>
            <pc:docMk/>
            <pc:sldMk cId="3058379832" sldId="1000"/>
            <ac:spMk id="2" creationId="{1345C3E6-0E5D-1857-B838-0574545A32C9}"/>
          </ac:spMkLst>
        </pc:spChg>
        <pc:spChg chg="mod ord">
          <ac:chgData name="Dr. Patricia Alvarez McHatton" userId="840d8cd4-3cef-4b56-89e3-d64df4becdbc" providerId="ADAL" clId="{0EB5C7AD-FB8B-4F6A-B37A-C39785396443}" dt="2023-03-02T22:03:57.238" v="4529" actId="20577"/>
          <ac:spMkLst>
            <pc:docMk/>
            <pc:sldMk cId="3058379832" sldId="1000"/>
            <ac:spMk id="3" creationId="{E509BFAE-6326-17FC-F4F0-18182156EC31}"/>
          </ac:spMkLst>
        </pc:spChg>
        <pc:spChg chg="add mod ord">
          <ac:chgData name="Dr. Patricia Alvarez McHatton" userId="840d8cd4-3cef-4b56-89e3-d64df4becdbc" providerId="ADAL" clId="{0EB5C7AD-FB8B-4F6A-B37A-C39785396443}" dt="2023-03-02T21:12:39.133" v="3403" actId="27636"/>
          <ac:spMkLst>
            <pc:docMk/>
            <pc:sldMk cId="3058379832" sldId="1000"/>
            <ac:spMk id="4" creationId="{5D51259E-17C4-9EBA-AD33-D02E374CF435}"/>
          </ac:spMkLst>
        </pc:spChg>
        <pc:spChg chg="add mod">
          <ac:chgData name="Dr. Patricia Alvarez McHatton" userId="840d8cd4-3cef-4b56-89e3-d64df4becdbc" providerId="ADAL" clId="{0EB5C7AD-FB8B-4F6A-B37A-C39785396443}" dt="2023-03-02T22:04:18.894" v="4530" actId="1076"/>
          <ac:spMkLst>
            <pc:docMk/>
            <pc:sldMk cId="3058379832" sldId="1000"/>
            <ac:spMk id="7" creationId="{F907662A-6765-46C9-3B0A-DBF48DA2972C}"/>
          </ac:spMkLst>
        </pc:spChg>
        <pc:spChg chg="add del mod ord">
          <ac:chgData name="Dr. Patricia Alvarez McHatton" userId="840d8cd4-3cef-4b56-89e3-d64df4becdbc" providerId="ADAL" clId="{0EB5C7AD-FB8B-4F6A-B37A-C39785396443}" dt="2023-03-02T21:12:43.489" v="3405" actId="478"/>
          <ac:spMkLst>
            <pc:docMk/>
            <pc:sldMk cId="3058379832" sldId="1000"/>
            <ac:spMk id="8" creationId="{B0E5B0C4-239D-BD4F-ACC4-84EA676598C6}"/>
          </ac:spMkLst>
        </pc:spChg>
        <pc:picChg chg="add mod">
          <ac:chgData name="Dr. Patricia Alvarez McHatton" userId="840d8cd4-3cef-4b56-89e3-d64df4becdbc" providerId="ADAL" clId="{0EB5C7AD-FB8B-4F6A-B37A-C39785396443}" dt="2023-03-02T21:12:50.393" v="3408" actId="1076"/>
          <ac:picMkLst>
            <pc:docMk/>
            <pc:sldMk cId="3058379832" sldId="1000"/>
            <ac:picMk id="6" creationId="{DAD68D56-EA6A-4FAD-3520-C65BD619102A}"/>
          </ac:picMkLst>
        </pc:picChg>
      </pc:sldChg>
      <pc:sldChg chg="modSp del mod">
        <pc:chgData name="Dr. Patricia Alvarez McHatton" userId="840d8cd4-3cef-4b56-89e3-d64df4becdbc" providerId="ADAL" clId="{0EB5C7AD-FB8B-4F6A-B37A-C39785396443}" dt="2023-03-02T17:07:21.980" v="393" actId="47"/>
        <pc:sldMkLst>
          <pc:docMk/>
          <pc:sldMk cId="241287795" sldId="1001"/>
        </pc:sldMkLst>
        <pc:spChg chg="mod">
          <ac:chgData name="Dr. Patricia Alvarez McHatton" userId="840d8cd4-3cef-4b56-89e3-d64df4becdbc" providerId="ADAL" clId="{0EB5C7AD-FB8B-4F6A-B37A-C39785396443}" dt="2023-03-02T16:30:38.121" v="46" actId="27636"/>
          <ac:spMkLst>
            <pc:docMk/>
            <pc:sldMk cId="241287795" sldId="1001"/>
            <ac:spMk id="4" creationId="{0692B1BA-E061-A640-58DB-D8C1B7898C7D}"/>
          </ac:spMkLst>
        </pc:spChg>
      </pc:sldChg>
      <pc:sldChg chg="addSp modSp new del mod">
        <pc:chgData name="Dr. Patricia Alvarez McHatton" userId="840d8cd4-3cef-4b56-89e3-d64df4becdbc" providerId="ADAL" clId="{0EB5C7AD-FB8B-4F6A-B37A-C39785396443}" dt="2023-03-02T21:37:24.089" v="3799" actId="47"/>
        <pc:sldMkLst>
          <pc:docMk/>
          <pc:sldMk cId="3533798798" sldId="1002"/>
        </pc:sldMkLst>
        <pc:spChg chg="mod">
          <ac:chgData name="Dr. Patricia Alvarez McHatton" userId="840d8cd4-3cef-4b56-89e3-d64df4becdbc" providerId="ADAL" clId="{0EB5C7AD-FB8B-4F6A-B37A-C39785396443}" dt="2023-03-02T16:46:50.327" v="204" actId="20577"/>
          <ac:spMkLst>
            <pc:docMk/>
            <pc:sldMk cId="3533798798" sldId="1002"/>
            <ac:spMk id="2" creationId="{5F5DC1B5-52D8-608D-6393-5C48066EC958}"/>
          </ac:spMkLst>
        </pc:spChg>
        <pc:spChg chg="mod">
          <ac:chgData name="Dr. Patricia Alvarez McHatton" userId="840d8cd4-3cef-4b56-89e3-d64df4becdbc" providerId="ADAL" clId="{0EB5C7AD-FB8B-4F6A-B37A-C39785396443}" dt="2023-03-02T21:35:42.407" v="3793" actId="20577"/>
          <ac:spMkLst>
            <pc:docMk/>
            <pc:sldMk cId="3533798798" sldId="1002"/>
            <ac:spMk id="3" creationId="{74F281F3-5CE5-0645-E64E-67A2E591F772}"/>
          </ac:spMkLst>
        </pc:spChg>
        <pc:spChg chg="mod">
          <ac:chgData name="Dr. Patricia Alvarez McHatton" userId="840d8cd4-3cef-4b56-89e3-d64df4becdbc" providerId="ADAL" clId="{0EB5C7AD-FB8B-4F6A-B37A-C39785396443}" dt="2023-03-02T19:34:48.266" v="1484" actId="113"/>
          <ac:spMkLst>
            <pc:docMk/>
            <pc:sldMk cId="3533798798" sldId="1002"/>
            <ac:spMk id="4" creationId="{35DB1287-A7E3-63BE-5ABA-10DBF2399B74}"/>
          </ac:spMkLst>
        </pc:spChg>
        <pc:picChg chg="add mod">
          <ac:chgData name="Dr. Patricia Alvarez McHatton" userId="840d8cd4-3cef-4b56-89e3-d64df4becdbc" providerId="ADAL" clId="{0EB5C7AD-FB8B-4F6A-B37A-C39785396443}" dt="2023-03-02T21:35:47.580" v="3794" actId="1076"/>
          <ac:picMkLst>
            <pc:docMk/>
            <pc:sldMk cId="3533798798" sldId="1002"/>
            <ac:picMk id="5" creationId="{AEBC4B57-A71E-D544-F718-67704DBB1D83}"/>
          </ac:picMkLst>
        </pc:picChg>
      </pc:sldChg>
      <pc:sldChg chg="addSp delSp modSp new mod">
        <pc:chgData name="Dr. Patricia Alvarez McHatton" userId="840d8cd4-3cef-4b56-89e3-d64df4becdbc" providerId="ADAL" clId="{0EB5C7AD-FB8B-4F6A-B37A-C39785396443}" dt="2023-03-02T19:15:20.793" v="1163" actId="14100"/>
        <pc:sldMkLst>
          <pc:docMk/>
          <pc:sldMk cId="3970257278" sldId="1003"/>
        </pc:sldMkLst>
        <pc:spChg chg="mod">
          <ac:chgData name="Dr. Patricia Alvarez McHatton" userId="840d8cd4-3cef-4b56-89e3-d64df4becdbc" providerId="ADAL" clId="{0EB5C7AD-FB8B-4F6A-B37A-C39785396443}" dt="2023-03-02T16:49:33.691" v="249" actId="20577"/>
          <ac:spMkLst>
            <pc:docMk/>
            <pc:sldMk cId="3970257278" sldId="1003"/>
            <ac:spMk id="2" creationId="{40CB7AC3-3874-0999-7E01-C1BE14129F93}"/>
          </ac:spMkLst>
        </pc:spChg>
        <pc:spChg chg="del">
          <ac:chgData name="Dr. Patricia Alvarez McHatton" userId="840d8cd4-3cef-4b56-89e3-d64df4becdbc" providerId="ADAL" clId="{0EB5C7AD-FB8B-4F6A-B37A-C39785396443}" dt="2023-03-02T19:14:32.104" v="1154" actId="478"/>
          <ac:spMkLst>
            <pc:docMk/>
            <pc:sldMk cId="3970257278" sldId="1003"/>
            <ac:spMk id="3" creationId="{6D5DF6DB-692C-DD8D-31D5-A62B5D06443D}"/>
          </ac:spMkLst>
        </pc:spChg>
        <pc:spChg chg="mod">
          <ac:chgData name="Dr. Patricia Alvarez McHatton" userId="840d8cd4-3cef-4b56-89e3-d64df4becdbc" providerId="ADAL" clId="{0EB5C7AD-FB8B-4F6A-B37A-C39785396443}" dt="2023-03-02T19:13:31.995" v="1153" actId="113"/>
          <ac:spMkLst>
            <pc:docMk/>
            <pc:sldMk cId="3970257278" sldId="1003"/>
            <ac:spMk id="4" creationId="{170373D4-837E-B5D1-016B-621FB6C5C5A7}"/>
          </ac:spMkLst>
        </pc:spChg>
        <pc:picChg chg="add mod">
          <ac:chgData name="Dr. Patricia Alvarez McHatton" userId="840d8cd4-3cef-4b56-89e3-d64df4becdbc" providerId="ADAL" clId="{0EB5C7AD-FB8B-4F6A-B37A-C39785396443}" dt="2023-03-02T19:15:20.793" v="1163" actId="14100"/>
          <ac:picMkLst>
            <pc:docMk/>
            <pc:sldMk cId="3970257278" sldId="1003"/>
            <ac:picMk id="6" creationId="{DFC7B122-46BF-C618-4506-5969FCEF3723}"/>
          </ac:picMkLst>
        </pc:picChg>
        <pc:picChg chg="add mod">
          <ac:chgData name="Dr. Patricia Alvarez McHatton" userId="840d8cd4-3cef-4b56-89e3-d64df4becdbc" providerId="ADAL" clId="{0EB5C7AD-FB8B-4F6A-B37A-C39785396443}" dt="2023-03-02T19:15:09.388" v="1160" actId="1076"/>
          <ac:picMkLst>
            <pc:docMk/>
            <pc:sldMk cId="3970257278" sldId="1003"/>
            <ac:picMk id="8" creationId="{90B2209D-75F8-E2A1-06E8-5DAB4CCF875D}"/>
          </ac:picMkLst>
        </pc:picChg>
      </pc:sldChg>
      <pc:sldChg chg="addSp delSp modSp new mod modClrScheme chgLayout">
        <pc:chgData name="Dr. Patricia Alvarez McHatton" userId="840d8cd4-3cef-4b56-89e3-d64df4becdbc" providerId="ADAL" clId="{0EB5C7AD-FB8B-4F6A-B37A-C39785396443}" dt="2023-03-03T13:29:22.325" v="4936" actId="1076"/>
        <pc:sldMkLst>
          <pc:docMk/>
          <pc:sldMk cId="1085621394" sldId="1004"/>
        </pc:sldMkLst>
        <pc:spChg chg="del mod ord">
          <ac:chgData name="Dr. Patricia Alvarez McHatton" userId="840d8cd4-3cef-4b56-89e3-d64df4becdbc" providerId="ADAL" clId="{0EB5C7AD-FB8B-4F6A-B37A-C39785396443}" dt="2023-03-02T17:05:15.533" v="365" actId="700"/>
          <ac:spMkLst>
            <pc:docMk/>
            <pc:sldMk cId="1085621394" sldId="1004"/>
            <ac:spMk id="2" creationId="{89A8080A-1095-2012-FC4A-C02546030F9E}"/>
          </ac:spMkLst>
        </pc:spChg>
        <pc:spChg chg="del mod ord">
          <ac:chgData name="Dr. Patricia Alvarez McHatton" userId="840d8cd4-3cef-4b56-89e3-d64df4becdbc" providerId="ADAL" clId="{0EB5C7AD-FB8B-4F6A-B37A-C39785396443}" dt="2023-03-02T17:05:15.533" v="365" actId="700"/>
          <ac:spMkLst>
            <pc:docMk/>
            <pc:sldMk cId="1085621394" sldId="1004"/>
            <ac:spMk id="3" creationId="{0197F121-95D4-84DF-DF00-440758CA7381}"/>
          </ac:spMkLst>
        </pc:spChg>
        <pc:spChg chg="del mod ord">
          <ac:chgData name="Dr. Patricia Alvarez McHatton" userId="840d8cd4-3cef-4b56-89e3-d64df4becdbc" providerId="ADAL" clId="{0EB5C7AD-FB8B-4F6A-B37A-C39785396443}" dt="2023-03-02T17:05:15.533" v="365" actId="700"/>
          <ac:spMkLst>
            <pc:docMk/>
            <pc:sldMk cId="1085621394" sldId="1004"/>
            <ac:spMk id="4" creationId="{4B4CE194-4CFB-7638-9EE1-8B72948C3469}"/>
          </ac:spMkLst>
        </pc:spChg>
        <pc:spChg chg="del">
          <ac:chgData name="Dr. Patricia Alvarez McHatton" userId="840d8cd4-3cef-4b56-89e3-d64df4becdbc" providerId="ADAL" clId="{0EB5C7AD-FB8B-4F6A-B37A-C39785396443}" dt="2023-03-02T17:05:15.533" v="365" actId="700"/>
          <ac:spMkLst>
            <pc:docMk/>
            <pc:sldMk cId="1085621394" sldId="1004"/>
            <ac:spMk id="5" creationId="{ABD19A2E-C163-E871-B98C-6C0310DD14E8}"/>
          </ac:spMkLst>
        </pc:spChg>
        <pc:spChg chg="add mod ord">
          <ac:chgData name="Dr. Patricia Alvarez McHatton" userId="840d8cd4-3cef-4b56-89e3-d64df4becdbc" providerId="ADAL" clId="{0EB5C7AD-FB8B-4F6A-B37A-C39785396443}" dt="2023-03-02T19:46:43.498" v="1696" actId="20577"/>
          <ac:spMkLst>
            <pc:docMk/>
            <pc:sldMk cId="1085621394" sldId="1004"/>
            <ac:spMk id="6" creationId="{8097EFC3-0075-57DF-018F-89894A511F2E}"/>
          </ac:spMkLst>
        </pc:spChg>
        <pc:spChg chg="add mod ord">
          <ac:chgData name="Dr. Patricia Alvarez McHatton" userId="840d8cd4-3cef-4b56-89e3-d64df4becdbc" providerId="ADAL" clId="{0EB5C7AD-FB8B-4F6A-B37A-C39785396443}" dt="2023-03-03T13:29:22.325" v="4936" actId="1076"/>
          <ac:spMkLst>
            <pc:docMk/>
            <pc:sldMk cId="1085621394" sldId="1004"/>
            <ac:spMk id="7" creationId="{1DBE7C78-F61D-66DD-0263-2B47B2755615}"/>
          </ac:spMkLst>
        </pc:spChg>
        <pc:spChg chg="add del mod ord">
          <ac:chgData name="Dr. Patricia Alvarez McHatton" userId="840d8cd4-3cef-4b56-89e3-d64df4becdbc" providerId="ADAL" clId="{0EB5C7AD-FB8B-4F6A-B37A-C39785396443}" dt="2023-03-02T19:46:23.463" v="1661" actId="478"/>
          <ac:spMkLst>
            <pc:docMk/>
            <pc:sldMk cId="1085621394" sldId="1004"/>
            <ac:spMk id="8" creationId="{329FD0C5-2C0D-1955-66D9-7D86C2F85DA7}"/>
          </ac:spMkLst>
        </pc:spChg>
      </pc:sldChg>
      <pc:sldChg chg="delSp modSp new del mod modClrScheme chgLayout">
        <pc:chgData name="Dr. Patricia Alvarez McHatton" userId="840d8cd4-3cef-4b56-89e3-d64df4becdbc" providerId="ADAL" clId="{0EB5C7AD-FB8B-4F6A-B37A-C39785396443}" dt="2023-03-02T20:30:10.592" v="2248" actId="47"/>
        <pc:sldMkLst>
          <pc:docMk/>
          <pc:sldMk cId="1097877293" sldId="1005"/>
        </pc:sldMkLst>
        <pc:spChg chg="mod ord">
          <ac:chgData name="Dr. Patricia Alvarez McHatton" userId="840d8cd4-3cef-4b56-89e3-d64df4becdbc" providerId="ADAL" clId="{0EB5C7AD-FB8B-4F6A-B37A-C39785396443}" dt="2023-03-02T20:29:47.594" v="2246" actId="1076"/>
          <ac:spMkLst>
            <pc:docMk/>
            <pc:sldMk cId="1097877293" sldId="1005"/>
            <ac:spMk id="2" creationId="{4682E63E-0B09-6283-85BA-0DFEC35B28E3}"/>
          </ac:spMkLst>
        </pc:spChg>
        <pc:spChg chg="del">
          <ac:chgData name="Dr. Patricia Alvarez McHatton" userId="840d8cd4-3cef-4b56-89e3-d64df4becdbc" providerId="ADAL" clId="{0EB5C7AD-FB8B-4F6A-B37A-C39785396443}" dt="2023-03-02T20:29:35.622" v="2239" actId="700"/>
          <ac:spMkLst>
            <pc:docMk/>
            <pc:sldMk cId="1097877293" sldId="1005"/>
            <ac:spMk id="3" creationId="{FFDE8D10-3A68-B594-10F1-84741C8953D6}"/>
          </ac:spMkLst>
        </pc:spChg>
        <pc:spChg chg="del mod">
          <ac:chgData name="Dr. Patricia Alvarez McHatton" userId="840d8cd4-3cef-4b56-89e3-d64df4becdbc" providerId="ADAL" clId="{0EB5C7AD-FB8B-4F6A-B37A-C39785396443}" dt="2023-03-02T20:29:35.622" v="2239" actId="700"/>
          <ac:spMkLst>
            <pc:docMk/>
            <pc:sldMk cId="1097877293" sldId="1005"/>
            <ac:spMk id="4" creationId="{02190C50-1C30-4A7F-EBF6-9B7891B341BA}"/>
          </ac:spMkLst>
        </pc:spChg>
      </pc:sldChg>
      <pc:sldChg chg="addSp delSp modSp new mod setBg">
        <pc:chgData name="Dr. Patricia Alvarez McHatton" userId="840d8cd4-3cef-4b56-89e3-d64df4becdbc" providerId="ADAL" clId="{0EB5C7AD-FB8B-4F6A-B37A-C39785396443}" dt="2023-03-03T14:51:16.307" v="5370" actId="1036"/>
        <pc:sldMkLst>
          <pc:docMk/>
          <pc:sldMk cId="3275993492" sldId="1006"/>
        </pc:sldMkLst>
        <pc:spChg chg="mod ord">
          <ac:chgData name="Dr. Patricia Alvarez McHatton" userId="840d8cd4-3cef-4b56-89e3-d64df4becdbc" providerId="ADAL" clId="{0EB5C7AD-FB8B-4F6A-B37A-C39785396443}" dt="2023-03-03T13:53:07.735" v="5050" actId="207"/>
          <ac:spMkLst>
            <pc:docMk/>
            <pc:sldMk cId="3275993492" sldId="1006"/>
            <ac:spMk id="2" creationId="{C109BC53-AA03-F478-210C-25DB42D6338F}"/>
          </ac:spMkLst>
        </pc:spChg>
        <pc:spChg chg="del mod">
          <ac:chgData name="Dr. Patricia Alvarez McHatton" userId="840d8cd4-3cef-4b56-89e3-d64df4becdbc" providerId="ADAL" clId="{0EB5C7AD-FB8B-4F6A-B37A-C39785396443}" dt="2023-03-03T13:43:05.005" v="4951" actId="478"/>
          <ac:spMkLst>
            <pc:docMk/>
            <pc:sldMk cId="3275993492" sldId="1006"/>
            <ac:spMk id="3" creationId="{5FE6D6F4-04AD-D8D8-771E-A84ACD6B58A7}"/>
          </ac:spMkLst>
        </pc:spChg>
        <pc:spChg chg="del mod">
          <ac:chgData name="Dr. Patricia Alvarez McHatton" userId="840d8cd4-3cef-4b56-89e3-d64df4becdbc" providerId="ADAL" clId="{0EB5C7AD-FB8B-4F6A-B37A-C39785396443}" dt="2023-03-03T13:49:39.020" v="4993" actId="478"/>
          <ac:spMkLst>
            <pc:docMk/>
            <pc:sldMk cId="3275993492" sldId="1006"/>
            <ac:spMk id="4" creationId="{D9EE76B0-8CF9-F7B6-9486-7BF936FE902F}"/>
          </ac:spMkLst>
        </pc:spChg>
        <pc:spChg chg="add del mod">
          <ac:chgData name="Dr. Patricia Alvarez McHatton" userId="840d8cd4-3cef-4b56-89e3-d64df4becdbc" providerId="ADAL" clId="{0EB5C7AD-FB8B-4F6A-B37A-C39785396443}" dt="2023-03-03T13:43:16.509" v="4955" actId="478"/>
          <ac:spMkLst>
            <pc:docMk/>
            <pc:sldMk cId="3275993492" sldId="1006"/>
            <ac:spMk id="7" creationId="{B8E9E90A-FA1E-C023-5726-6EADCB529D47}"/>
          </ac:spMkLst>
        </pc:spChg>
        <pc:spChg chg="add del mod">
          <ac:chgData name="Dr. Patricia Alvarez McHatton" userId="840d8cd4-3cef-4b56-89e3-d64df4becdbc" providerId="ADAL" clId="{0EB5C7AD-FB8B-4F6A-B37A-C39785396443}" dt="2023-03-03T13:43:07.633" v="4952" actId="478"/>
          <ac:spMkLst>
            <pc:docMk/>
            <pc:sldMk cId="3275993492" sldId="1006"/>
            <ac:spMk id="9" creationId="{679AF830-BA5F-D1D1-1D3C-AE1216A69A13}"/>
          </ac:spMkLst>
        </pc:spChg>
        <pc:spChg chg="add del">
          <ac:chgData name="Dr. Patricia Alvarez McHatton" userId="840d8cd4-3cef-4b56-89e3-d64df4becdbc" providerId="ADAL" clId="{0EB5C7AD-FB8B-4F6A-B37A-C39785396443}" dt="2023-03-03T13:45:58.810" v="4966"/>
          <ac:spMkLst>
            <pc:docMk/>
            <pc:sldMk cId="3275993492" sldId="1006"/>
            <ac:spMk id="10" creationId="{A938152B-59D0-427E-617E-B5CB48D0FA2C}"/>
          </ac:spMkLst>
        </pc:spChg>
        <pc:spChg chg="add del mod">
          <ac:chgData name="Dr. Patricia Alvarez McHatton" userId="840d8cd4-3cef-4b56-89e3-d64df4becdbc" providerId="ADAL" clId="{0EB5C7AD-FB8B-4F6A-B37A-C39785396443}" dt="2023-03-03T13:49:41.378" v="4995" actId="478"/>
          <ac:spMkLst>
            <pc:docMk/>
            <pc:sldMk cId="3275993492" sldId="1006"/>
            <ac:spMk id="16" creationId="{C76D2C66-DDF5-BEAF-4CE8-CD0606BFC53F}"/>
          </ac:spMkLst>
        </pc:spChg>
        <pc:spChg chg="add">
          <ac:chgData name="Dr. Patricia Alvarez McHatton" userId="840d8cd4-3cef-4b56-89e3-d64df4becdbc" providerId="ADAL" clId="{0EB5C7AD-FB8B-4F6A-B37A-C39785396443}" dt="2023-03-03T13:51:07.176" v="5021" actId="26606"/>
          <ac:spMkLst>
            <pc:docMk/>
            <pc:sldMk cId="3275993492" sldId="1006"/>
            <ac:spMk id="2055" creationId="{0855A890-B60B-4670-9DC2-69DC05015AB3}"/>
          </ac:spMkLst>
        </pc:spChg>
        <pc:spChg chg="add">
          <ac:chgData name="Dr. Patricia Alvarez McHatton" userId="840d8cd4-3cef-4b56-89e3-d64df4becdbc" providerId="ADAL" clId="{0EB5C7AD-FB8B-4F6A-B37A-C39785396443}" dt="2023-03-03T13:51:07.176" v="5021" actId="26606"/>
          <ac:spMkLst>
            <pc:docMk/>
            <pc:sldMk cId="3275993492" sldId="1006"/>
            <ac:spMk id="2057" creationId="{90F533E9-6690-41A8-A372-4C6C622D028D}"/>
          </ac:spMkLst>
        </pc:spChg>
        <pc:spChg chg="add">
          <ac:chgData name="Dr. Patricia Alvarez McHatton" userId="840d8cd4-3cef-4b56-89e3-d64df4becdbc" providerId="ADAL" clId="{0EB5C7AD-FB8B-4F6A-B37A-C39785396443}" dt="2023-03-03T13:51:07.176" v="5021" actId="26606"/>
          <ac:spMkLst>
            <pc:docMk/>
            <pc:sldMk cId="3275993492" sldId="1006"/>
            <ac:spMk id="2059" creationId="{99413ED5-9ED4-4772-BCE4-2BCAE6B12E35}"/>
          </ac:spMkLst>
        </pc:spChg>
        <pc:spChg chg="add">
          <ac:chgData name="Dr. Patricia Alvarez McHatton" userId="840d8cd4-3cef-4b56-89e3-d64df4becdbc" providerId="ADAL" clId="{0EB5C7AD-FB8B-4F6A-B37A-C39785396443}" dt="2023-03-03T13:51:07.176" v="5021" actId="26606"/>
          <ac:spMkLst>
            <pc:docMk/>
            <pc:sldMk cId="3275993492" sldId="1006"/>
            <ac:spMk id="2061" creationId="{04357C93-F0CB-4A1C-8F77-4E9063789819}"/>
          </ac:spMkLst>
        </pc:spChg>
        <pc:picChg chg="add mod ord">
          <ac:chgData name="Dr. Patricia Alvarez McHatton" userId="840d8cd4-3cef-4b56-89e3-d64df4becdbc" providerId="ADAL" clId="{0EB5C7AD-FB8B-4F6A-B37A-C39785396443}" dt="2023-03-03T13:51:07.176" v="5021" actId="26606"/>
          <ac:picMkLst>
            <pc:docMk/>
            <pc:sldMk cId="3275993492" sldId="1006"/>
            <ac:picMk id="6" creationId="{91E83C07-045F-A450-9718-C0B96C60859D}"/>
          </ac:picMkLst>
        </pc:picChg>
        <pc:picChg chg="add mod">
          <ac:chgData name="Dr. Patricia Alvarez McHatton" userId="840d8cd4-3cef-4b56-89e3-d64df4becdbc" providerId="ADAL" clId="{0EB5C7AD-FB8B-4F6A-B37A-C39785396443}" dt="2023-03-03T13:51:22.506" v="5023" actId="27614"/>
          <ac:picMkLst>
            <pc:docMk/>
            <pc:sldMk cId="3275993492" sldId="1006"/>
            <ac:picMk id="12" creationId="{20EABC3E-8CCE-CB69-E668-09F213F48EEC}"/>
          </ac:picMkLst>
        </pc:picChg>
        <pc:picChg chg="add mod ord modCrop">
          <ac:chgData name="Dr. Patricia Alvarez McHatton" userId="840d8cd4-3cef-4b56-89e3-d64df4becdbc" providerId="ADAL" clId="{0EB5C7AD-FB8B-4F6A-B37A-C39785396443}" dt="2023-03-03T14:51:16.307" v="5370" actId="1036"/>
          <ac:picMkLst>
            <pc:docMk/>
            <pc:sldMk cId="3275993492" sldId="1006"/>
            <ac:picMk id="14" creationId="{05C89CCE-278F-C0E3-190D-BD3FE302DFB1}"/>
          </ac:picMkLst>
        </pc:picChg>
        <pc:picChg chg="add del mod">
          <ac:chgData name="Dr. Patricia Alvarez McHatton" userId="840d8cd4-3cef-4b56-89e3-d64df4becdbc" providerId="ADAL" clId="{0EB5C7AD-FB8B-4F6A-B37A-C39785396443}" dt="2023-03-03T13:52:07.516" v="5037" actId="931"/>
          <ac:picMkLst>
            <pc:docMk/>
            <pc:sldMk cId="3275993492" sldId="1006"/>
            <ac:picMk id="18" creationId="{529DDAA4-0243-08E4-483C-7F6260716A2C}"/>
          </ac:picMkLst>
        </pc:picChg>
        <pc:picChg chg="add mod">
          <ac:chgData name="Dr. Patricia Alvarez McHatton" userId="840d8cd4-3cef-4b56-89e3-d64df4becdbc" providerId="ADAL" clId="{0EB5C7AD-FB8B-4F6A-B37A-C39785396443}" dt="2023-03-03T13:52:52.038" v="5048" actId="1076"/>
          <ac:picMkLst>
            <pc:docMk/>
            <pc:sldMk cId="3275993492" sldId="1006"/>
            <ac:picMk id="20" creationId="{65D40A27-A6A7-5BE6-55BB-6AA0CFD7D383}"/>
          </ac:picMkLst>
        </pc:picChg>
        <pc:picChg chg="add del mod ord">
          <ac:chgData name="Dr. Patricia Alvarez McHatton" userId="840d8cd4-3cef-4b56-89e3-d64df4becdbc" providerId="ADAL" clId="{0EB5C7AD-FB8B-4F6A-B37A-C39785396443}" dt="2023-03-03T13:51:07.176" v="5021" actId="26606"/>
          <ac:picMkLst>
            <pc:docMk/>
            <pc:sldMk cId="3275993492" sldId="1006"/>
            <ac:picMk id="2050" creationId="{8A2D58D8-260A-9456-0F13-86BBBB2E32FC}"/>
          </ac:picMkLst>
        </pc:picChg>
        <pc:picChg chg="add del">
          <ac:chgData name="Dr. Patricia Alvarez McHatton" userId="840d8cd4-3cef-4b56-89e3-d64df4becdbc" providerId="ADAL" clId="{0EB5C7AD-FB8B-4F6A-B37A-C39785396443}" dt="2023-03-03T13:45:02.035" v="4964"/>
          <ac:picMkLst>
            <pc:docMk/>
            <pc:sldMk cId="3275993492" sldId="1006"/>
            <ac:picMk id="2052" creationId="{DB579950-CFCD-D702-3173-9997AF2C1B92}"/>
          </ac:picMkLst>
        </pc:picChg>
      </pc:sldChg>
      <pc:sldChg chg="addSp delSp modSp new mod modClrScheme chgLayout modNotesTx">
        <pc:chgData name="Dr. Patricia Alvarez McHatton" userId="840d8cd4-3cef-4b56-89e3-d64df4becdbc" providerId="ADAL" clId="{0EB5C7AD-FB8B-4F6A-B37A-C39785396443}" dt="2023-03-03T13:57:43.627" v="5097" actId="20577"/>
        <pc:sldMkLst>
          <pc:docMk/>
          <pc:sldMk cId="1000879106" sldId="1007"/>
        </pc:sldMkLst>
        <pc:spChg chg="mod ord">
          <ac:chgData name="Dr. Patricia Alvarez McHatton" userId="840d8cd4-3cef-4b56-89e3-d64df4becdbc" providerId="ADAL" clId="{0EB5C7AD-FB8B-4F6A-B37A-C39785396443}" dt="2023-03-02T20:55:17.086" v="2906" actId="700"/>
          <ac:spMkLst>
            <pc:docMk/>
            <pc:sldMk cId="1000879106" sldId="1007"/>
            <ac:spMk id="2" creationId="{E5426E25-00D7-86D6-0BB0-02FB7C763A31}"/>
          </ac:spMkLst>
        </pc:spChg>
        <pc:spChg chg="mod ord">
          <ac:chgData name="Dr. Patricia Alvarez McHatton" userId="840d8cd4-3cef-4b56-89e3-d64df4becdbc" providerId="ADAL" clId="{0EB5C7AD-FB8B-4F6A-B37A-C39785396443}" dt="2023-03-02T21:00:37.662" v="2926" actId="20577"/>
          <ac:spMkLst>
            <pc:docMk/>
            <pc:sldMk cId="1000879106" sldId="1007"/>
            <ac:spMk id="3" creationId="{A6C40498-997D-2C2F-716E-F1C15D42235C}"/>
          </ac:spMkLst>
        </pc:spChg>
        <pc:spChg chg="mod ord">
          <ac:chgData name="Dr. Patricia Alvarez McHatton" userId="840d8cd4-3cef-4b56-89e3-d64df4becdbc" providerId="ADAL" clId="{0EB5C7AD-FB8B-4F6A-B37A-C39785396443}" dt="2023-03-02T20:55:17.107" v="2907" actId="27636"/>
          <ac:spMkLst>
            <pc:docMk/>
            <pc:sldMk cId="1000879106" sldId="1007"/>
            <ac:spMk id="4" creationId="{B68C0FAA-09A9-9FFC-9CD3-32CEB087C112}"/>
          </ac:spMkLst>
        </pc:spChg>
        <pc:spChg chg="add del mod ord">
          <ac:chgData name="Dr. Patricia Alvarez McHatton" userId="840d8cd4-3cef-4b56-89e3-d64df4becdbc" providerId="ADAL" clId="{0EB5C7AD-FB8B-4F6A-B37A-C39785396443}" dt="2023-03-02T20:55:33.424" v="2908" actId="931"/>
          <ac:spMkLst>
            <pc:docMk/>
            <pc:sldMk cId="1000879106" sldId="1007"/>
            <ac:spMk id="7" creationId="{EF75F7DC-06A1-80E9-30F7-D5A14C3FBE3D}"/>
          </ac:spMkLst>
        </pc:spChg>
        <pc:picChg chg="add del mod">
          <ac:chgData name="Dr. Patricia Alvarez McHatton" userId="840d8cd4-3cef-4b56-89e3-d64df4becdbc" providerId="ADAL" clId="{0EB5C7AD-FB8B-4F6A-B37A-C39785396443}" dt="2023-03-02T20:55:36.680" v="2911" actId="478"/>
          <ac:picMkLst>
            <pc:docMk/>
            <pc:sldMk cId="1000879106" sldId="1007"/>
            <ac:picMk id="6" creationId="{98BCA4F8-8964-2EA9-68A5-1F6C4B114909}"/>
          </ac:picMkLst>
        </pc:picChg>
        <pc:picChg chg="add mod">
          <ac:chgData name="Dr. Patricia Alvarez McHatton" userId="840d8cd4-3cef-4b56-89e3-d64df4becdbc" providerId="ADAL" clId="{0EB5C7AD-FB8B-4F6A-B37A-C39785396443}" dt="2023-03-02T20:55:34.161" v="2910" actId="962"/>
          <ac:picMkLst>
            <pc:docMk/>
            <pc:sldMk cId="1000879106" sldId="1007"/>
            <ac:picMk id="9" creationId="{F4B0D183-1B75-79BD-0BAA-FFC1E756DF6B}"/>
          </ac:picMkLst>
        </pc:picChg>
      </pc:sldChg>
      <pc:sldChg chg="addSp delSp modSp new mod modClrScheme chgLayout">
        <pc:chgData name="Dr. Patricia Alvarez McHatton" userId="840d8cd4-3cef-4b56-89e3-d64df4becdbc" providerId="ADAL" clId="{0EB5C7AD-FB8B-4F6A-B37A-C39785396443}" dt="2023-03-02T21:47:35.821" v="3891" actId="207"/>
        <pc:sldMkLst>
          <pc:docMk/>
          <pc:sldMk cId="354738111" sldId="1008"/>
        </pc:sldMkLst>
        <pc:spChg chg="del mod ord">
          <ac:chgData name="Dr. Patricia Alvarez McHatton" userId="840d8cd4-3cef-4b56-89e3-d64df4becdbc" providerId="ADAL" clId="{0EB5C7AD-FB8B-4F6A-B37A-C39785396443}" dt="2023-03-02T17:42:01.602" v="890" actId="700"/>
          <ac:spMkLst>
            <pc:docMk/>
            <pc:sldMk cId="354738111" sldId="1008"/>
            <ac:spMk id="2" creationId="{F3E8E81F-DFCA-3E52-5D8C-359226AAD158}"/>
          </ac:spMkLst>
        </pc:spChg>
        <pc:spChg chg="del mod ord">
          <ac:chgData name="Dr. Patricia Alvarez McHatton" userId="840d8cd4-3cef-4b56-89e3-d64df4becdbc" providerId="ADAL" clId="{0EB5C7AD-FB8B-4F6A-B37A-C39785396443}" dt="2023-03-02T17:42:01.602" v="890" actId="700"/>
          <ac:spMkLst>
            <pc:docMk/>
            <pc:sldMk cId="354738111" sldId="1008"/>
            <ac:spMk id="3" creationId="{4EB04515-8642-D5D8-B3EA-79900D032E49}"/>
          </ac:spMkLst>
        </pc:spChg>
        <pc:spChg chg="add mod ord">
          <ac:chgData name="Dr. Patricia Alvarez McHatton" userId="840d8cd4-3cef-4b56-89e3-d64df4becdbc" providerId="ADAL" clId="{0EB5C7AD-FB8B-4F6A-B37A-C39785396443}" dt="2023-03-02T21:46:53.310" v="3857" actId="20577"/>
          <ac:spMkLst>
            <pc:docMk/>
            <pc:sldMk cId="354738111" sldId="1008"/>
            <ac:spMk id="4" creationId="{A29AED36-45DC-DFF5-4B35-C975E93003EE}"/>
          </ac:spMkLst>
        </pc:spChg>
        <pc:spChg chg="add del mod ord">
          <ac:chgData name="Dr. Patricia Alvarez McHatton" userId="840d8cd4-3cef-4b56-89e3-d64df4becdbc" providerId="ADAL" clId="{0EB5C7AD-FB8B-4F6A-B37A-C39785396443}" dt="2023-03-02T21:47:11.777" v="3858" actId="931"/>
          <ac:spMkLst>
            <pc:docMk/>
            <pc:sldMk cId="354738111" sldId="1008"/>
            <ac:spMk id="5" creationId="{DF9AD980-78A7-53F3-4125-B397E2AE12A1}"/>
          </ac:spMkLst>
        </pc:spChg>
        <pc:spChg chg="add mod ord">
          <ac:chgData name="Dr. Patricia Alvarez McHatton" userId="840d8cd4-3cef-4b56-89e3-d64df4becdbc" providerId="ADAL" clId="{0EB5C7AD-FB8B-4F6A-B37A-C39785396443}" dt="2023-03-02T21:47:25.211" v="3890" actId="207"/>
          <ac:spMkLst>
            <pc:docMk/>
            <pc:sldMk cId="354738111" sldId="1008"/>
            <ac:spMk id="6" creationId="{DAC2207F-717D-C7A1-1EFF-42EE5A098EDB}"/>
          </ac:spMkLst>
        </pc:spChg>
        <pc:spChg chg="add mod">
          <ac:chgData name="Dr. Patricia Alvarez McHatton" userId="840d8cd4-3cef-4b56-89e3-d64df4becdbc" providerId="ADAL" clId="{0EB5C7AD-FB8B-4F6A-B37A-C39785396443}" dt="2023-03-02T21:47:35.821" v="3891" actId="207"/>
          <ac:spMkLst>
            <pc:docMk/>
            <pc:sldMk cId="354738111" sldId="1008"/>
            <ac:spMk id="9" creationId="{C4D775CE-AC06-7EF8-9B3B-151BCB013054}"/>
          </ac:spMkLst>
        </pc:spChg>
        <pc:picChg chg="add mod">
          <ac:chgData name="Dr. Patricia Alvarez McHatton" userId="840d8cd4-3cef-4b56-89e3-d64df4becdbc" providerId="ADAL" clId="{0EB5C7AD-FB8B-4F6A-B37A-C39785396443}" dt="2023-03-02T21:47:13.686" v="3860" actId="962"/>
          <ac:picMkLst>
            <pc:docMk/>
            <pc:sldMk cId="354738111" sldId="1008"/>
            <ac:picMk id="8" creationId="{0FD6EED1-A00C-BD3A-DF53-4CA01AD4F26E}"/>
          </ac:picMkLst>
        </pc:picChg>
      </pc:sldChg>
      <pc:sldChg chg="modSp new del mod">
        <pc:chgData name="Dr. Patricia Alvarez McHatton" userId="840d8cd4-3cef-4b56-89e3-d64df4becdbc" providerId="ADAL" clId="{0EB5C7AD-FB8B-4F6A-B37A-C39785396443}" dt="2023-03-02T17:33:29.889" v="765" actId="47"/>
        <pc:sldMkLst>
          <pc:docMk/>
          <pc:sldMk cId="1574000230" sldId="1008"/>
        </pc:sldMkLst>
        <pc:spChg chg="mod">
          <ac:chgData name="Dr. Patricia Alvarez McHatton" userId="840d8cd4-3cef-4b56-89e3-d64df4becdbc" providerId="ADAL" clId="{0EB5C7AD-FB8B-4F6A-B37A-C39785396443}" dt="2023-03-02T17:32:18.985" v="762" actId="20577"/>
          <ac:spMkLst>
            <pc:docMk/>
            <pc:sldMk cId="1574000230" sldId="1008"/>
            <ac:spMk id="2" creationId="{62C6A6CC-C0F3-26E7-5366-29BE4BB6C74B}"/>
          </ac:spMkLst>
        </pc:spChg>
      </pc:sldChg>
      <pc:sldChg chg="modSp new del mod ord">
        <pc:chgData name="Dr. Patricia Alvarez McHatton" userId="840d8cd4-3cef-4b56-89e3-d64df4becdbc" providerId="ADAL" clId="{0EB5C7AD-FB8B-4F6A-B37A-C39785396443}" dt="2023-03-02T21:10:33.078" v="3262" actId="47"/>
        <pc:sldMkLst>
          <pc:docMk/>
          <pc:sldMk cId="3433545697" sldId="1009"/>
        </pc:sldMkLst>
        <pc:spChg chg="mod">
          <ac:chgData name="Dr. Patricia Alvarez McHatton" userId="840d8cd4-3cef-4b56-89e3-d64df4becdbc" providerId="ADAL" clId="{0EB5C7AD-FB8B-4F6A-B37A-C39785396443}" dt="2023-03-02T17:44:28.496" v="911" actId="20577"/>
          <ac:spMkLst>
            <pc:docMk/>
            <pc:sldMk cId="3433545697" sldId="1009"/>
            <ac:spMk id="2" creationId="{46641126-9120-848C-0111-5FFF6D126CE4}"/>
          </ac:spMkLst>
        </pc:spChg>
        <pc:spChg chg="mod">
          <ac:chgData name="Dr. Patricia Alvarez McHatton" userId="840d8cd4-3cef-4b56-89e3-d64df4becdbc" providerId="ADAL" clId="{0EB5C7AD-FB8B-4F6A-B37A-C39785396443}" dt="2023-03-02T19:09:07.904" v="1050" actId="27636"/>
          <ac:spMkLst>
            <pc:docMk/>
            <pc:sldMk cId="3433545697" sldId="1009"/>
            <ac:spMk id="4" creationId="{779D95FD-AE2A-B62A-96D4-5E852F65003A}"/>
          </ac:spMkLst>
        </pc:spChg>
      </pc:sldChg>
      <pc:sldChg chg="addSp delSp modSp new del mod modClrScheme chgLayout">
        <pc:chgData name="Dr. Patricia Alvarez McHatton" userId="840d8cd4-3cef-4b56-89e3-d64df4becdbc" providerId="ADAL" clId="{0EB5C7AD-FB8B-4F6A-B37A-C39785396443}" dt="2023-03-02T18:04:40.768" v="1045" actId="47"/>
        <pc:sldMkLst>
          <pc:docMk/>
          <pc:sldMk cId="1774052248" sldId="1010"/>
        </pc:sldMkLst>
        <pc:spChg chg="del mod ord">
          <ac:chgData name="Dr. Patricia Alvarez McHatton" userId="840d8cd4-3cef-4b56-89e3-d64df4becdbc" providerId="ADAL" clId="{0EB5C7AD-FB8B-4F6A-B37A-C39785396443}" dt="2023-03-02T18:01:40.786" v="919" actId="700"/>
          <ac:spMkLst>
            <pc:docMk/>
            <pc:sldMk cId="1774052248" sldId="1010"/>
            <ac:spMk id="2" creationId="{04EC5163-1F5A-DAD7-49B3-5FB182F52C87}"/>
          </ac:spMkLst>
        </pc:spChg>
        <pc:spChg chg="add mod ord">
          <ac:chgData name="Dr. Patricia Alvarez McHatton" userId="840d8cd4-3cef-4b56-89e3-d64df4becdbc" providerId="ADAL" clId="{0EB5C7AD-FB8B-4F6A-B37A-C39785396443}" dt="2023-03-02T18:01:46.479" v="935" actId="20577"/>
          <ac:spMkLst>
            <pc:docMk/>
            <pc:sldMk cId="1774052248" sldId="1010"/>
            <ac:spMk id="3" creationId="{AFD501B2-E64C-0D3C-26A3-2A86A7EBEEA3}"/>
          </ac:spMkLst>
        </pc:spChg>
        <pc:spChg chg="add mod ord">
          <ac:chgData name="Dr. Patricia Alvarez McHatton" userId="840d8cd4-3cef-4b56-89e3-d64df4becdbc" providerId="ADAL" clId="{0EB5C7AD-FB8B-4F6A-B37A-C39785396443}" dt="2023-03-02T18:02:03.696" v="987" actId="20577"/>
          <ac:spMkLst>
            <pc:docMk/>
            <pc:sldMk cId="1774052248" sldId="1010"/>
            <ac:spMk id="4" creationId="{A32CABD0-D75B-F15A-23CF-12986A57A98C}"/>
          </ac:spMkLst>
        </pc:spChg>
        <pc:spChg chg="add mod ord">
          <ac:chgData name="Dr. Patricia Alvarez McHatton" userId="840d8cd4-3cef-4b56-89e3-d64df4becdbc" providerId="ADAL" clId="{0EB5C7AD-FB8B-4F6A-B37A-C39785396443}" dt="2023-03-02T18:01:40.805" v="920" actId="27636"/>
          <ac:spMkLst>
            <pc:docMk/>
            <pc:sldMk cId="1774052248" sldId="1010"/>
            <ac:spMk id="5" creationId="{692313F0-2D5D-74EA-4710-E05A0D0D650C}"/>
          </ac:spMkLst>
        </pc:spChg>
      </pc:sldChg>
      <pc:sldChg chg="addSp delSp modSp new mod modClrScheme chgLayout modNotesTx">
        <pc:chgData name="Dr. Patricia Alvarez McHatton" userId="840d8cd4-3cef-4b56-89e3-d64df4becdbc" providerId="ADAL" clId="{0EB5C7AD-FB8B-4F6A-B37A-C39785396443}" dt="2023-03-03T13:25:28.870" v="4854" actId="14100"/>
        <pc:sldMkLst>
          <pc:docMk/>
          <pc:sldMk cId="2494551579" sldId="1010"/>
        </pc:sldMkLst>
        <pc:spChg chg="del mod ord">
          <ac:chgData name="Dr. Patricia Alvarez McHatton" userId="840d8cd4-3cef-4b56-89e3-d64df4becdbc" providerId="ADAL" clId="{0EB5C7AD-FB8B-4F6A-B37A-C39785396443}" dt="2023-03-02T19:15:46.496" v="1165" actId="700"/>
          <ac:spMkLst>
            <pc:docMk/>
            <pc:sldMk cId="2494551579" sldId="1010"/>
            <ac:spMk id="2" creationId="{41D70630-59FE-4110-C1CE-E0211028D403}"/>
          </ac:spMkLst>
        </pc:spChg>
        <pc:spChg chg="del mod ord">
          <ac:chgData name="Dr. Patricia Alvarez McHatton" userId="840d8cd4-3cef-4b56-89e3-d64df4becdbc" providerId="ADAL" clId="{0EB5C7AD-FB8B-4F6A-B37A-C39785396443}" dt="2023-03-02T19:15:46.496" v="1165" actId="700"/>
          <ac:spMkLst>
            <pc:docMk/>
            <pc:sldMk cId="2494551579" sldId="1010"/>
            <ac:spMk id="3" creationId="{3CF5A625-D54D-C7ED-0301-C75D06CB1FDF}"/>
          </ac:spMkLst>
        </pc:spChg>
        <pc:spChg chg="del mod ord">
          <ac:chgData name="Dr. Patricia Alvarez McHatton" userId="840d8cd4-3cef-4b56-89e3-d64df4becdbc" providerId="ADAL" clId="{0EB5C7AD-FB8B-4F6A-B37A-C39785396443}" dt="2023-03-02T19:15:46.496" v="1165" actId="700"/>
          <ac:spMkLst>
            <pc:docMk/>
            <pc:sldMk cId="2494551579" sldId="1010"/>
            <ac:spMk id="4" creationId="{DF5F28F6-CAF1-2C0F-E39A-BE9E4620D346}"/>
          </ac:spMkLst>
        </pc:spChg>
        <pc:spChg chg="add mod ord">
          <ac:chgData name="Dr. Patricia Alvarez McHatton" userId="840d8cd4-3cef-4b56-89e3-d64df4becdbc" providerId="ADAL" clId="{0EB5C7AD-FB8B-4F6A-B37A-C39785396443}" dt="2023-03-02T19:16:52.298" v="1207" actId="255"/>
          <ac:spMkLst>
            <pc:docMk/>
            <pc:sldMk cId="2494551579" sldId="1010"/>
            <ac:spMk id="5" creationId="{1314108D-B84D-8653-49F0-C40538D0AF83}"/>
          </ac:spMkLst>
        </pc:spChg>
        <pc:spChg chg="add del mod ord">
          <ac:chgData name="Dr. Patricia Alvarez McHatton" userId="840d8cd4-3cef-4b56-89e3-d64df4becdbc" providerId="ADAL" clId="{0EB5C7AD-FB8B-4F6A-B37A-C39785396443}" dt="2023-03-02T19:16:13.666" v="1198" actId="700"/>
          <ac:spMkLst>
            <pc:docMk/>
            <pc:sldMk cId="2494551579" sldId="1010"/>
            <ac:spMk id="6" creationId="{CA09D49A-C5EA-5B1C-3983-F5E5474570F8}"/>
          </ac:spMkLst>
        </pc:spChg>
        <pc:spChg chg="add del mod ord">
          <ac:chgData name="Dr. Patricia Alvarez McHatton" userId="840d8cd4-3cef-4b56-89e3-d64df4becdbc" providerId="ADAL" clId="{0EB5C7AD-FB8B-4F6A-B37A-C39785396443}" dt="2023-03-02T19:16:13.666" v="1198" actId="700"/>
          <ac:spMkLst>
            <pc:docMk/>
            <pc:sldMk cId="2494551579" sldId="1010"/>
            <ac:spMk id="7" creationId="{95EDCD06-9B85-7B84-2C29-FD0E363887A0}"/>
          </ac:spMkLst>
        </pc:spChg>
        <pc:spChg chg="add mod ord">
          <ac:chgData name="Dr. Patricia Alvarez McHatton" userId="840d8cd4-3cef-4b56-89e3-d64df4becdbc" providerId="ADAL" clId="{0EB5C7AD-FB8B-4F6A-B37A-C39785396443}" dt="2023-03-02T19:20:13.677" v="1236" actId="1076"/>
          <ac:spMkLst>
            <pc:docMk/>
            <pc:sldMk cId="2494551579" sldId="1010"/>
            <ac:spMk id="8" creationId="{53FBD186-120C-85FE-EE2D-5CD3F731E25B}"/>
          </ac:spMkLst>
        </pc:spChg>
        <pc:spChg chg="add del mod ord">
          <ac:chgData name="Dr. Patricia Alvarez McHatton" userId="840d8cd4-3cef-4b56-89e3-d64df4becdbc" providerId="ADAL" clId="{0EB5C7AD-FB8B-4F6A-B37A-C39785396443}" dt="2023-03-02T19:18:18.899" v="1220" actId="478"/>
          <ac:spMkLst>
            <pc:docMk/>
            <pc:sldMk cId="2494551579" sldId="1010"/>
            <ac:spMk id="9" creationId="{32B1705B-5D68-79A2-5BE4-A1B319B883A3}"/>
          </ac:spMkLst>
        </pc:spChg>
        <pc:spChg chg="add del mod ord">
          <ac:chgData name="Dr. Patricia Alvarez McHatton" userId="840d8cd4-3cef-4b56-89e3-d64df4becdbc" providerId="ADAL" clId="{0EB5C7AD-FB8B-4F6A-B37A-C39785396443}" dt="2023-03-02T19:16:17.084" v="1200" actId="478"/>
          <ac:spMkLst>
            <pc:docMk/>
            <pc:sldMk cId="2494551579" sldId="1010"/>
            <ac:spMk id="10" creationId="{34FF1936-FF53-8CF5-44CA-40914FCC4CCD}"/>
          </ac:spMkLst>
        </pc:spChg>
        <pc:spChg chg="add mod">
          <ac:chgData name="Dr. Patricia Alvarez McHatton" userId="840d8cd4-3cef-4b56-89e3-d64df4becdbc" providerId="ADAL" clId="{0EB5C7AD-FB8B-4F6A-B37A-C39785396443}" dt="2023-03-03T13:25:28.870" v="4854" actId="14100"/>
          <ac:spMkLst>
            <pc:docMk/>
            <pc:sldMk cId="2494551579" sldId="1010"/>
            <ac:spMk id="13" creationId="{5A0FB5E9-877B-3B88-8361-364E3EC7EDDA}"/>
          </ac:spMkLst>
        </pc:spChg>
        <pc:spChg chg="add del">
          <ac:chgData name="Dr. Patricia Alvarez McHatton" userId="840d8cd4-3cef-4b56-89e3-d64df4becdbc" providerId="ADAL" clId="{0EB5C7AD-FB8B-4F6A-B37A-C39785396443}" dt="2023-03-02T19:18:22.012" v="1222" actId="22"/>
          <ac:spMkLst>
            <pc:docMk/>
            <pc:sldMk cId="2494551579" sldId="1010"/>
            <ac:spMk id="15" creationId="{03851314-6343-0E31-C9B7-9BA0CC171B6C}"/>
          </ac:spMkLst>
        </pc:spChg>
        <pc:graphicFrameChg chg="add mod">
          <ac:chgData name="Dr. Patricia Alvarez McHatton" userId="840d8cd4-3cef-4b56-89e3-d64df4becdbc" providerId="ADAL" clId="{0EB5C7AD-FB8B-4F6A-B37A-C39785396443}" dt="2023-03-02T19:20:21.963" v="1238" actId="1076"/>
          <ac:graphicFrameMkLst>
            <pc:docMk/>
            <pc:sldMk cId="2494551579" sldId="1010"/>
            <ac:graphicFrameMk id="16" creationId="{06AADD80-39F8-BF1A-2554-3D254E648787}"/>
          </ac:graphicFrameMkLst>
        </pc:graphicFrameChg>
        <pc:picChg chg="add mod modCrop">
          <ac:chgData name="Dr. Patricia Alvarez McHatton" userId="840d8cd4-3cef-4b56-89e3-d64df4becdbc" providerId="ADAL" clId="{0EB5C7AD-FB8B-4F6A-B37A-C39785396443}" dt="2023-03-02T19:16:43.034" v="1206" actId="732"/>
          <ac:picMkLst>
            <pc:docMk/>
            <pc:sldMk cId="2494551579" sldId="1010"/>
            <ac:picMk id="11" creationId="{588F2AAB-1D37-B2FA-8D8D-FFDB0014C941}"/>
          </ac:picMkLst>
        </pc:picChg>
      </pc:sldChg>
      <pc:sldChg chg="new del">
        <pc:chgData name="Dr. Patricia Alvarez McHatton" userId="840d8cd4-3cef-4b56-89e3-d64df4becdbc" providerId="ADAL" clId="{0EB5C7AD-FB8B-4F6A-B37A-C39785396443}" dt="2023-03-02T19:20:47.682" v="1243" actId="680"/>
        <pc:sldMkLst>
          <pc:docMk/>
          <pc:sldMk cId="1201276852" sldId="1011"/>
        </pc:sldMkLst>
      </pc:sldChg>
      <pc:sldChg chg="addSp modSp new mod ord modAnim modNotesTx">
        <pc:chgData name="Dr. Patricia Alvarez McHatton" userId="840d8cd4-3cef-4b56-89e3-d64df4becdbc" providerId="ADAL" clId="{0EB5C7AD-FB8B-4F6A-B37A-C39785396443}" dt="2023-03-03T13:26:01.987" v="4856" actId="20577"/>
        <pc:sldMkLst>
          <pc:docMk/>
          <pc:sldMk cId="1793719617" sldId="1011"/>
        </pc:sldMkLst>
        <pc:spChg chg="mod">
          <ac:chgData name="Dr. Patricia Alvarez McHatton" userId="840d8cd4-3cef-4b56-89e3-d64df4becdbc" providerId="ADAL" clId="{0EB5C7AD-FB8B-4F6A-B37A-C39785396443}" dt="2023-03-02T19:21:01.250" v="1258" actId="20577"/>
          <ac:spMkLst>
            <pc:docMk/>
            <pc:sldMk cId="1793719617" sldId="1011"/>
            <ac:spMk id="2" creationId="{5BDE7D6F-3237-B467-EED5-8E6068C3E1C6}"/>
          </ac:spMkLst>
        </pc:spChg>
        <pc:spChg chg="mod">
          <ac:chgData name="Dr. Patricia Alvarez McHatton" userId="840d8cd4-3cef-4b56-89e3-d64df4becdbc" providerId="ADAL" clId="{0EB5C7AD-FB8B-4F6A-B37A-C39785396443}" dt="2023-03-03T13:26:01.987" v="4856" actId="20577"/>
          <ac:spMkLst>
            <pc:docMk/>
            <pc:sldMk cId="1793719617" sldId="1011"/>
            <ac:spMk id="3" creationId="{66FD3F5E-47A8-6984-8C51-B148CA36E393}"/>
          </ac:spMkLst>
        </pc:spChg>
        <pc:spChg chg="mod">
          <ac:chgData name="Dr. Patricia Alvarez McHatton" userId="840d8cd4-3cef-4b56-89e3-d64df4becdbc" providerId="ADAL" clId="{0EB5C7AD-FB8B-4F6A-B37A-C39785396443}" dt="2023-03-02T19:21:12.679" v="1268" actId="207"/>
          <ac:spMkLst>
            <pc:docMk/>
            <pc:sldMk cId="1793719617" sldId="1011"/>
            <ac:spMk id="4" creationId="{80F6DE21-08C8-8462-761E-9BA95974D24D}"/>
          </ac:spMkLst>
        </pc:spChg>
        <pc:spChg chg="add mod">
          <ac:chgData name="Dr. Patricia Alvarez McHatton" userId="840d8cd4-3cef-4b56-89e3-d64df4becdbc" providerId="ADAL" clId="{0EB5C7AD-FB8B-4F6A-B37A-C39785396443}" dt="2023-03-03T13:25:53.762" v="4855" actId="1076"/>
          <ac:spMkLst>
            <pc:docMk/>
            <pc:sldMk cId="1793719617" sldId="1011"/>
            <ac:spMk id="5" creationId="{CE87C5AC-95E1-3005-2146-469713F09EEB}"/>
          </ac:spMkLst>
        </pc:spChg>
      </pc:sldChg>
      <pc:sldChg chg="addSp delSp modSp add mod">
        <pc:chgData name="Dr. Patricia Alvarez McHatton" userId="840d8cd4-3cef-4b56-89e3-d64df4becdbc" providerId="ADAL" clId="{0EB5C7AD-FB8B-4F6A-B37A-C39785396443}" dt="2023-03-02T19:51:45.858" v="2038" actId="207"/>
        <pc:sldMkLst>
          <pc:docMk/>
          <pc:sldMk cId="2159803445" sldId="1012"/>
        </pc:sldMkLst>
        <pc:spChg chg="add del mod">
          <ac:chgData name="Dr. Patricia Alvarez McHatton" userId="840d8cd4-3cef-4b56-89e3-d64df4becdbc" providerId="ADAL" clId="{0EB5C7AD-FB8B-4F6A-B37A-C39785396443}" dt="2023-03-02T19:51:37.917" v="2036" actId="478"/>
          <ac:spMkLst>
            <pc:docMk/>
            <pc:sldMk cId="2159803445" sldId="1012"/>
            <ac:spMk id="3" creationId="{5D9B1A8E-4504-EED0-ADBC-EC01D79AE5FB}"/>
          </ac:spMkLst>
        </pc:spChg>
        <pc:spChg chg="mod">
          <ac:chgData name="Dr. Patricia Alvarez McHatton" userId="840d8cd4-3cef-4b56-89e3-d64df4becdbc" providerId="ADAL" clId="{0EB5C7AD-FB8B-4F6A-B37A-C39785396443}" dt="2023-03-02T19:51:41.811" v="2037" actId="207"/>
          <ac:spMkLst>
            <pc:docMk/>
            <pc:sldMk cId="2159803445" sldId="1012"/>
            <ac:spMk id="5" creationId="{9279ED60-F0C9-7F95-4EE7-B35E9FF2E835}"/>
          </ac:spMkLst>
        </pc:spChg>
        <pc:spChg chg="mod">
          <ac:chgData name="Dr. Patricia Alvarez McHatton" userId="840d8cd4-3cef-4b56-89e3-d64df4becdbc" providerId="ADAL" clId="{0EB5C7AD-FB8B-4F6A-B37A-C39785396443}" dt="2023-03-02T19:51:45.858" v="2038" actId="207"/>
          <ac:spMkLst>
            <pc:docMk/>
            <pc:sldMk cId="2159803445" sldId="1012"/>
            <ac:spMk id="6" creationId="{2342D4AB-A572-8DC4-85BC-7E7ACC6F3C35}"/>
          </ac:spMkLst>
        </pc:spChg>
        <pc:spChg chg="del">
          <ac:chgData name="Dr. Patricia Alvarez McHatton" userId="840d8cd4-3cef-4b56-89e3-d64df4becdbc" providerId="ADAL" clId="{0EB5C7AD-FB8B-4F6A-B37A-C39785396443}" dt="2023-03-02T19:51:35.784" v="2034" actId="478"/>
          <ac:spMkLst>
            <pc:docMk/>
            <pc:sldMk cId="2159803445" sldId="1012"/>
            <ac:spMk id="7" creationId="{214546CA-5BD7-C195-39A9-83DBE9D5E868}"/>
          </ac:spMkLst>
        </pc:spChg>
      </pc:sldChg>
      <pc:sldChg chg="addSp modSp new mod">
        <pc:chgData name="Dr. Patricia Alvarez McHatton" userId="840d8cd4-3cef-4b56-89e3-d64df4becdbc" providerId="ADAL" clId="{0EB5C7AD-FB8B-4F6A-B37A-C39785396443}" dt="2023-03-02T20:25:38.484" v="2238" actId="1076"/>
        <pc:sldMkLst>
          <pc:docMk/>
          <pc:sldMk cId="2786141541" sldId="1013"/>
        </pc:sldMkLst>
        <pc:spChg chg="mod">
          <ac:chgData name="Dr. Patricia Alvarez McHatton" userId="840d8cd4-3cef-4b56-89e3-d64df4becdbc" providerId="ADAL" clId="{0EB5C7AD-FB8B-4F6A-B37A-C39785396443}" dt="2023-03-02T19:53:55.943" v="2059" actId="20577"/>
          <ac:spMkLst>
            <pc:docMk/>
            <pc:sldMk cId="2786141541" sldId="1013"/>
            <ac:spMk id="2" creationId="{8F528113-BDD8-1085-B62F-FF6F5D269526}"/>
          </ac:spMkLst>
        </pc:spChg>
        <pc:spChg chg="mod">
          <ac:chgData name="Dr. Patricia Alvarez McHatton" userId="840d8cd4-3cef-4b56-89e3-d64df4becdbc" providerId="ADAL" clId="{0EB5C7AD-FB8B-4F6A-B37A-C39785396443}" dt="2023-03-02T19:58:06.009" v="2113" actId="1076"/>
          <ac:spMkLst>
            <pc:docMk/>
            <pc:sldMk cId="2786141541" sldId="1013"/>
            <ac:spMk id="3" creationId="{E98838BD-4164-70FA-BF45-49A40DD701C5}"/>
          </ac:spMkLst>
        </pc:spChg>
        <pc:spChg chg="mod">
          <ac:chgData name="Dr. Patricia Alvarez McHatton" userId="840d8cd4-3cef-4b56-89e3-d64df4becdbc" providerId="ADAL" clId="{0EB5C7AD-FB8B-4F6A-B37A-C39785396443}" dt="2023-03-02T19:54:04.198" v="2063" actId="207"/>
          <ac:spMkLst>
            <pc:docMk/>
            <pc:sldMk cId="2786141541" sldId="1013"/>
            <ac:spMk id="4" creationId="{1EC5BF9E-8011-DF77-4B7C-E4D8170437AE}"/>
          </ac:spMkLst>
        </pc:spChg>
        <pc:graphicFrameChg chg="add mod modGraphic">
          <ac:chgData name="Dr. Patricia Alvarez McHatton" userId="840d8cd4-3cef-4b56-89e3-d64df4becdbc" providerId="ADAL" clId="{0EB5C7AD-FB8B-4F6A-B37A-C39785396443}" dt="2023-03-02T20:19:03.537" v="2237" actId="14100"/>
          <ac:graphicFrameMkLst>
            <pc:docMk/>
            <pc:sldMk cId="2786141541" sldId="1013"/>
            <ac:graphicFrameMk id="6" creationId="{08C3C5C9-4118-DE53-0B8A-A262BE500E55}"/>
          </ac:graphicFrameMkLst>
        </pc:graphicFrameChg>
        <pc:picChg chg="add mod">
          <ac:chgData name="Dr. Patricia Alvarez McHatton" userId="840d8cd4-3cef-4b56-89e3-d64df4becdbc" providerId="ADAL" clId="{0EB5C7AD-FB8B-4F6A-B37A-C39785396443}" dt="2023-03-02T20:25:38.484" v="2238" actId="1076"/>
          <ac:picMkLst>
            <pc:docMk/>
            <pc:sldMk cId="2786141541" sldId="1013"/>
            <ac:picMk id="5" creationId="{2A06D8DD-3548-1BFA-0487-43B2AE459D14}"/>
          </ac:picMkLst>
        </pc:picChg>
      </pc:sldChg>
      <pc:sldChg chg="add">
        <pc:chgData name="Dr. Patricia Alvarez McHatton" userId="840d8cd4-3cef-4b56-89e3-d64df4becdbc" providerId="ADAL" clId="{0EB5C7AD-FB8B-4F6A-B37A-C39785396443}" dt="2023-03-02T20:30:08.656" v="2247"/>
        <pc:sldMkLst>
          <pc:docMk/>
          <pc:sldMk cId="1871651429" sldId="1014"/>
        </pc:sldMkLst>
      </pc:sldChg>
      <pc:sldChg chg="addSp delSp modSp new del mod">
        <pc:chgData name="Dr. Patricia Alvarez McHatton" userId="840d8cd4-3cef-4b56-89e3-d64df4becdbc" providerId="ADAL" clId="{0EB5C7AD-FB8B-4F6A-B37A-C39785396443}" dt="2023-03-02T21:45:27.928" v="3854" actId="47"/>
        <pc:sldMkLst>
          <pc:docMk/>
          <pc:sldMk cId="1108165102" sldId="1015"/>
        </pc:sldMkLst>
        <pc:spChg chg="mod">
          <ac:chgData name="Dr. Patricia Alvarez McHatton" userId="840d8cd4-3cef-4b56-89e3-d64df4becdbc" providerId="ADAL" clId="{0EB5C7AD-FB8B-4F6A-B37A-C39785396443}" dt="2023-03-02T20:47:09.260" v="2698" actId="20577"/>
          <ac:spMkLst>
            <pc:docMk/>
            <pc:sldMk cId="1108165102" sldId="1015"/>
            <ac:spMk id="2" creationId="{FA692E49-BC87-567C-A19A-E524940744A2}"/>
          </ac:spMkLst>
        </pc:spChg>
        <pc:spChg chg="del">
          <ac:chgData name="Dr. Patricia Alvarez McHatton" userId="840d8cd4-3cef-4b56-89e3-d64df4becdbc" providerId="ADAL" clId="{0EB5C7AD-FB8B-4F6A-B37A-C39785396443}" dt="2023-03-02T20:47:29.247" v="2699"/>
          <ac:spMkLst>
            <pc:docMk/>
            <pc:sldMk cId="1108165102" sldId="1015"/>
            <ac:spMk id="3" creationId="{FD6A8A3A-1047-37EF-FA4F-F758DCE45397}"/>
          </ac:spMkLst>
        </pc:spChg>
        <pc:spChg chg="mod">
          <ac:chgData name="Dr. Patricia Alvarez McHatton" userId="840d8cd4-3cef-4b56-89e3-d64df4becdbc" providerId="ADAL" clId="{0EB5C7AD-FB8B-4F6A-B37A-C39785396443}" dt="2023-03-02T20:47:38.848" v="2750" actId="20577"/>
          <ac:spMkLst>
            <pc:docMk/>
            <pc:sldMk cId="1108165102" sldId="1015"/>
            <ac:spMk id="4" creationId="{B82A914A-6F73-4BE8-E940-13516EC4F955}"/>
          </ac:spMkLst>
        </pc:spChg>
        <pc:picChg chg="add mod">
          <ac:chgData name="Dr. Patricia Alvarez McHatton" userId="840d8cd4-3cef-4b56-89e3-d64df4becdbc" providerId="ADAL" clId="{0EB5C7AD-FB8B-4F6A-B37A-C39785396443}" dt="2023-03-02T20:47:29.247" v="2699"/>
          <ac:picMkLst>
            <pc:docMk/>
            <pc:sldMk cId="1108165102" sldId="1015"/>
            <ac:picMk id="5" creationId="{362D6039-B60E-9AD4-A54D-20934A157788}"/>
          </ac:picMkLst>
        </pc:picChg>
      </pc:sldChg>
      <pc:sldChg chg="addSp modSp new del mod">
        <pc:chgData name="Dr. Patricia Alvarez McHatton" userId="840d8cd4-3cef-4b56-89e3-d64df4becdbc" providerId="ADAL" clId="{0EB5C7AD-FB8B-4F6A-B37A-C39785396443}" dt="2023-03-02T21:53:21.548" v="4127" actId="47"/>
        <pc:sldMkLst>
          <pc:docMk/>
          <pc:sldMk cId="2358508128" sldId="1016"/>
        </pc:sldMkLst>
        <pc:spChg chg="mod">
          <ac:chgData name="Dr. Patricia Alvarez McHatton" userId="840d8cd4-3cef-4b56-89e3-d64df4becdbc" providerId="ADAL" clId="{0EB5C7AD-FB8B-4F6A-B37A-C39785396443}" dt="2023-03-02T20:50:20.574" v="2791" actId="20577"/>
          <ac:spMkLst>
            <pc:docMk/>
            <pc:sldMk cId="2358508128" sldId="1016"/>
            <ac:spMk id="2" creationId="{65A936AB-AE3E-50A8-0F9A-6B5E86D37A15}"/>
          </ac:spMkLst>
        </pc:spChg>
        <pc:spChg chg="mod">
          <ac:chgData name="Dr. Patricia Alvarez McHatton" userId="840d8cd4-3cef-4b56-89e3-d64df4becdbc" providerId="ADAL" clId="{0EB5C7AD-FB8B-4F6A-B37A-C39785396443}" dt="2023-03-02T20:50:24.681" v="2817" actId="20577"/>
          <ac:spMkLst>
            <pc:docMk/>
            <pc:sldMk cId="2358508128" sldId="1016"/>
            <ac:spMk id="3" creationId="{4E1E2FB1-8564-CEFB-C984-550DE1380A0D}"/>
          </ac:spMkLst>
        </pc:spChg>
        <pc:spChg chg="mod">
          <ac:chgData name="Dr. Patricia Alvarez McHatton" userId="840d8cd4-3cef-4b56-89e3-d64df4becdbc" providerId="ADAL" clId="{0EB5C7AD-FB8B-4F6A-B37A-C39785396443}" dt="2023-03-02T20:50:34.172" v="2819" actId="27636"/>
          <ac:spMkLst>
            <pc:docMk/>
            <pc:sldMk cId="2358508128" sldId="1016"/>
            <ac:spMk id="4" creationId="{09AB6EB0-6EAE-7255-C7A9-780E0D46121D}"/>
          </ac:spMkLst>
        </pc:spChg>
        <pc:picChg chg="add mod">
          <ac:chgData name="Dr. Patricia Alvarez McHatton" userId="840d8cd4-3cef-4b56-89e3-d64df4becdbc" providerId="ADAL" clId="{0EB5C7AD-FB8B-4F6A-B37A-C39785396443}" dt="2023-03-02T20:50:34.126" v="2818"/>
          <ac:picMkLst>
            <pc:docMk/>
            <pc:sldMk cId="2358508128" sldId="1016"/>
            <ac:picMk id="5" creationId="{E0DD7E72-B0B2-9205-545B-B124F26FD06E}"/>
          </ac:picMkLst>
        </pc:picChg>
      </pc:sldChg>
      <pc:sldChg chg="modSp new del mod">
        <pc:chgData name="Dr. Patricia Alvarez McHatton" userId="840d8cd4-3cef-4b56-89e3-d64df4becdbc" providerId="ADAL" clId="{0EB5C7AD-FB8B-4F6A-B37A-C39785396443}" dt="2023-03-02T21:06:43.318" v="3096" actId="47"/>
        <pc:sldMkLst>
          <pc:docMk/>
          <pc:sldMk cId="1364377992" sldId="1017"/>
        </pc:sldMkLst>
        <pc:spChg chg="mod">
          <ac:chgData name="Dr. Patricia Alvarez McHatton" userId="840d8cd4-3cef-4b56-89e3-d64df4becdbc" providerId="ADAL" clId="{0EB5C7AD-FB8B-4F6A-B37A-C39785396443}" dt="2023-03-02T21:06:31.921" v="3093" actId="20577"/>
          <ac:spMkLst>
            <pc:docMk/>
            <pc:sldMk cId="1364377992" sldId="1017"/>
            <ac:spMk id="2" creationId="{2BC9042A-2BAA-804F-4AA1-47F15B5A9D32}"/>
          </ac:spMkLst>
        </pc:spChg>
        <pc:spChg chg="mod">
          <ac:chgData name="Dr. Patricia Alvarez McHatton" userId="840d8cd4-3cef-4b56-89e3-d64df4becdbc" providerId="ADAL" clId="{0EB5C7AD-FB8B-4F6A-B37A-C39785396443}" dt="2023-03-02T21:06:41.409" v="3095" actId="27636"/>
          <ac:spMkLst>
            <pc:docMk/>
            <pc:sldMk cId="1364377992" sldId="1017"/>
            <ac:spMk id="4" creationId="{223D9DFC-C05C-394F-36A2-1106BB397F18}"/>
          </ac:spMkLst>
        </pc:spChg>
      </pc:sldChg>
      <pc:sldChg chg="add del">
        <pc:chgData name="Dr. Patricia Alvarez McHatton" userId="840d8cd4-3cef-4b56-89e3-d64df4becdbc" providerId="ADAL" clId="{0EB5C7AD-FB8B-4F6A-B37A-C39785396443}" dt="2023-03-02T21:59:29.860" v="4197" actId="47"/>
        <pc:sldMkLst>
          <pc:docMk/>
          <pc:sldMk cId="1210825798" sldId="1018"/>
        </pc:sldMkLst>
      </pc:sldChg>
      <pc:sldChg chg="addSp delSp modSp new mod modClrScheme chgLayout">
        <pc:chgData name="Dr. Patricia Alvarez McHatton" userId="840d8cd4-3cef-4b56-89e3-d64df4becdbc" providerId="ADAL" clId="{0EB5C7AD-FB8B-4F6A-B37A-C39785396443}" dt="2023-03-02T22:03:37.133" v="4525"/>
        <pc:sldMkLst>
          <pc:docMk/>
          <pc:sldMk cId="3515064275" sldId="1019"/>
        </pc:sldMkLst>
        <pc:spChg chg="del mod ord">
          <ac:chgData name="Dr. Patricia Alvarez McHatton" userId="840d8cd4-3cef-4b56-89e3-d64df4becdbc" providerId="ADAL" clId="{0EB5C7AD-FB8B-4F6A-B37A-C39785396443}" dt="2023-03-02T21:09:00.598" v="3189" actId="700"/>
          <ac:spMkLst>
            <pc:docMk/>
            <pc:sldMk cId="3515064275" sldId="1019"/>
            <ac:spMk id="2" creationId="{E4B26CDB-5A8A-D3AB-702F-A53E5C7457E0}"/>
          </ac:spMkLst>
        </pc:spChg>
        <pc:spChg chg="mod ord">
          <ac:chgData name="Dr. Patricia Alvarez McHatton" userId="840d8cd4-3cef-4b56-89e3-d64df4becdbc" providerId="ADAL" clId="{0EB5C7AD-FB8B-4F6A-B37A-C39785396443}" dt="2023-03-02T21:09:00.598" v="3189" actId="700"/>
          <ac:spMkLst>
            <pc:docMk/>
            <pc:sldMk cId="3515064275" sldId="1019"/>
            <ac:spMk id="3" creationId="{F7671D7F-037C-4322-4D7E-3C08864CCFCF}"/>
          </ac:spMkLst>
        </pc:spChg>
        <pc:spChg chg="add mod ord">
          <ac:chgData name="Dr. Patricia Alvarez McHatton" userId="840d8cd4-3cef-4b56-89e3-d64df4becdbc" providerId="ADAL" clId="{0EB5C7AD-FB8B-4F6A-B37A-C39785396443}" dt="2023-03-02T22:02:48.309" v="4523" actId="20577"/>
          <ac:spMkLst>
            <pc:docMk/>
            <pc:sldMk cId="3515064275" sldId="1019"/>
            <ac:spMk id="4" creationId="{D8A2149E-4759-800F-CE51-99793306D637}"/>
          </ac:spMkLst>
        </pc:spChg>
        <pc:spChg chg="add mod ord">
          <ac:chgData name="Dr. Patricia Alvarez McHatton" userId="840d8cd4-3cef-4b56-89e3-d64df4becdbc" providerId="ADAL" clId="{0EB5C7AD-FB8B-4F6A-B37A-C39785396443}" dt="2023-03-02T21:09:10.885" v="3204" actId="113"/>
          <ac:spMkLst>
            <pc:docMk/>
            <pc:sldMk cId="3515064275" sldId="1019"/>
            <ac:spMk id="5" creationId="{15581466-DAA7-3E4A-F4CB-2FDD8775AA26}"/>
          </ac:spMkLst>
        </pc:spChg>
        <pc:picChg chg="add mod">
          <ac:chgData name="Dr. Patricia Alvarez McHatton" userId="840d8cd4-3cef-4b56-89e3-d64df4becdbc" providerId="ADAL" clId="{0EB5C7AD-FB8B-4F6A-B37A-C39785396443}" dt="2023-03-02T22:03:37.133" v="4525"/>
          <ac:picMkLst>
            <pc:docMk/>
            <pc:sldMk cId="3515064275" sldId="1019"/>
            <ac:picMk id="6" creationId="{1DE2C910-CCCC-17CF-A1B7-8C672C0C4CC0}"/>
          </ac:picMkLst>
        </pc:picChg>
      </pc:sldChg>
      <pc:sldChg chg="add">
        <pc:chgData name="Dr. Patricia Alvarez McHatton" userId="840d8cd4-3cef-4b56-89e3-d64df4becdbc" providerId="ADAL" clId="{0EB5C7AD-FB8B-4F6A-B37A-C39785396443}" dt="2023-03-02T21:10:31.536" v="3261"/>
        <pc:sldMkLst>
          <pc:docMk/>
          <pc:sldMk cId="131075590" sldId="1020"/>
        </pc:sldMkLst>
      </pc:sldChg>
      <pc:sldChg chg="modSp del mod">
        <pc:chgData name="Dr. Patricia Alvarez McHatton" userId="840d8cd4-3cef-4b56-89e3-d64df4becdbc" providerId="ADAL" clId="{0EB5C7AD-FB8B-4F6A-B37A-C39785396443}" dt="2023-03-02T21:55:45.906" v="4178" actId="47"/>
        <pc:sldMkLst>
          <pc:docMk/>
          <pc:sldMk cId="1976929194" sldId="1021"/>
        </pc:sldMkLst>
        <pc:spChg chg="mod">
          <ac:chgData name="Dr. Patricia Alvarez McHatton" userId="840d8cd4-3cef-4b56-89e3-d64df4becdbc" providerId="ADAL" clId="{0EB5C7AD-FB8B-4F6A-B37A-C39785396443}" dt="2023-03-02T21:54:34.143" v="4128" actId="27636"/>
          <ac:spMkLst>
            <pc:docMk/>
            <pc:sldMk cId="1976929194" sldId="1021"/>
            <ac:spMk id="4" creationId="{A3B4FC4C-0CC1-6CB0-1A5C-BB899597A42A}"/>
          </ac:spMkLst>
        </pc:spChg>
      </pc:sldChg>
      <pc:sldChg chg="addSp delSp modSp new mod modClrScheme chgLayout">
        <pc:chgData name="Dr. Patricia Alvarez McHatton" userId="840d8cd4-3cef-4b56-89e3-d64df4becdbc" providerId="ADAL" clId="{0EB5C7AD-FB8B-4F6A-B37A-C39785396443}" dt="2023-03-03T15:43:46.474" v="5466" actId="1076"/>
        <pc:sldMkLst>
          <pc:docMk/>
          <pc:sldMk cId="1745172041" sldId="1022"/>
        </pc:sldMkLst>
        <pc:spChg chg="mod ord">
          <ac:chgData name="Dr. Patricia Alvarez McHatton" userId="840d8cd4-3cef-4b56-89e3-d64df4becdbc" providerId="ADAL" clId="{0EB5C7AD-FB8B-4F6A-B37A-C39785396443}" dt="2023-03-03T13:56:01.451" v="5059" actId="700"/>
          <ac:spMkLst>
            <pc:docMk/>
            <pc:sldMk cId="1745172041" sldId="1022"/>
            <ac:spMk id="2" creationId="{F20443EB-88E2-EE94-F031-387FA66AE0D2}"/>
          </ac:spMkLst>
        </pc:spChg>
        <pc:spChg chg="del mod ord">
          <ac:chgData name="Dr. Patricia Alvarez McHatton" userId="840d8cd4-3cef-4b56-89e3-d64df4becdbc" providerId="ADAL" clId="{0EB5C7AD-FB8B-4F6A-B37A-C39785396443}" dt="2023-03-03T15:43:42.082" v="5463" actId="478"/>
          <ac:spMkLst>
            <pc:docMk/>
            <pc:sldMk cId="1745172041" sldId="1022"/>
            <ac:spMk id="3" creationId="{C63175F5-AC59-8994-506C-938F45E10750}"/>
          </ac:spMkLst>
        </pc:spChg>
        <pc:spChg chg="del mod">
          <ac:chgData name="Dr. Patricia Alvarez McHatton" userId="840d8cd4-3cef-4b56-89e3-d64df4becdbc" providerId="ADAL" clId="{0EB5C7AD-FB8B-4F6A-B37A-C39785396443}" dt="2023-03-03T13:55:30.289" v="5053" actId="700"/>
          <ac:spMkLst>
            <pc:docMk/>
            <pc:sldMk cId="1745172041" sldId="1022"/>
            <ac:spMk id="4" creationId="{0F182341-386A-44D6-9DCD-99444A9A1475}"/>
          </ac:spMkLst>
        </pc:spChg>
        <pc:spChg chg="add del mod ord">
          <ac:chgData name="Dr. Patricia Alvarez McHatton" userId="840d8cd4-3cef-4b56-89e3-d64df4becdbc" providerId="ADAL" clId="{0EB5C7AD-FB8B-4F6A-B37A-C39785396443}" dt="2023-03-03T13:55:45.743" v="5054" actId="931"/>
          <ac:spMkLst>
            <pc:docMk/>
            <pc:sldMk cId="1745172041" sldId="1022"/>
            <ac:spMk id="7" creationId="{82254BC1-F83A-1420-A18B-C1C0A1DB946B}"/>
          </ac:spMkLst>
        </pc:spChg>
        <pc:spChg chg="add del mod ord">
          <ac:chgData name="Dr. Patricia Alvarez McHatton" userId="840d8cd4-3cef-4b56-89e3-d64df4becdbc" providerId="ADAL" clId="{0EB5C7AD-FB8B-4F6A-B37A-C39785396443}" dt="2023-03-03T15:42:55.211" v="5451" actId="478"/>
          <ac:spMkLst>
            <pc:docMk/>
            <pc:sldMk cId="1745172041" sldId="1022"/>
            <ac:spMk id="10" creationId="{D4108613-C2EC-707B-7C24-C3358EE2A91C}"/>
          </ac:spMkLst>
        </pc:spChg>
        <pc:spChg chg="add del mod">
          <ac:chgData name="Dr. Patricia Alvarez McHatton" userId="840d8cd4-3cef-4b56-89e3-d64df4becdbc" providerId="ADAL" clId="{0EB5C7AD-FB8B-4F6A-B37A-C39785396443}" dt="2023-03-03T15:43:43.770" v="5465" actId="478"/>
          <ac:spMkLst>
            <pc:docMk/>
            <pc:sldMk cId="1745172041" sldId="1022"/>
            <ac:spMk id="16" creationId="{86427000-CFAC-FC59-49B8-3B272E9A0F03}"/>
          </ac:spMkLst>
        </pc:spChg>
        <pc:picChg chg="add del mod">
          <ac:chgData name="Dr. Patricia Alvarez McHatton" userId="840d8cd4-3cef-4b56-89e3-d64df4becdbc" providerId="ADAL" clId="{0EB5C7AD-FB8B-4F6A-B37A-C39785396443}" dt="2023-03-03T13:55:50.106" v="5058" actId="478"/>
          <ac:picMkLst>
            <pc:docMk/>
            <pc:sldMk cId="1745172041" sldId="1022"/>
            <ac:picMk id="6" creationId="{901B1AC4-6743-14B8-7D36-A9341E064713}"/>
          </ac:picMkLst>
        </pc:picChg>
        <pc:picChg chg="add mod ord modCrop">
          <ac:chgData name="Dr. Patricia Alvarez McHatton" userId="840d8cd4-3cef-4b56-89e3-d64df4becdbc" providerId="ADAL" clId="{0EB5C7AD-FB8B-4F6A-B37A-C39785396443}" dt="2023-03-03T13:56:01.451" v="5059" actId="700"/>
          <ac:picMkLst>
            <pc:docMk/>
            <pc:sldMk cId="1745172041" sldId="1022"/>
            <ac:picMk id="9" creationId="{0A5FE0A7-C402-DA25-4300-52D4C29C7AF4}"/>
          </ac:picMkLst>
        </pc:picChg>
        <pc:picChg chg="add mod">
          <ac:chgData name="Dr. Patricia Alvarez McHatton" userId="840d8cd4-3cef-4b56-89e3-d64df4becdbc" providerId="ADAL" clId="{0EB5C7AD-FB8B-4F6A-B37A-C39785396443}" dt="2023-03-03T15:43:46.474" v="5466" actId="1076"/>
          <ac:picMkLst>
            <pc:docMk/>
            <pc:sldMk cId="1745172041" sldId="1022"/>
            <ac:picMk id="12" creationId="{2DF5D2D6-6D4A-7EEE-7BED-87873C03EE2B}"/>
          </ac:picMkLst>
        </pc:picChg>
        <pc:picChg chg="add mod">
          <ac:chgData name="Dr. Patricia Alvarez McHatton" userId="840d8cd4-3cef-4b56-89e3-d64df4becdbc" providerId="ADAL" clId="{0EB5C7AD-FB8B-4F6A-B37A-C39785396443}" dt="2023-03-03T15:43:38.560" v="5461" actId="1076"/>
          <ac:picMkLst>
            <pc:docMk/>
            <pc:sldMk cId="1745172041" sldId="1022"/>
            <ac:picMk id="14" creationId="{50D186C0-1DA6-E605-082C-75E5B35C5797}"/>
          </ac:picMkLst>
        </pc:picChg>
      </pc:sldChg>
      <pc:sldChg chg="modSp new del mod ord">
        <pc:chgData name="Dr. Patricia Alvarez McHatton" userId="840d8cd4-3cef-4b56-89e3-d64df4becdbc" providerId="ADAL" clId="{0EB5C7AD-FB8B-4F6A-B37A-C39785396443}" dt="2023-03-03T13:58:41.181" v="5155" actId="47"/>
        <pc:sldMkLst>
          <pc:docMk/>
          <pc:sldMk cId="3511910156" sldId="1023"/>
        </pc:sldMkLst>
        <pc:spChg chg="mod">
          <ac:chgData name="Dr. Patricia Alvarez McHatton" userId="840d8cd4-3cef-4b56-89e3-d64df4becdbc" providerId="ADAL" clId="{0EB5C7AD-FB8B-4F6A-B37A-C39785396443}" dt="2023-03-02T21:57:28.894" v="4188" actId="5793"/>
          <ac:spMkLst>
            <pc:docMk/>
            <pc:sldMk cId="3511910156" sldId="1023"/>
            <ac:spMk id="2" creationId="{8133CEA2-EA73-1C46-AE1A-B9D287001D8C}"/>
          </ac:spMkLst>
        </pc:spChg>
        <pc:spChg chg="mod">
          <ac:chgData name="Dr. Patricia Alvarez McHatton" userId="840d8cd4-3cef-4b56-89e3-d64df4becdbc" providerId="ADAL" clId="{0EB5C7AD-FB8B-4F6A-B37A-C39785396443}" dt="2023-03-02T21:59:04.630" v="4191" actId="27636"/>
          <ac:spMkLst>
            <pc:docMk/>
            <pc:sldMk cId="3511910156" sldId="1023"/>
            <ac:spMk id="4" creationId="{A111D1CD-40D5-5B95-4C42-9D2CC72F4734}"/>
          </ac:spMkLst>
        </pc:spChg>
      </pc:sldChg>
      <pc:sldChg chg="modSp add mod">
        <pc:chgData name="Dr. Patricia Alvarez McHatton" userId="840d8cd4-3cef-4b56-89e3-d64df4becdbc" providerId="ADAL" clId="{0EB5C7AD-FB8B-4F6A-B37A-C39785396443}" dt="2023-03-03T14:58:03.345" v="5447" actId="20577"/>
        <pc:sldMkLst>
          <pc:docMk/>
          <pc:sldMk cId="1625661424" sldId="1024"/>
        </pc:sldMkLst>
        <pc:spChg chg="mod">
          <ac:chgData name="Dr. Patricia Alvarez McHatton" userId="840d8cd4-3cef-4b56-89e3-d64df4becdbc" providerId="ADAL" clId="{0EB5C7AD-FB8B-4F6A-B37A-C39785396443}" dt="2023-03-03T14:58:03.345" v="5447" actId="20577"/>
          <ac:spMkLst>
            <pc:docMk/>
            <pc:sldMk cId="1625661424" sldId="1024"/>
            <ac:spMk id="5" creationId="{9279ED60-F0C9-7F95-4EE7-B35E9FF2E835}"/>
          </ac:spMkLst>
        </pc:spChg>
      </pc:sldChg>
      <pc:sldChg chg="addSp delSp modSp new mod modClrScheme chgLayout modNotesTx">
        <pc:chgData name="Dr. Patricia Alvarez McHatton" userId="840d8cd4-3cef-4b56-89e3-d64df4becdbc" providerId="ADAL" clId="{0EB5C7AD-FB8B-4F6A-B37A-C39785396443}" dt="2023-03-03T15:48:07.459" v="5746" actId="1076"/>
        <pc:sldMkLst>
          <pc:docMk/>
          <pc:sldMk cId="3450908494" sldId="1025"/>
        </pc:sldMkLst>
        <pc:spChg chg="del mod ord">
          <ac:chgData name="Dr. Patricia Alvarez McHatton" userId="840d8cd4-3cef-4b56-89e3-d64df4becdbc" providerId="ADAL" clId="{0EB5C7AD-FB8B-4F6A-B37A-C39785396443}" dt="2023-03-03T13:59:08.639" v="5159" actId="700"/>
          <ac:spMkLst>
            <pc:docMk/>
            <pc:sldMk cId="3450908494" sldId="1025"/>
            <ac:spMk id="2" creationId="{EA10380D-DEC2-2DF9-4296-E24336AC96D3}"/>
          </ac:spMkLst>
        </pc:spChg>
        <pc:spChg chg="del mod ord">
          <ac:chgData name="Dr. Patricia Alvarez McHatton" userId="840d8cd4-3cef-4b56-89e3-d64df4becdbc" providerId="ADAL" clId="{0EB5C7AD-FB8B-4F6A-B37A-C39785396443}" dt="2023-03-03T13:59:08.639" v="5159" actId="700"/>
          <ac:spMkLst>
            <pc:docMk/>
            <pc:sldMk cId="3450908494" sldId="1025"/>
            <ac:spMk id="3" creationId="{40B01938-A15F-69EC-18D2-A3C439CB2D2A}"/>
          </ac:spMkLst>
        </pc:spChg>
        <pc:spChg chg="del mod ord">
          <ac:chgData name="Dr. Patricia Alvarez McHatton" userId="840d8cd4-3cef-4b56-89e3-d64df4becdbc" providerId="ADAL" clId="{0EB5C7AD-FB8B-4F6A-B37A-C39785396443}" dt="2023-03-03T13:59:08.639" v="5159" actId="700"/>
          <ac:spMkLst>
            <pc:docMk/>
            <pc:sldMk cId="3450908494" sldId="1025"/>
            <ac:spMk id="4" creationId="{F3CBC42E-061A-F888-C593-9BDBCA72B790}"/>
          </ac:spMkLst>
        </pc:spChg>
        <pc:spChg chg="add mod ord">
          <ac:chgData name="Dr. Patricia Alvarez McHatton" userId="840d8cd4-3cef-4b56-89e3-d64df4becdbc" providerId="ADAL" clId="{0EB5C7AD-FB8B-4F6A-B37A-C39785396443}" dt="2023-03-03T15:48:04.847" v="5745" actId="1076"/>
          <ac:spMkLst>
            <pc:docMk/>
            <pc:sldMk cId="3450908494" sldId="1025"/>
            <ac:spMk id="5" creationId="{CD6C7E0E-2234-5599-FFE8-C236A1090EFC}"/>
          </ac:spMkLst>
        </pc:spChg>
        <pc:spChg chg="add del mod ord">
          <ac:chgData name="Dr. Patricia Alvarez McHatton" userId="840d8cd4-3cef-4b56-89e3-d64df4becdbc" providerId="ADAL" clId="{0EB5C7AD-FB8B-4F6A-B37A-C39785396443}" dt="2023-03-03T14:00:59.270" v="5290" actId="478"/>
          <ac:spMkLst>
            <pc:docMk/>
            <pc:sldMk cId="3450908494" sldId="1025"/>
            <ac:spMk id="6" creationId="{55D53C62-79E5-D7C2-18F7-B0186FD5411F}"/>
          </ac:spMkLst>
        </pc:spChg>
        <pc:spChg chg="add del mod ord">
          <ac:chgData name="Dr. Patricia Alvarez McHatton" userId="840d8cd4-3cef-4b56-89e3-d64df4becdbc" providerId="ADAL" clId="{0EB5C7AD-FB8B-4F6A-B37A-C39785396443}" dt="2023-03-03T14:01:01.471" v="5292" actId="478"/>
          <ac:spMkLst>
            <pc:docMk/>
            <pc:sldMk cId="3450908494" sldId="1025"/>
            <ac:spMk id="7" creationId="{B1602C51-B1E1-D0B0-D5DC-BD424195B8EF}"/>
          </ac:spMkLst>
        </pc:spChg>
        <pc:spChg chg="add del mod ord">
          <ac:chgData name="Dr. Patricia Alvarez McHatton" userId="840d8cd4-3cef-4b56-89e3-d64df4becdbc" providerId="ADAL" clId="{0EB5C7AD-FB8B-4F6A-B37A-C39785396443}" dt="2023-03-03T14:01:00.261" v="5291" actId="478"/>
          <ac:spMkLst>
            <pc:docMk/>
            <pc:sldMk cId="3450908494" sldId="1025"/>
            <ac:spMk id="8" creationId="{AB8307BA-8195-47FC-FDCB-952DD4E77B34}"/>
          </ac:spMkLst>
        </pc:spChg>
        <pc:spChg chg="add del mod ord">
          <ac:chgData name="Dr. Patricia Alvarez McHatton" userId="840d8cd4-3cef-4b56-89e3-d64df4becdbc" providerId="ADAL" clId="{0EB5C7AD-FB8B-4F6A-B37A-C39785396443}" dt="2023-03-03T15:44:31.363" v="5591" actId="478"/>
          <ac:spMkLst>
            <pc:docMk/>
            <pc:sldMk cId="3450908494" sldId="1025"/>
            <ac:spMk id="9" creationId="{4825248D-B425-E767-6718-364BA8141837}"/>
          </ac:spMkLst>
        </pc:spChg>
        <pc:spChg chg="add del mod ord">
          <ac:chgData name="Dr. Patricia Alvarez McHatton" userId="840d8cd4-3cef-4b56-89e3-d64df4becdbc" providerId="ADAL" clId="{0EB5C7AD-FB8B-4F6A-B37A-C39785396443}" dt="2023-03-03T15:44:35.609" v="5593" actId="478"/>
          <ac:spMkLst>
            <pc:docMk/>
            <pc:sldMk cId="3450908494" sldId="1025"/>
            <ac:spMk id="10" creationId="{BBDCD8FB-C2D6-3A2C-0AB7-B00FC4CD7E77}"/>
          </ac:spMkLst>
        </pc:spChg>
        <pc:spChg chg="add del mod ord">
          <ac:chgData name="Dr. Patricia Alvarez McHatton" userId="840d8cd4-3cef-4b56-89e3-d64df4becdbc" providerId="ADAL" clId="{0EB5C7AD-FB8B-4F6A-B37A-C39785396443}" dt="2023-03-03T15:44:41.569" v="5597" actId="478"/>
          <ac:spMkLst>
            <pc:docMk/>
            <pc:sldMk cId="3450908494" sldId="1025"/>
            <ac:spMk id="11" creationId="{12FBDC89-7AE2-A0C3-F7E3-FE80E843C424}"/>
          </ac:spMkLst>
        </pc:spChg>
        <pc:spChg chg="add del mod">
          <ac:chgData name="Dr. Patricia Alvarez McHatton" userId="840d8cd4-3cef-4b56-89e3-d64df4becdbc" providerId="ADAL" clId="{0EB5C7AD-FB8B-4F6A-B37A-C39785396443}" dt="2023-03-03T15:44:40.031" v="5596" actId="478"/>
          <ac:spMkLst>
            <pc:docMk/>
            <pc:sldMk cId="3450908494" sldId="1025"/>
            <ac:spMk id="12" creationId="{51FA7CCC-284D-E166-DF14-CF71A581DAE0}"/>
          </ac:spMkLst>
        </pc:spChg>
        <pc:spChg chg="add del mod">
          <ac:chgData name="Dr. Patricia Alvarez McHatton" userId="840d8cd4-3cef-4b56-89e3-d64df4becdbc" providerId="ADAL" clId="{0EB5C7AD-FB8B-4F6A-B37A-C39785396443}" dt="2023-03-03T14:04:11.571" v="5360"/>
          <ac:spMkLst>
            <pc:docMk/>
            <pc:sldMk cId="3450908494" sldId="1025"/>
            <ac:spMk id="13" creationId="{7D08082A-B54D-85A7-5D3A-B304469FAB40}"/>
          </ac:spMkLst>
        </pc:spChg>
        <pc:spChg chg="add mod">
          <ac:chgData name="Dr. Patricia Alvarez McHatton" userId="840d8cd4-3cef-4b56-89e3-d64df4becdbc" providerId="ADAL" clId="{0EB5C7AD-FB8B-4F6A-B37A-C39785396443}" dt="2023-03-03T15:48:07.459" v="5746" actId="1076"/>
          <ac:spMkLst>
            <pc:docMk/>
            <pc:sldMk cId="3450908494" sldId="1025"/>
            <ac:spMk id="15" creationId="{D980964B-B6FC-FD1C-4D70-943440EFD942}"/>
          </ac:spMkLst>
        </pc:spChg>
        <pc:spChg chg="add del mod">
          <ac:chgData name="Dr. Patricia Alvarez McHatton" userId="840d8cd4-3cef-4b56-89e3-d64df4becdbc" providerId="ADAL" clId="{0EB5C7AD-FB8B-4F6A-B37A-C39785396443}" dt="2023-03-03T15:44:33.602" v="5592" actId="478"/>
          <ac:spMkLst>
            <pc:docMk/>
            <pc:sldMk cId="3450908494" sldId="1025"/>
            <ac:spMk id="17" creationId="{9F20BB7B-05FB-1FE3-4A88-AC35AB51A5E4}"/>
          </ac:spMkLst>
        </pc:spChg>
        <pc:spChg chg="add del mod">
          <ac:chgData name="Dr. Patricia Alvarez McHatton" userId="840d8cd4-3cef-4b56-89e3-d64df4becdbc" providerId="ADAL" clId="{0EB5C7AD-FB8B-4F6A-B37A-C39785396443}" dt="2023-03-03T15:44:38.616" v="5595" actId="478"/>
          <ac:spMkLst>
            <pc:docMk/>
            <pc:sldMk cId="3450908494" sldId="1025"/>
            <ac:spMk id="19" creationId="{AB66BE4D-E9CD-FBE3-2F15-D8A43F9F74BE}"/>
          </ac:spMkLst>
        </pc:spChg>
        <pc:spChg chg="add del mod">
          <ac:chgData name="Dr. Patricia Alvarez McHatton" userId="840d8cd4-3cef-4b56-89e3-d64df4becdbc" providerId="ADAL" clId="{0EB5C7AD-FB8B-4F6A-B37A-C39785396443}" dt="2023-03-03T15:44:43.905" v="5598" actId="478"/>
          <ac:spMkLst>
            <pc:docMk/>
            <pc:sldMk cId="3450908494" sldId="1025"/>
            <ac:spMk id="21" creationId="{2427462B-C819-6D35-1D91-CF83163DA414}"/>
          </ac:spMkLst>
        </pc:spChg>
        <pc:graphicFrameChg chg="add mod modGraphic">
          <ac:chgData name="Dr. Patricia Alvarez McHatton" userId="840d8cd4-3cef-4b56-89e3-d64df4becdbc" providerId="ADAL" clId="{0EB5C7AD-FB8B-4F6A-B37A-C39785396443}" dt="2023-03-03T15:47:53.314" v="5743" actId="14100"/>
          <ac:graphicFrameMkLst>
            <pc:docMk/>
            <pc:sldMk cId="3450908494" sldId="1025"/>
            <ac:graphicFrameMk id="22" creationId="{61AEA8FD-526A-FB93-0679-B1748D20F238}"/>
          </ac:graphicFrameMkLst>
        </pc:graphicFrameChg>
      </pc:sldChg>
      <pc:sldChg chg="modSp add mod">
        <pc:chgData name="Dr. Patricia Alvarez McHatton" userId="840d8cd4-3cef-4b56-89e3-d64df4becdbc" providerId="ADAL" clId="{0EB5C7AD-FB8B-4F6A-B37A-C39785396443}" dt="2023-03-03T15:49:02.090" v="5774" actId="20577"/>
        <pc:sldMkLst>
          <pc:docMk/>
          <pc:sldMk cId="1050336531" sldId="1026"/>
        </pc:sldMkLst>
        <pc:spChg chg="mod">
          <ac:chgData name="Dr. Patricia Alvarez McHatton" userId="840d8cd4-3cef-4b56-89e3-d64df4becdbc" providerId="ADAL" clId="{0EB5C7AD-FB8B-4F6A-B37A-C39785396443}" dt="2023-03-03T15:49:02.090" v="5774" actId="20577"/>
          <ac:spMkLst>
            <pc:docMk/>
            <pc:sldMk cId="1050336531" sldId="1026"/>
            <ac:spMk id="3" creationId="{8A325999-1E55-CAB5-C472-7BE103078B3A}"/>
          </ac:spMkLst>
        </pc:spChg>
      </pc:sldChg>
      <pc:sldMasterChg chg="delSldLayout">
        <pc:chgData name="Dr. Patricia Alvarez McHatton" userId="840d8cd4-3cef-4b56-89e3-d64df4becdbc" providerId="ADAL" clId="{0EB5C7AD-FB8B-4F6A-B37A-C39785396443}" dt="2023-03-02T19:25:45.327" v="1320" actId="47"/>
        <pc:sldMasterMkLst>
          <pc:docMk/>
          <pc:sldMasterMk cId="3487882339" sldId="2147483680"/>
        </pc:sldMasterMkLst>
        <pc:sldLayoutChg chg="del">
          <pc:chgData name="Dr. Patricia Alvarez McHatton" userId="840d8cd4-3cef-4b56-89e3-d64df4becdbc" providerId="ADAL" clId="{0EB5C7AD-FB8B-4F6A-B37A-C39785396443}" dt="2023-03-01T18:31:16.360" v="0" actId="47"/>
          <pc:sldLayoutMkLst>
            <pc:docMk/>
            <pc:sldMasterMk cId="3487882339" sldId="2147483680"/>
            <pc:sldLayoutMk cId="2503372193" sldId="2147483678"/>
          </pc:sldLayoutMkLst>
        </pc:sldLayoutChg>
        <pc:sldLayoutChg chg="del">
          <pc:chgData name="Dr. Patricia Alvarez McHatton" userId="840d8cd4-3cef-4b56-89e3-d64df4becdbc" providerId="ADAL" clId="{0EB5C7AD-FB8B-4F6A-B37A-C39785396443}" dt="2023-03-02T19:25:45.327" v="1320" actId="47"/>
          <pc:sldLayoutMkLst>
            <pc:docMk/>
            <pc:sldMasterMk cId="3487882339" sldId="2147483680"/>
            <pc:sldLayoutMk cId="2955487618" sldId="2147483712"/>
          </pc:sldLayoutMkLst>
        </pc:sldLayoutChg>
      </pc:sldMasterChg>
    </pc:docChg>
  </pc:docChgLst>
  <pc:docChgLst>
    <pc:chgData name="Dr. Kate Zimmer" userId="S::drzimmer@educatordiversity.org::cb21557a-8fe5-4857-9640-d4b75a2ce2d0" providerId="AD" clId="Web-{4E309D5D-DFDD-E75C-07BE-85D4D006D23C}"/>
    <pc:docChg chg="">
      <pc:chgData name="Dr. Kate Zimmer" userId="S::drzimmer@educatordiversity.org::cb21557a-8fe5-4857-9640-d4b75a2ce2d0" providerId="AD" clId="Web-{4E309D5D-DFDD-E75C-07BE-85D4D006D23C}" dt="2023-03-02T21:55:55.851" v="1"/>
      <pc:docMkLst>
        <pc:docMk/>
      </pc:docMkLst>
      <pc:sldChg chg="delCm">
        <pc:chgData name="Dr. Kate Zimmer" userId="S::drzimmer@educatordiversity.org::cb21557a-8fe5-4857-9640-d4b75a2ce2d0" providerId="AD" clId="Web-{4E309D5D-DFDD-E75C-07BE-85D4D006D23C}" dt="2023-03-02T21:55:55.851" v="1"/>
        <pc:sldMkLst>
          <pc:docMk/>
          <pc:sldMk cId="1667002208" sldId="310"/>
        </pc:sldMkLst>
        <pc:extLst>
          <p:ext xmlns:p="http://schemas.openxmlformats.org/presentationml/2006/main" uri="{D6D511B9-2390-475A-947B-AFAB55BFBCF1}">
            <pc226:cmChg xmlns:pc226="http://schemas.microsoft.com/office/powerpoint/2022/06/main/command" chg="del">
              <pc226:chgData name="Dr. Kate Zimmer" userId="S::drzimmer@educatordiversity.org::cb21557a-8fe5-4857-9640-d4b75a2ce2d0" providerId="AD" clId="Web-{4E309D5D-DFDD-E75C-07BE-85D4D006D23C}" dt="2023-03-02T21:55:55.851" v="1"/>
              <pc2:cmMkLst xmlns:pc2="http://schemas.microsoft.com/office/powerpoint/2019/9/main/command">
                <pc:docMk/>
                <pc:sldMk cId="1667002208" sldId="310"/>
                <pc2:cmMk id="{456E7E10-7735-415F-B390-043C5807EFC1}"/>
              </pc2:cmMkLst>
            </pc226:cmChg>
          </p:ext>
        </pc:extLst>
      </pc:sldChg>
      <pc:sldChg chg="delCm">
        <pc:chgData name="Dr. Kate Zimmer" userId="S::drzimmer@educatordiversity.org::cb21557a-8fe5-4857-9640-d4b75a2ce2d0" providerId="AD" clId="Web-{4E309D5D-DFDD-E75C-07BE-85D4D006D23C}" dt="2023-03-02T21:47:04.340" v="0"/>
        <pc:sldMkLst>
          <pc:docMk/>
          <pc:sldMk cId="4212314790" sldId="993"/>
        </pc:sldMkLst>
        <pc:extLst>
          <p:ext xmlns:p="http://schemas.openxmlformats.org/presentationml/2006/main" uri="{D6D511B9-2390-475A-947B-AFAB55BFBCF1}">
            <pc226:cmChg xmlns:pc226="http://schemas.microsoft.com/office/powerpoint/2022/06/main/command" chg="del">
              <pc226:chgData name="Dr. Kate Zimmer" userId="S::drzimmer@educatordiversity.org::cb21557a-8fe5-4857-9640-d4b75a2ce2d0" providerId="AD" clId="Web-{4E309D5D-DFDD-E75C-07BE-85D4D006D23C}" dt="2023-03-02T21:47:04.340" v="0"/>
              <pc2:cmMkLst xmlns:pc2="http://schemas.microsoft.com/office/powerpoint/2019/9/main/command">
                <pc:docMk/>
                <pc:sldMk cId="4212314790" sldId="993"/>
                <pc2:cmMk id="{9296BA73-D413-493F-88CF-3E0DCDF173BE}"/>
              </pc2:cmMkLst>
            </pc226:cmChg>
          </p:ext>
        </pc:extLst>
      </pc:sldChg>
    </pc:docChg>
  </pc:docChgLst>
  <pc:docChgLst>
    <pc:chgData name="Dr. Kate Zimmer" userId="S::drzimmer@educatordiversity.org::cb21557a-8fe5-4857-9640-d4b75a2ce2d0" providerId="AD" clId="Web-{28879D71-ADD5-230F-9DC4-A028B34013B2}"/>
    <pc:docChg chg="modSld">
      <pc:chgData name="Dr. Kate Zimmer" userId="S::drzimmer@educatordiversity.org::cb21557a-8fe5-4857-9640-d4b75a2ce2d0" providerId="AD" clId="Web-{28879D71-ADD5-230F-9DC4-A028B34013B2}" dt="2023-03-02T17:23:12.402" v="6"/>
      <pc:docMkLst>
        <pc:docMk/>
      </pc:docMkLst>
      <pc:sldChg chg="addCm modNotes">
        <pc:chgData name="Dr. Kate Zimmer" userId="S::drzimmer@educatordiversity.org::cb21557a-8fe5-4857-9640-d4b75a2ce2d0" providerId="AD" clId="Web-{28879D71-ADD5-230F-9DC4-A028B34013B2}" dt="2023-03-02T17:23:12.402" v="6"/>
        <pc:sldMkLst>
          <pc:docMk/>
          <pc:sldMk cId="4212314790" sldId="993"/>
        </pc:sldMkLst>
        <pc:extLst>
          <p:ext xmlns:p="http://schemas.openxmlformats.org/presentationml/2006/main" uri="{D6D511B9-2390-475A-947B-AFAB55BFBCF1}">
            <pc226:cmChg xmlns:pc226="http://schemas.microsoft.com/office/powerpoint/2022/06/main/command" chg="add">
              <pc226:chgData name="Dr. Kate Zimmer" userId="S::drzimmer@educatordiversity.org::cb21557a-8fe5-4857-9640-d4b75a2ce2d0" providerId="AD" clId="Web-{28879D71-ADD5-230F-9DC4-A028B34013B2}" dt="2023-03-02T17:21:45.087" v="5"/>
              <pc2:cmMkLst xmlns:pc2="http://schemas.microsoft.com/office/powerpoint/2019/9/main/command">
                <pc:docMk/>
                <pc:sldMk cId="4212314790" sldId="993"/>
                <pc2:cmMk id="{9296BA73-D413-493F-88CF-3E0DCDF173BE}"/>
              </pc2:cmMkLst>
            </pc226:cmChg>
          </p:ext>
        </pc:extLst>
      </pc:sldChg>
      <pc:sldChg chg="modSp delCm">
        <pc:chgData name="Dr. Kate Zimmer" userId="S::drzimmer@educatordiversity.org::cb21557a-8fe5-4857-9640-d4b75a2ce2d0" providerId="AD" clId="Web-{28879D71-ADD5-230F-9DC4-A028B34013B2}" dt="2023-03-02T14:45:48.809" v="4"/>
        <pc:sldMkLst>
          <pc:docMk/>
          <pc:sldMk cId="3058379832" sldId="1000"/>
        </pc:sldMkLst>
        <pc:spChg chg="mod">
          <ac:chgData name="Dr. Kate Zimmer" userId="S::drzimmer@educatordiversity.org::cb21557a-8fe5-4857-9640-d4b75a2ce2d0" providerId="AD" clId="Web-{28879D71-ADD5-230F-9DC4-A028B34013B2}" dt="2023-03-02T14:45:48.637" v="3" actId="20577"/>
          <ac:spMkLst>
            <pc:docMk/>
            <pc:sldMk cId="3058379832" sldId="1000"/>
            <ac:spMk id="3" creationId="{E509BFAE-6326-17FC-F4F0-18182156EC31}"/>
          </ac:spMkLst>
        </pc:spChg>
        <pc:extLst>
          <p:ext xmlns:p="http://schemas.openxmlformats.org/presentationml/2006/main" uri="{D6D511B9-2390-475A-947B-AFAB55BFBCF1}">
            <pc226:cmChg xmlns:pc226="http://schemas.microsoft.com/office/powerpoint/2022/06/main/command" chg="del">
              <pc226:chgData name="Dr. Kate Zimmer" userId="S::drzimmer@educatordiversity.org::cb21557a-8fe5-4857-9640-d4b75a2ce2d0" providerId="AD" clId="Web-{28879D71-ADD5-230F-9DC4-A028B34013B2}" dt="2023-03-02T14:45:48.809" v="4"/>
              <pc2:cmMkLst xmlns:pc2="http://schemas.microsoft.com/office/powerpoint/2019/9/main/command">
                <pc:docMk/>
                <pc:sldMk cId="3058379832" sldId="1000"/>
                <pc2:cmMk id="{277AB308-1615-47F6-8D29-C3A5C5AC017F}"/>
              </pc2:cmMkLst>
            </pc226:cmChg>
          </p:ext>
        </pc:extLst>
      </pc:sldChg>
    </pc:docChg>
  </pc:docChgLst>
  <pc:docChgLst>
    <pc:chgData name="Dr. Patricia Alvarez McHatton" userId="S::drmchatton@educatordiversity.org::840d8cd4-3cef-4b56-89e3-d64df4becdbc" providerId="AD" clId="Web-{F6028231-6B68-00E3-6F6A-D55DC850CA36}"/>
    <pc:docChg chg="addSld">
      <pc:chgData name="Dr. Patricia Alvarez McHatton" userId="S::drmchatton@educatordiversity.org::840d8cd4-3cef-4b56-89e3-d64df4becdbc" providerId="AD" clId="Web-{F6028231-6B68-00E3-6F6A-D55DC850CA36}" dt="2023-03-05T00:07:53.497" v="0"/>
      <pc:docMkLst>
        <pc:docMk/>
      </pc:docMkLst>
      <pc:sldChg chg="add">
        <pc:chgData name="Dr. Patricia Alvarez McHatton" userId="S::drmchatton@educatordiversity.org::840d8cd4-3cef-4b56-89e3-d64df4becdbc" providerId="AD" clId="Web-{F6028231-6B68-00E3-6F6A-D55DC850CA36}" dt="2023-03-05T00:07:53.497" v="0"/>
        <pc:sldMkLst>
          <pc:docMk/>
          <pc:sldMk cId="4176091301" sldId="1027"/>
        </pc:sldMkLst>
      </pc:sldChg>
      <pc:sldMasterChg chg="addSldLayout">
        <pc:chgData name="Dr. Patricia Alvarez McHatton" userId="S::drmchatton@educatordiversity.org::840d8cd4-3cef-4b56-89e3-d64df4becdbc" providerId="AD" clId="Web-{F6028231-6B68-00E3-6F6A-D55DC850CA36}" dt="2023-03-05T00:07:53.497" v="0"/>
        <pc:sldMasterMkLst>
          <pc:docMk/>
          <pc:sldMasterMk cId="3487882339" sldId="2147483680"/>
        </pc:sldMasterMkLst>
        <pc:sldLayoutChg chg="add">
          <pc:chgData name="Dr. Patricia Alvarez McHatton" userId="S::drmchatton@educatordiversity.org::840d8cd4-3cef-4b56-89e3-d64df4becdbc" providerId="AD" clId="Web-{F6028231-6B68-00E3-6F6A-D55DC850CA36}" dt="2023-03-05T00:07:53.497" v="0"/>
          <pc:sldLayoutMkLst>
            <pc:docMk/>
            <pc:sldMasterMk cId="3487882339" sldId="2147483680"/>
            <pc:sldLayoutMk cId="2503372193" sldId="2147483678"/>
          </pc:sldLayoutMkLst>
        </pc:sldLayoutChg>
      </pc:sldMasterChg>
    </pc:docChg>
  </pc:docChgLst>
  <pc:docChgLst>
    <pc:chgData name="Dr. Elizabeth Lisic" userId="1da1a42c-0f26-4340-9f05-6686bbda5e50" providerId="ADAL" clId="{3FDA6D39-1AFA-4A21-B5C8-9ABA1C32337A}"/>
    <pc:docChg chg="undo custSel modSld">
      <pc:chgData name="Dr. Elizabeth Lisic" userId="1da1a42c-0f26-4340-9f05-6686bbda5e50" providerId="ADAL" clId="{3FDA6D39-1AFA-4A21-B5C8-9ABA1C32337A}" dt="2023-03-02T17:29:13.027" v="18"/>
      <pc:docMkLst>
        <pc:docMk/>
      </pc:docMkLst>
      <pc:sldChg chg="addSp delSp modSp mod modAnim">
        <pc:chgData name="Dr. Elizabeth Lisic" userId="1da1a42c-0f26-4340-9f05-6686bbda5e50" providerId="ADAL" clId="{3FDA6D39-1AFA-4A21-B5C8-9ABA1C32337A}" dt="2023-03-02T17:29:13.027" v="18"/>
        <pc:sldMkLst>
          <pc:docMk/>
          <pc:sldMk cId="4212314790" sldId="993"/>
        </pc:sldMkLst>
        <pc:spChg chg="add del">
          <ac:chgData name="Dr. Elizabeth Lisic" userId="1da1a42c-0f26-4340-9f05-6686bbda5e50" providerId="ADAL" clId="{3FDA6D39-1AFA-4A21-B5C8-9ABA1C32337A}" dt="2023-03-02T17:26:59.659" v="2" actId="22"/>
          <ac:spMkLst>
            <pc:docMk/>
            <pc:sldMk cId="4212314790" sldId="993"/>
            <ac:spMk id="4" creationId="{989A54E8-8C89-B7F0-039E-15B892F7096E}"/>
          </ac:spMkLst>
        </pc:spChg>
        <pc:spChg chg="add del">
          <ac:chgData name="Dr. Elizabeth Lisic" userId="1da1a42c-0f26-4340-9f05-6686bbda5e50" providerId="ADAL" clId="{3FDA6D39-1AFA-4A21-B5C8-9ABA1C32337A}" dt="2023-03-02T17:27:00.918" v="4" actId="22"/>
          <ac:spMkLst>
            <pc:docMk/>
            <pc:sldMk cId="4212314790" sldId="993"/>
            <ac:spMk id="7" creationId="{EEF61659-740B-0D7B-8E67-1A6C6A4C64B5}"/>
          </ac:spMkLst>
        </pc:spChg>
        <pc:spChg chg="add mod">
          <ac:chgData name="Dr. Elizabeth Lisic" userId="1da1a42c-0f26-4340-9f05-6686bbda5e50" providerId="ADAL" clId="{3FDA6D39-1AFA-4A21-B5C8-9ABA1C32337A}" dt="2023-03-02T17:29:05.673" v="17" actId="1076"/>
          <ac:spMkLst>
            <pc:docMk/>
            <pc:sldMk cId="4212314790" sldId="993"/>
            <ac:spMk id="9" creationId="{E397CFCC-8F5A-0962-83E5-1C49DDFB0836}"/>
          </ac:spMkLst>
        </pc:spChg>
        <pc:picChg chg="add mod">
          <ac:chgData name="Dr. Elizabeth Lisic" userId="1da1a42c-0f26-4340-9f05-6686bbda5e50" providerId="ADAL" clId="{3FDA6D39-1AFA-4A21-B5C8-9ABA1C32337A}" dt="2023-03-02T17:29:02.699" v="16" actId="1076"/>
          <ac:picMkLst>
            <pc:docMk/>
            <pc:sldMk cId="4212314790" sldId="993"/>
            <ac:picMk id="1026" creationId="{1A7BD45A-C363-E0B1-4CF9-1DE1B8C112F6}"/>
          </ac:picMkLst>
        </pc:picChg>
      </pc:sldChg>
      <pc:sldChg chg="modSp mod">
        <pc:chgData name="Dr. Elizabeth Lisic" userId="1da1a42c-0f26-4340-9f05-6686bbda5e50" providerId="ADAL" clId="{3FDA6D39-1AFA-4A21-B5C8-9ABA1C32337A}" dt="2023-03-02T17:26:48.417" v="0" actId="27636"/>
        <pc:sldMkLst>
          <pc:docMk/>
          <pc:sldMk cId="3275993492" sldId="1006"/>
        </pc:sldMkLst>
        <pc:spChg chg="mod">
          <ac:chgData name="Dr. Elizabeth Lisic" userId="1da1a42c-0f26-4340-9f05-6686bbda5e50" providerId="ADAL" clId="{3FDA6D39-1AFA-4A21-B5C8-9ABA1C32337A}" dt="2023-03-02T17:26:48.417" v="0" actId="27636"/>
          <ac:spMkLst>
            <pc:docMk/>
            <pc:sldMk cId="3275993492" sldId="1006"/>
            <ac:spMk id="4" creationId="{D9EE76B0-8CF9-F7B6-9486-7BF936FE902F}"/>
          </ac:spMkLst>
        </pc:spChg>
      </pc:sldChg>
    </pc:docChg>
  </pc:docChgLst>
  <pc:docChgLst>
    <pc:chgData name="sanjuana.rodriguez12@gmail.com" userId="S::urn:spo:guest#sanjuana.rodriguez12@gmail.com::" providerId="AD" clId="Web-{4CB0A9AC-AEDD-1A95-6A18-C944C6F432F9}"/>
    <pc:docChg chg="modSld">
      <pc:chgData name="sanjuana.rodriguez12@gmail.com" userId="S::urn:spo:guest#sanjuana.rodriguez12@gmail.com::" providerId="AD" clId="Web-{4CB0A9AC-AEDD-1A95-6A18-C944C6F432F9}" dt="2023-03-03T12:59:25.737" v="44" actId="20577"/>
      <pc:docMkLst>
        <pc:docMk/>
      </pc:docMkLst>
      <pc:sldChg chg="modSp">
        <pc:chgData name="sanjuana.rodriguez12@gmail.com" userId="S::urn:spo:guest#sanjuana.rodriguez12@gmail.com::" providerId="AD" clId="Web-{4CB0A9AC-AEDD-1A95-6A18-C944C6F432F9}" dt="2023-03-03T12:59:25.737" v="44" actId="20577"/>
        <pc:sldMkLst>
          <pc:docMk/>
          <pc:sldMk cId="1793719617" sldId="1011"/>
        </pc:sldMkLst>
        <pc:spChg chg="mod">
          <ac:chgData name="sanjuana.rodriguez12@gmail.com" userId="S::urn:spo:guest#sanjuana.rodriguez12@gmail.com::" providerId="AD" clId="Web-{4CB0A9AC-AEDD-1A95-6A18-C944C6F432F9}" dt="2023-03-03T12:59:25.737" v="44" actId="20577"/>
          <ac:spMkLst>
            <pc:docMk/>
            <pc:sldMk cId="1793719617" sldId="1011"/>
            <ac:spMk id="3" creationId="{66FD3F5E-47A8-6984-8C51-B148CA36E393}"/>
          </ac:spMkLst>
        </pc:spChg>
      </pc:sldChg>
    </pc:docChg>
  </pc:docChgLst>
  <pc:docChgLst>
    <pc:chgData name="sanjuana.rodriguez12@gmail.com" userId="S::urn:spo:guest#sanjuana.rodriguez12@gmail.com::" providerId="AD" clId="Web-{13485827-E15B-7717-0D65-051BB2CA8364}"/>
    <pc:docChg chg="addSld delSld modSld">
      <pc:chgData name="sanjuana.rodriguez12@gmail.com" userId="S::urn:spo:guest#sanjuana.rodriguez12@gmail.com::" providerId="AD" clId="Web-{13485827-E15B-7717-0D65-051BB2CA8364}" dt="2023-03-02T15:58:46.948" v="120" actId="20577"/>
      <pc:docMkLst>
        <pc:docMk/>
      </pc:docMkLst>
      <pc:sldChg chg="modSp">
        <pc:chgData name="sanjuana.rodriguez12@gmail.com" userId="S::urn:spo:guest#sanjuana.rodriguez12@gmail.com::" providerId="AD" clId="Web-{13485827-E15B-7717-0D65-051BB2CA8364}" dt="2023-03-02T15:54:33.611" v="62" actId="20577"/>
        <pc:sldMkLst>
          <pc:docMk/>
          <pc:sldMk cId="2373073776" sldId="951"/>
        </pc:sldMkLst>
        <pc:spChg chg="mod">
          <ac:chgData name="sanjuana.rodriguez12@gmail.com" userId="S::urn:spo:guest#sanjuana.rodriguez12@gmail.com::" providerId="AD" clId="Web-{13485827-E15B-7717-0D65-051BB2CA8364}" dt="2023-03-02T15:54:33.611" v="62" actId="20577"/>
          <ac:spMkLst>
            <pc:docMk/>
            <pc:sldMk cId="2373073776" sldId="951"/>
            <ac:spMk id="2" creationId="{E4DC1AA4-DB39-0DBA-AC7B-C68F3A6B1DDA}"/>
          </ac:spMkLst>
        </pc:spChg>
      </pc:sldChg>
      <pc:sldChg chg="addSp delSp modSp mod modClrScheme chgLayout">
        <pc:chgData name="sanjuana.rodriguez12@gmail.com" userId="S::urn:spo:guest#sanjuana.rodriguez12@gmail.com::" providerId="AD" clId="Web-{13485827-E15B-7717-0D65-051BB2CA8364}" dt="2023-03-02T15:56:49.319" v="73" actId="20577"/>
        <pc:sldMkLst>
          <pc:docMk/>
          <pc:sldMk cId="874986144" sldId="960"/>
        </pc:sldMkLst>
        <pc:spChg chg="add del mod ord">
          <ac:chgData name="sanjuana.rodriguez12@gmail.com" userId="S::urn:spo:guest#sanjuana.rodriguez12@gmail.com::" providerId="AD" clId="Web-{13485827-E15B-7717-0D65-051BB2CA8364}" dt="2023-03-02T15:56:49.319" v="73" actId="20577"/>
          <ac:spMkLst>
            <pc:docMk/>
            <pc:sldMk cId="874986144" sldId="960"/>
            <ac:spMk id="2" creationId="{C0DD8A7F-3975-8E34-7041-C55910B6171D}"/>
          </ac:spMkLst>
        </pc:spChg>
        <pc:spChg chg="mod ord">
          <ac:chgData name="sanjuana.rodriguez12@gmail.com" userId="S::urn:spo:guest#sanjuana.rodriguez12@gmail.com::" providerId="AD" clId="Web-{13485827-E15B-7717-0D65-051BB2CA8364}" dt="2023-03-02T15:55:59.848" v="65"/>
          <ac:spMkLst>
            <pc:docMk/>
            <pc:sldMk cId="874986144" sldId="960"/>
            <ac:spMk id="3" creationId="{65E9561D-5C02-8273-F3D7-F1F0DC0F7DE4}"/>
          </ac:spMkLst>
        </pc:spChg>
        <pc:spChg chg="add mod ord">
          <ac:chgData name="sanjuana.rodriguez12@gmail.com" userId="S::urn:spo:guest#sanjuana.rodriguez12@gmail.com::" providerId="AD" clId="Web-{13485827-E15B-7717-0D65-051BB2CA8364}" dt="2023-03-02T15:55:59.848" v="65"/>
          <ac:spMkLst>
            <pc:docMk/>
            <pc:sldMk cId="874986144" sldId="960"/>
            <ac:spMk id="4" creationId="{98860F20-3AB6-6473-1F1F-DA3B8F00ED04}"/>
          </ac:spMkLst>
        </pc:spChg>
        <pc:graphicFrameChg chg="add del">
          <ac:chgData name="sanjuana.rodriguez12@gmail.com" userId="S::urn:spo:guest#sanjuana.rodriguez12@gmail.com::" providerId="AD" clId="Web-{13485827-E15B-7717-0D65-051BB2CA8364}" dt="2023-03-02T15:56:20.896" v="67"/>
          <ac:graphicFrameMkLst>
            <pc:docMk/>
            <pc:sldMk cId="874986144" sldId="960"/>
            <ac:graphicFrameMk id="6" creationId="{165B2067-B88A-3071-C803-B9A300BCA7B9}"/>
          </ac:graphicFrameMkLst>
        </pc:graphicFrameChg>
      </pc:sldChg>
      <pc:sldChg chg="addSp delSp modSp mod modClrScheme chgLayout">
        <pc:chgData name="sanjuana.rodriguez12@gmail.com" userId="S::urn:spo:guest#sanjuana.rodriguez12@gmail.com::" providerId="AD" clId="Web-{13485827-E15B-7717-0D65-051BB2CA8364}" dt="2023-03-02T15:57:48.243" v="80"/>
        <pc:sldMkLst>
          <pc:docMk/>
          <pc:sldMk cId="959486293" sldId="961"/>
        </pc:sldMkLst>
        <pc:spChg chg="add del mod ord">
          <ac:chgData name="sanjuana.rodriguez12@gmail.com" userId="S::urn:spo:guest#sanjuana.rodriguez12@gmail.com::" providerId="AD" clId="Web-{13485827-E15B-7717-0D65-051BB2CA8364}" dt="2023-03-02T15:57:48.243" v="80"/>
          <ac:spMkLst>
            <pc:docMk/>
            <pc:sldMk cId="959486293" sldId="961"/>
            <ac:spMk id="2" creationId="{A7A0C825-C895-9EF8-7379-7F7427DB63BA}"/>
          </ac:spMkLst>
        </pc:spChg>
        <pc:spChg chg="mod ord">
          <ac:chgData name="sanjuana.rodriguez12@gmail.com" userId="S::urn:spo:guest#sanjuana.rodriguez12@gmail.com::" providerId="AD" clId="Web-{13485827-E15B-7717-0D65-051BB2CA8364}" dt="2023-03-02T15:57:20.758" v="76"/>
          <ac:spMkLst>
            <pc:docMk/>
            <pc:sldMk cId="959486293" sldId="961"/>
            <ac:spMk id="3" creationId="{3D06337D-C7BB-9DCB-10F5-932D7843DB6E}"/>
          </ac:spMkLst>
        </pc:spChg>
        <pc:spChg chg="add mod ord">
          <ac:chgData name="sanjuana.rodriguez12@gmail.com" userId="S::urn:spo:guest#sanjuana.rodriguez12@gmail.com::" providerId="AD" clId="Web-{13485827-E15B-7717-0D65-051BB2CA8364}" dt="2023-03-02T15:57:20.758" v="76"/>
          <ac:spMkLst>
            <pc:docMk/>
            <pc:sldMk cId="959486293" sldId="961"/>
            <ac:spMk id="4" creationId="{64714C7C-9EF0-F388-435B-2E7A319A2F95}"/>
          </ac:spMkLst>
        </pc:spChg>
        <pc:graphicFrameChg chg="add del">
          <ac:chgData name="sanjuana.rodriguez12@gmail.com" userId="S::urn:spo:guest#sanjuana.rodriguez12@gmail.com::" providerId="AD" clId="Web-{13485827-E15B-7717-0D65-051BB2CA8364}" dt="2023-03-02T15:57:37.680" v="78"/>
          <ac:graphicFrameMkLst>
            <pc:docMk/>
            <pc:sldMk cId="959486293" sldId="961"/>
            <ac:graphicFrameMk id="6" creationId="{79B7472E-089D-AB4F-CB75-B5879FFB0E78}"/>
          </ac:graphicFrameMkLst>
        </pc:graphicFrameChg>
        <pc:graphicFrameChg chg="add del">
          <ac:chgData name="sanjuana.rodriguez12@gmail.com" userId="S::urn:spo:guest#sanjuana.rodriguez12@gmail.com::" providerId="AD" clId="Web-{13485827-E15B-7717-0D65-051BB2CA8364}" dt="2023-03-02T15:57:48.243" v="80"/>
          <ac:graphicFrameMkLst>
            <pc:docMk/>
            <pc:sldMk cId="959486293" sldId="961"/>
            <ac:graphicFrameMk id="8" creationId="{E03D5EBB-F4EA-9D91-14B4-93631068DD58}"/>
          </ac:graphicFrameMkLst>
        </pc:graphicFrameChg>
      </pc:sldChg>
      <pc:sldChg chg="addCm">
        <pc:chgData name="sanjuana.rodriguez12@gmail.com" userId="S::urn:spo:guest#sanjuana.rodriguez12@gmail.com::" providerId="AD" clId="Web-{13485827-E15B-7717-0D65-051BB2CA8364}" dt="2023-03-02T15:55:24.691" v="63"/>
        <pc:sldMkLst>
          <pc:docMk/>
          <pc:sldMk cId="751841596" sldId="964"/>
        </pc:sldMkLst>
        <pc:extLst>
          <p:ext xmlns:p="http://schemas.openxmlformats.org/presentationml/2006/main" uri="{D6D511B9-2390-475A-947B-AFAB55BFBCF1}">
            <pc226:cmChg xmlns:pc226="http://schemas.microsoft.com/office/powerpoint/2022/06/main/command" chg="add">
              <pc226:chgData name="sanjuana.rodriguez12@gmail.com" userId="S::urn:spo:guest#sanjuana.rodriguez12@gmail.com::" providerId="AD" clId="Web-{13485827-E15B-7717-0D65-051BB2CA8364}" dt="2023-03-02T15:55:24.691" v="63"/>
              <pc2:cmMkLst xmlns:pc2="http://schemas.microsoft.com/office/powerpoint/2019/9/main/command">
                <pc:docMk/>
                <pc:sldMk cId="751841596" sldId="964"/>
                <pc2:cmMk id="{DA87EE1C-7331-4E3C-B6C3-0C40C81F5510}"/>
              </pc2:cmMkLst>
            </pc226:cmChg>
          </p:ext>
        </pc:extLst>
      </pc:sldChg>
      <pc:sldChg chg="modSp">
        <pc:chgData name="sanjuana.rodriguez12@gmail.com" userId="S::urn:spo:guest#sanjuana.rodriguez12@gmail.com::" providerId="AD" clId="Web-{13485827-E15B-7717-0D65-051BB2CA8364}" dt="2023-03-02T15:58:46.948" v="120" actId="20577"/>
        <pc:sldMkLst>
          <pc:docMk/>
          <pc:sldMk cId="3058379832" sldId="1000"/>
        </pc:sldMkLst>
        <pc:spChg chg="mod">
          <ac:chgData name="sanjuana.rodriguez12@gmail.com" userId="S::urn:spo:guest#sanjuana.rodriguez12@gmail.com::" providerId="AD" clId="Web-{13485827-E15B-7717-0D65-051BB2CA8364}" dt="2023-03-02T15:58:46.948" v="120" actId="20577"/>
          <ac:spMkLst>
            <pc:docMk/>
            <pc:sldMk cId="3058379832" sldId="1000"/>
            <ac:spMk id="3" creationId="{E509BFAE-6326-17FC-F4F0-18182156EC31}"/>
          </ac:spMkLst>
        </pc:spChg>
      </pc:sldChg>
      <pc:sldChg chg="modSp new">
        <pc:chgData name="sanjuana.rodriguez12@gmail.com" userId="S::urn:spo:guest#sanjuana.rodriguez12@gmail.com::" providerId="AD" clId="Web-{13485827-E15B-7717-0D65-051BB2CA8364}" dt="2023-03-02T15:54:18.532" v="46" actId="20577"/>
        <pc:sldMkLst>
          <pc:docMk/>
          <pc:sldMk cId="241287795" sldId="1001"/>
        </pc:sldMkLst>
        <pc:spChg chg="mod">
          <ac:chgData name="sanjuana.rodriguez12@gmail.com" userId="S::urn:spo:guest#sanjuana.rodriguez12@gmail.com::" providerId="AD" clId="Web-{13485827-E15B-7717-0D65-051BB2CA8364}" dt="2023-03-02T15:53:58.235" v="17" actId="20577"/>
          <ac:spMkLst>
            <pc:docMk/>
            <pc:sldMk cId="241287795" sldId="1001"/>
            <ac:spMk id="2" creationId="{F08C3553-A1AC-0ECC-442D-4ADE5B0377B3}"/>
          </ac:spMkLst>
        </pc:spChg>
        <pc:spChg chg="mod">
          <ac:chgData name="sanjuana.rodriguez12@gmail.com" userId="S::urn:spo:guest#sanjuana.rodriguez12@gmail.com::" providerId="AD" clId="Web-{13485827-E15B-7717-0D65-051BB2CA8364}" dt="2023-03-02T15:54:18.532" v="46" actId="20577"/>
          <ac:spMkLst>
            <pc:docMk/>
            <pc:sldMk cId="241287795" sldId="1001"/>
            <ac:spMk id="3" creationId="{B9448A21-C3D4-8AAD-8B89-C4909682DF3D}"/>
          </ac:spMkLst>
        </pc:spChg>
      </pc:sldChg>
      <pc:sldChg chg="new del">
        <pc:chgData name="sanjuana.rodriguez12@gmail.com" userId="S::urn:spo:guest#sanjuana.rodriguez12@gmail.com::" providerId="AD" clId="Web-{13485827-E15B-7717-0D65-051BB2CA8364}" dt="2023-03-02T15:57:14.679" v="75"/>
        <pc:sldMkLst>
          <pc:docMk/>
          <pc:sldMk cId="1465318579" sldId="1002"/>
        </pc:sldMkLst>
      </pc:sldChg>
    </pc:docChg>
  </pc:docChgLst>
  <pc:docChgLst>
    <pc:chgData name="sanjuana.rodriguez12@gmail.com" userId="S::urn:spo:guest#sanjuana.rodriguez12@gmail.com::" providerId="AD" clId="Web-{F4CFC801-E314-47BB-5FFB-DF9DAD5ADF99}"/>
    <pc:docChg chg="modSld">
      <pc:chgData name="sanjuana.rodriguez12@gmail.com" userId="S::urn:spo:guest#sanjuana.rodriguez12@gmail.com::" providerId="AD" clId="Web-{F4CFC801-E314-47BB-5FFB-DF9DAD5ADF99}" dt="2023-03-03T17:19:55.262" v="15" actId="20577"/>
      <pc:docMkLst>
        <pc:docMk/>
      </pc:docMkLst>
      <pc:sldChg chg="modSp">
        <pc:chgData name="sanjuana.rodriguez12@gmail.com" userId="S::urn:spo:guest#sanjuana.rodriguez12@gmail.com::" providerId="AD" clId="Web-{F4CFC801-E314-47BB-5FFB-DF9DAD5ADF99}" dt="2023-03-03T17:18:05.963" v="0" actId="20577"/>
        <pc:sldMkLst>
          <pc:docMk/>
          <pc:sldMk cId="1164314294" sldId="302"/>
        </pc:sldMkLst>
        <pc:spChg chg="mod">
          <ac:chgData name="sanjuana.rodriguez12@gmail.com" userId="S::urn:spo:guest#sanjuana.rodriguez12@gmail.com::" providerId="AD" clId="Web-{F4CFC801-E314-47BB-5FFB-DF9DAD5ADF99}" dt="2023-03-03T17:18:05.963" v="0" actId="20577"/>
          <ac:spMkLst>
            <pc:docMk/>
            <pc:sldMk cId="1164314294" sldId="302"/>
            <ac:spMk id="6" creationId="{0FF01A15-DD53-1E6F-C0AA-A6D4EEE6BCC4}"/>
          </ac:spMkLst>
        </pc:spChg>
      </pc:sldChg>
      <pc:sldChg chg="modSp">
        <pc:chgData name="sanjuana.rodriguez12@gmail.com" userId="S::urn:spo:guest#sanjuana.rodriguez12@gmail.com::" providerId="AD" clId="Web-{F4CFC801-E314-47BB-5FFB-DF9DAD5ADF99}" dt="2023-03-03T17:19:55.262" v="15" actId="20577"/>
        <pc:sldMkLst>
          <pc:docMk/>
          <pc:sldMk cId="1880533661" sldId="938"/>
        </pc:sldMkLst>
        <pc:spChg chg="mod">
          <ac:chgData name="sanjuana.rodriguez12@gmail.com" userId="S::urn:spo:guest#sanjuana.rodriguez12@gmail.com::" providerId="AD" clId="Web-{F4CFC801-E314-47BB-5FFB-DF9DAD5ADF99}" dt="2023-03-03T17:19:55.262" v="15" actId="20577"/>
          <ac:spMkLst>
            <pc:docMk/>
            <pc:sldMk cId="1880533661" sldId="938"/>
            <ac:spMk id="5" creationId="{ACFE8814-B157-72B5-6717-665CC1064BA7}"/>
          </ac:spMkLst>
        </pc:spChg>
      </pc:sldChg>
      <pc:sldChg chg="modSp">
        <pc:chgData name="sanjuana.rodriguez12@gmail.com" userId="S::urn:spo:guest#sanjuana.rodriguez12@gmail.com::" providerId="AD" clId="Web-{F4CFC801-E314-47BB-5FFB-DF9DAD5ADF99}" dt="2023-03-03T17:18:58.683" v="10" actId="1076"/>
        <pc:sldMkLst>
          <pc:docMk/>
          <pc:sldMk cId="2786141541" sldId="1013"/>
        </pc:sldMkLst>
        <pc:spChg chg="mod">
          <ac:chgData name="sanjuana.rodriguez12@gmail.com" userId="S::urn:spo:guest#sanjuana.rodriguez12@gmail.com::" providerId="AD" clId="Web-{F4CFC801-E314-47BB-5FFB-DF9DAD5ADF99}" dt="2023-03-03T17:18:58.683" v="10" actId="1076"/>
          <ac:spMkLst>
            <pc:docMk/>
            <pc:sldMk cId="2786141541" sldId="1013"/>
            <ac:spMk id="3" creationId="{E98838BD-4164-70FA-BF45-49A40DD701C5}"/>
          </ac:spMkLst>
        </pc:spChg>
      </pc:sldChg>
      <pc:sldChg chg="modSp">
        <pc:chgData name="sanjuana.rodriguez12@gmail.com" userId="S::urn:spo:guest#sanjuana.rodriguez12@gmail.com::" providerId="AD" clId="Web-{F4CFC801-E314-47BB-5FFB-DF9DAD5ADF99}" dt="2023-03-03T17:19:36.527" v="12" actId="20577"/>
        <pc:sldMkLst>
          <pc:docMk/>
          <pc:sldMk cId="1745172041" sldId="1022"/>
        </pc:sldMkLst>
        <pc:spChg chg="mod">
          <ac:chgData name="sanjuana.rodriguez12@gmail.com" userId="S::urn:spo:guest#sanjuana.rodriguez12@gmail.com::" providerId="AD" clId="Web-{F4CFC801-E314-47BB-5FFB-DF9DAD5ADF99}" dt="2023-03-03T17:19:36.527" v="12" actId="20577"/>
          <ac:spMkLst>
            <pc:docMk/>
            <pc:sldMk cId="1745172041" sldId="1022"/>
            <ac:spMk id="2" creationId="{F20443EB-88E2-EE94-F031-387FA66AE0D2}"/>
          </ac:spMkLst>
        </pc:spChg>
      </pc:sldChg>
    </pc:docChg>
  </pc:docChgLst>
  <pc:docChgLst>
    <pc:chgData name="Dr. Kate Zimmer" userId="S::drzimmer@educatordiversity.org::cb21557a-8fe5-4857-9640-d4b75a2ce2d0" providerId="AD" clId="Web-{DF6D086D-082D-8603-E796-5A2ED1686D53}"/>
    <pc:docChg chg="addSld">
      <pc:chgData name="Dr. Kate Zimmer" userId="S::drzimmer@educatordiversity.org::cb21557a-8fe5-4857-9640-d4b75a2ce2d0" providerId="AD" clId="Web-{DF6D086D-082D-8603-E796-5A2ED1686D53}" dt="2023-03-01T21:10:49.437" v="0"/>
      <pc:docMkLst>
        <pc:docMk/>
      </pc:docMkLst>
      <pc:sldChg chg="new">
        <pc:chgData name="Dr. Kate Zimmer" userId="S::drzimmer@educatordiversity.org::cb21557a-8fe5-4857-9640-d4b75a2ce2d0" providerId="AD" clId="Web-{DF6D086D-082D-8603-E796-5A2ED1686D53}" dt="2023-03-01T21:10:49.437" v="0"/>
        <pc:sldMkLst>
          <pc:docMk/>
          <pc:sldMk cId="3167543076" sldId="99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BA30B-524E-4D9C-9D16-C915D516101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A94D6AE-70EF-44A3-9FC6-115F6F6396C9}">
      <dgm:prSet/>
      <dgm:spPr/>
      <dgm:t>
        <a:bodyPr/>
        <a:lstStyle/>
        <a:p>
          <a:pPr>
            <a:lnSpc>
              <a:spcPct val="100000"/>
            </a:lnSpc>
          </a:pPr>
          <a:r>
            <a:rPr lang="en-US">
              <a:latin typeface="Proxima Nova" panose="02000506030000020004"/>
            </a:rPr>
            <a:t>Welcome and Connector</a:t>
          </a:r>
        </a:p>
      </dgm:t>
    </dgm:pt>
    <dgm:pt modelId="{54F2DB7C-4209-42E4-AA5B-DFEBFE29F70C}" type="parTrans" cxnId="{1FC98050-D26D-4AA9-B603-3F293DD066B0}">
      <dgm:prSet/>
      <dgm:spPr/>
      <dgm:t>
        <a:bodyPr/>
        <a:lstStyle/>
        <a:p>
          <a:endParaRPr lang="en-US"/>
        </a:p>
      </dgm:t>
    </dgm:pt>
    <dgm:pt modelId="{179E2E63-88C8-4B93-8028-7E488A8803A0}" type="sibTrans" cxnId="{1FC98050-D26D-4AA9-B603-3F293DD066B0}">
      <dgm:prSet/>
      <dgm:spPr/>
      <dgm:t>
        <a:bodyPr/>
        <a:lstStyle/>
        <a:p>
          <a:pPr>
            <a:lnSpc>
              <a:spcPct val="100000"/>
            </a:lnSpc>
          </a:pPr>
          <a:endParaRPr lang="en-US"/>
        </a:p>
      </dgm:t>
    </dgm:pt>
    <dgm:pt modelId="{077F9A4D-810B-4D77-8037-B8AF21D20E5F}">
      <dgm:prSet/>
      <dgm:spPr/>
      <dgm:t>
        <a:bodyPr/>
        <a:lstStyle/>
        <a:p>
          <a:pPr>
            <a:lnSpc>
              <a:spcPct val="100000"/>
            </a:lnSpc>
          </a:pPr>
          <a:r>
            <a:rPr lang="en-US">
              <a:latin typeface="Proxima Nova" panose="02000506030000020004"/>
            </a:rPr>
            <a:t>Pulse Check</a:t>
          </a:r>
        </a:p>
      </dgm:t>
    </dgm:pt>
    <dgm:pt modelId="{E5E9D2B3-AEE2-4D48-ACA8-F7EAE5685C21}" type="parTrans" cxnId="{E549E46A-2D52-41E6-B48A-130893BF0969}">
      <dgm:prSet/>
      <dgm:spPr/>
      <dgm:t>
        <a:bodyPr/>
        <a:lstStyle/>
        <a:p>
          <a:endParaRPr lang="en-US"/>
        </a:p>
      </dgm:t>
    </dgm:pt>
    <dgm:pt modelId="{824045C1-7531-4060-99F0-8D6BCBE9157F}" type="sibTrans" cxnId="{E549E46A-2D52-41E6-B48A-130893BF0969}">
      <dgm:prSet/>
      <dgm:spPr/>
      <dgm:t>
        <a:bodyPr/>
        <a:lstStyle/>
        <a:p>
          <a:pPr>
            <a:lnSpc>
              <a:spcPct val="100000"/>
            </a:lnSpc>
          </a:pPr>
          <a:endParaRPr lang="en-US"/>
        </a:p>
      </dgm:t>
    </dgm:pt>
    <dgm:pt modelId="{A12B6ABF-BBA4-4E3A-9178-3E8070CAD90C}">
      <dgm:prSet/>
      <dgm:spPr/>
      <dgm:t>
        <a:bodyPr/>
        <a:lstStyle/>
        <a:p>
          <a:pPr>
            <a:lnSpc>
              <a:spcPct val="100000"/>
            </a:lnSpc>
          </a:pPr>
          <a:r>
            <a:rPr lang="en-US">
              <a:latin typeface="Proxima Nova" panose="02000506030000020004"/>
            </a:rPr>
            <a:t>BranchED Framework for Quality Educator Preparation: Deep Dive</a:t>
          </a:r>
        </a:p>
      </dgm:t>
    </dgm:pt>
    <dgm:pt modelId="{07DF3086-6AC1-491F-8CBA-C05D9E64A675}" type="parTrans" cxnId="{22359C21-D396-46AD-9941-20FFB9B05D8A}">
      <dgm:prSet/>
      <dgm:spPr/>
      <dgm:t>
        <a:bodyPr/>
        <a:lstStyle/>
        <a:p>
          <a:endParaRPr lang="en-US"/>
        </a:p>
      </dgm:t>
    </dgm:pt>
    <dgm:pt modelId="{D5FBDC46-9EB3-419E-8558-8B55FDF2BC4B}" type="sibTrans" cxnId="{22359C21-D396-46AD-9941-20FFB9B05D8A}">
      <dgm:prSet/>
      <dgm:spPr/>
      <dgm:t>
        <a:bodyPr/>
        <a:lstStyle/>
        <a:p>
          <a:pPr>
            <a:lnSpc>
              <a:spcPct val="100000"/>
            </a:lnSpc>
          </a:pPr>
          <a:endParaRPr lang="en-US"/>
        </a:p>
      </dgm:t>
    </dgm:pt>
    <dgm:pt modelId="{055CAB25-B5D2-4BF7-8F67-D5484F44D76A}">
      <dgm:prSet/>
      <dgm:spPr/>
      <dgm:t>
        <a:bodyPr/>
        <a:lstStyle/>
        <a:p>
          <a:pPr>
            <a:lnSpc>
              <a:spcPct val="100000"/>
            </a:lnSpc>
          </a:pPr>
          <a:r>
            <a:rPr lang="en-US">
              <a:latin typeface="Proxima Nova" panose="02000506030000020004"/>
            </a:rPr>
            <a:t>Team Time </a:t>
          </a:r>
        </a:p>
      </dgm:t>
    </dgm:pt>
    <dgm:pt modelId="{B80B3743-1A64-40E3-A275-0B245CC0950F}" type="parTrans" cxnId="{CC40F4BF-2EBF-46B2-8B28-6F6994FDA9D2}">
      <dgm:prSet/>
      <dgm:spPr/>
      <dgm:t>
        <a:bodyPr/>
        <a:lstStyle/>
        <a:p>
          <a:endParaRPr lang="en-US"/>
        </a:p>
      </dgm:t>
    </dgm:pt>
    <dgm:pt modelId="{492E5DF5-5985-4F82-B633-B521A2F641C6}" type="sibTrans" cxnId="{CC40F4BF-2EBF-46B2-8B28-6F6994FDA9D2}">
      <dgm:prSet/>
      <dgm:spPr/>
      <dgm:t>
        <a:bodyPr/>
        <a:lstStyle/>
        <a:p>
          <a:pPr>
            <a:lnSpc>
              <a:spcPct val="100000"/>
            </a:lnSpc>
          </a:pPr>
          <a:endParaRPr lang="en-US"/>
        </a:p>
      </dgm:t>
    </dgm:pt>
    <dgm:pt modelId="{13FDC30F-F0BD-4550-B6E3-E5B792BB7179}">
      <dgm:prSet/>
      <dgm:spPr/>
      <dgm:t>
        <a:bodyPr/>
        <a:lstStyle/>
        <a:p>
          <a:pPr>
            <a:lnSpc>
              <a:spcPct val="100000"/>
            </a:lnSpc>
          </a:pPr>
          <a:r>
            <a:rPr lang="en-US">
              <a:latin typeface="Proxima Nova" panose="02000506030000020004"/>
            </a:rPr>
            <a:t>Crowd Sourcing </a:t>
          </a:r>
        </a:p>
      </dgm:t>
    </dgm:pt>
    <dgm:pt modelId="{437798E6-1581-428D-B406-AC8409159904}" type="parTrans" cxnId="{B0CAA283-487F-477E-9ABA-060A054A6632}">
      <dgm:prSet/>
      <dgm:spPr/>
      <dgm:t>
        <a:bodyPr/>
        <a:lstStyle/>
        <a:p>
          <a:endParaRPr lang="en-US"/>
        </a:p>
      </dgm:t>
    </dgm:pt>
    <dgm:pt modelId="{61D2E25B-05D6-4B7B-9C1A-9CF9E1E59FB0}" type="sibTrans" cxnId="{B0CAA283-487F-477E-9ABA-060A054A6632}">
      <dgm:prSet/>
      <dgm:spPr/>
      <dgm:t>
        <a:bodyPr/>
        <a:lstStyle/>
        <a:p>
          <a:pPr>
            <a:lnSpc>
              <a:spcPct val="100000"/>
            </a:lnSpc>
          </a:pPr>
          <a:endParaRPr lang="en-US"/>
        </a:p>
      </dgm:t>
    </dgm:pt>
    <dgm:pt modelId="{C67CC1C6-7850-4CDC-B487-06C21835D50F}">
      <dgm:prSet/>
      <dgm:spPr/>
      <dgm:t>
        <a:bodyPr/>
        <a:lstStyle/>
        <a:p>
          <a:pPr>
            <a:lnSpc>
              <a:spcPct val="100000"/>
            </a:lnSpc>
          </a:pPr>
          <a:r>
            <a:rPr lang="en-US">
              <a:latin typeface="Proxima Nova" panose="02000506030000020004"/>
            </a:rPr>
            <a:t>Closing </a:t>
          </a:r>
        </a:p>
      </dgm:t>
    </dgm:pt>
    <dgm:pt modelId="{BBC979BE-6E48-4C75-BB95-64E9C4FE6340}" type="parTrans" cxnId="{FC752C86-CDA6-42CD-9126-929DDAE1BC2B}">
      <dgm:prSet/>
      <dgm:spPr/>
      <dgm:t>
        <a:bodyPr/>
        <a:lstStyle/>
        <a:p>
          <a:endParaRPr lang="en-US"/>
        </a:p>
      </dgm:t>
    </dgm:pt>
    <dgm:pt modelId="{CFB59E03-63CF-4EAC-8A39-63B625DDACA9}" type="sibTrans" cxnId="{FC752C86-CDA6-42CD-9126-929DDAE1BC2B}">
      <dgm:prSet/>
      <dgm:spPr/>
      <dgm:t>
        <a:bodyPr/>
        <a:lstStyle/>
        <a:p>
          <a:endParaRPr lang="en-US"/>
        </a:p>
      </dgm:t>
    </dgm:pt>
    <dgm:pt modelId="{BF72ABD8-480B-45C5-8845-CE4B677BD55C}" type="pres">
      <dgm:prSet presAssocID="{55CBA30B-524E-4D9C-9D16-C915D5161016}" presName="root" presStyleCnt="0">
        <dgm:presLayoutVars>
          <dgm:dir/>
          <dgm:resizeHandles val="exact"/>
        </dgm:presLayoutVars>
      </dgm:prSet>
      <dgm:spPr/>
    </dgm:pt>
    <dgm:pt modelId="{BEF56E89-8E1D-4D1C-B722-60B6FCD055C9}" type="pres">
      <dgm:prSet presAssocID="{55CBA30B-524E-4D9C-9D16-C915D5161016}" presName="container" presStyleCnt="0">
        <dgm:presLayoutVars>
          <dgm:dir/>
          <dgm:resizeHandles val="exact"/>
        </dgm:presLayoutVars>
      </dgm:prSet>
      <dgm:spPr/>
    </dgm:pt>
    <dgm:pt modelId="{B6F4125C-6739-449E-B3EC-8062E7D54D1B}" type="pres">
      <dgm:prSet presAssocID="{EA94D6AE-70EF-44A3-9FC6-115F6F6396C9}" presName="compNode" presStyleCnt="0"/>
      <dgm:spPr/>
    </dgm:pt>
    <dgm:pt modelId="{0E7D2CA3-1D92-441F-99C5-0B45929B5113}" type="pres">
      <dgm:prSet presAssocID="{EA94D6AE-70EF-44A3-9FC6-115F6F6396C9}" presName="iconBgRect" presStyleLbl="bgShp" presStyleIdx="0" presStyleCnt="6"/>
      <dgm:spPr/>
    </dgm:pt>
    <dgm:pt modelId="{824761E5-D856-42ED-B1E8-01358CAFDDC1}" type="pres">
      <dgm:prSet presAssocID="{EA94D6AE-70EF-44A3-9FC6-115F6F6396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ain"/>
        </a:ext>
      </dgm:extLst>
    </dgm:pt>
    <dgm:pt modelId="{43A91173-2D0D-4EF6-9AA0-9D4D9CBF8B07}" type="pres">
      <dgm:prSet presAssocID="{EA94D6AE-70EF-44A3-9FC6-115F6F6396C9}" presName="spaceRect" presStyleCnt="0"/>
      <dgm:spPr/>
    </dgm:pt>
    <dgm:pt modelId="{5A23C7B5-E879-4982-BE06-23BE3C1CFE68}" type="pres">
      <dgm:prSet presAssocID="{EA94D6AE-70EF-44A3-9FC6-115F6F6396C9}" presName="textRect" presStyleLbl="revTx" presStyleIdx="0" presStyleCnt="6">
        <dgm:presLayoutVars>
          <dgm:chMax val="1"/>
          <dgm:chPref val="1"/>
        </dgm:presLayoutVars>
      </dgm:prSet>
      <dgm:spPr/>
    </dgm:pt>
    <dgm:pt modelId="{CA87BE49-4A98-4CA3-8258-0B266A6DCEC5}" type="pres">
      <dgm:prSet presAssocID="{179E2E63-88C8-4B93-8028-7E488A8803A0}" presName="sibTrans" presStyleLbl="sibTrans2D1" presStyleIdx="0" presStyleCnt="0"/>
      <dgm:spPr/>
    </dgm:pt>
    <dgm:pt modelId="{752A953F-ECD8-464B-98EE-AC2798ADFFD3}" type="pres">
      <dgm:prSet presAssocID="{077F9A4D-810B-4D77-8037-B8AF21D20E5F}" presName="compNode" presStyleCnt="0"/>
      <dgm:spPr/>
    </dgm:pt>
    <dgm:pt modelId="{02AB7DBA-7D40-4344-880A-0F63AB764E6A}" type="pres">
      <dgm:prSet presAssocID="{077F9A4D-810B-4D77-8037-B8AF21D20E5F}" presName="iconBgRect" presStyleLbl="bgShp" presStyleIdx="1" presStyleCnt="6"/>
      <dgm:spPr/>
    </dgm:pt>
    <dgm:pt modelId="{838A9C77-3BD8-4315-B328-F520DA0A21D8}" type="pres">
      <dgm:prSet presAssocID="{077F9A4D-810B-4D77-8037-B8AF21D20E5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twork"/>
        </a:ext>
      </dgm:extLst>
    </dgm:pt>
    <dgm:pt modelId="{1AA33DF5-C500-4F03-BED8-53C684192A13}" type="pres">
      <dgm:prSet presAssocID="{077F9A4D-810B-4D77-8037-B8AF21D20E5F}" presName="spaceRect" presStyleCnt="0"/>
      <dgm:spPr/>
    </dgm:pt>
    <dgm:pt modelId="{EE0F6FE0-EBFA-4EE1-8AC1-ADCDEB3EBFDC}" type="pres">
      <dgm:prSet presAssocID="{077F9A4D-810B-4D77-8037-B8AF21D20E5F}" presName="textRect" presStyleLbl="revTx" presStyleIdx="1" presStyleCnt="6">
        <dgm:presLayoutVars>
          <dgm:chMax val="1"/>
          <dgm:chPref val="1"/>
        </dgm:presLayoutVars>
      </dgm:prSet>
      <dgm:spPr/>
    </dgm:pt>
    <dgm:pt modelId="{4E7D54BA-0657-44D9-8FD3-F5A38AD5E687}" type="pres">
      <dgm:prSet presAssocID="{824045C1-7531-4060-99F0-8D6BCBE9157F}" presName="sibTrans" presStyleLbl="sibTrans2D1" presStyleIdx="0" presStyleCnt="0"/>
      <dgm:spPr/>
    </dgm:pt>
    <dgm:pt modelId="{4C6909F6-E5B1-4A4D-A99C-7D4558F86DA7}" type="pres">
      <dgm:prSet presAssocID="{A12B6ABF-BBA4-4E3A-9178-3E8070CAD90C}" presName="compNode" presStyleCnt="0"/>
      <dgm:spPr/>
    </dgm:pt>
    <dgm:pt modelId="{A24C8C7E-956A-4502-9529-D9FE266AC9B1}" type="pres">
      <dgm:prSet presAssocID="{A12B6ABF-BBA4-4E3A-9178-3E8070CAD90C}" presName="iconBgRect" presStyleLbl="bgShp" presStyleIdx="2" presStyleCnt="6"/>
      <dgm:spPr/>
    </dgm:pt>
    <dgm:pt modelId="{5D8A98C0-9CF8-49CF-A60E-12738FF5A33D}" type="pres">
      <dgm:prSet presAssocID="{A12B6ABF-BBA4-4E3A-9178-3E8070CAD90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65392482-F1E1-4421-B17E-6ECF663CC4CF}" type="pres">
      <dgm:prSet presAssocID="{A12B6ABF-BBA4-4E3A-9178-3E8070CAD90C}" presName="spaceRect" presStyleCnt="0"/>
      <dgm:spPr/>
    </dgm:pt>
    <dgm:pt modelId="{1D6C4667-1F1C-4CD2-AEA2-A7F61497FE29}" type="pres">
      <dgm:prSet presAssocID="{A12B6ABF-BBA4-4E3A-9178-3E8070CAD90C}" presName="textRect" presStyleLbl="revTx" presStyleIdx="2" presStyleCnt="6">
        <dgm:presLayoutVars>
          <dgm:chMax val="1"/>
          <dgm:chPref val="1"/>
        </dgm:presLayoutVars>
      </dgm:prSet>
      <dgm:spPr/>
    </dgm:pt>
    <dgm:pt modelId="{5F50BC81-5848-45C4-A52A-9A26548C2577}" type="pres">
      <dgm:prSet presAssocID="{D5FBDC46-9EB3-419E-8558-8B55FDF2BC4B}" presName="sibTrans" presStyleLbl="sibTrans2D1" presStyleIdx="0" presStyleCnt="0"/>
      <dgm:spPr/>
    </dgm:pt>
    <dgm:pt modelId="{70607212-079E-4EED-976B-BD38DB37579A}" type="pres">
      <dgm:prSet presAssocID="{055CAB25-B5D2-4BF7-8F67-D5484F44D76A}" presName="compNode" presStyleCnt="0"/>
      <dgm:spPr/>
    </dgm:pt>
    <dgm:pt modelId="{A25D2A53-8B82-4D6A-AD91-A68B76E1663C}" type="pres">
      <dgm:prSet presAssocID="{055CAB25-B5D2-4BF7-8F67-D5484F44D76A}" presName="iconBgRect" presStyleLbl="bgShp" presStyleIdx="3" presStyleCnt="6"/>
      <dgm:spPr/>
    </dgm:pt>
    <dgm:pt modelId="{F59157BC-2D22-4E87-A1C0-F6D1A7371D82}" type="pres">
      <dgm:prSet presAssocID="{055CAB25-B5D2-4BF7-8F67-D5484F44D76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4D303611-D359-4CD5-85EA-A8B4D044E57F}" type="pres">
      <dgm:prSet presAssocID="{055CAB25-B5D2-4BF7-8F67-D5484F44D76A}" presName="spaceRect" presStyleCnt="0"/>
      <dgm:spPr/>
    </dgm:pt>
    <dgm:pt modelId="{18CDB655-7D7A-4D2F-9427-2218E2B174FB}" type="pres">
      <dgm:prSet presAssocID="{055CAB25-B5D2-4BF7-8F67-D5484F44D76A}" presName="textRect" presStyleLbl="revTx" presStyleIdx="3" presStyleCnt="6">
        <dgm:presLayoutVars>
          <dgm:chMax val="1"/>
          <dgm:chPref val="1"/>
        </dgm:presLayoutVars>
      </dgm:prSet>
      <dgm:spPr/>
    </dgm:pt>
    <dgm:pt modelId="{5D666338-1BFD-4CE6-9969-15E51B27C5A9}" type="pres">
      <dgm:prSet presAssocID="{492E5DF5-5985-4F82-B633-B521A2F641C6}" presName="sibTrans" presStyleLbl="sibTrans2D1" presStyleIdx="0" presStyleCnt="0"/>
      <dgm:spPr/>
    </dgm:pt>
    <dgm:pt modelId="{5795C1AA-3558-442C-8071-772F19B35FDC}" type="pres">
      <dgm:prSet presAssocID="{13FDC30F-F0BD-4550-B6E3-E5B792BB7179}" presName="compNode" presStyleCnt="0"/>
      <dgm:spPr/>
    </dgm:pt>
    <dgm:pt modelId="{D5F744A8-211E-4F33-B42D-1D52DA723815}" type="pres">
      <dgm:prSet presAssocID="{13FDC30F-F0BD-4550-B6E3-E5B792BB7179}" presName="iconBgRect" presStyleLbl="bgShp" presStyleIdx="4" presStyleCnt="6"/>
      <dgm:spPr/>
    </dgm:pt>
    <dgm:pt modelId="{DCDCDE9E-E39B-48ED-8652-77DFCE0D5E58}" type="pres">
      <dgm:prSet presAssocID="{13FDC30F-F0BD-4550-B6E3-E5B792BB717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C2475C98-CFA1-495F-BACB-8E271882ACED}" type="pres">
      <dgm:prSet presAssocID="{13FDC30F-F0BD-4550-B6E3-E5B792BB7179}" presName="spaceRect" presStyleCnt="0"/>
      <dgm:spPr/>
    </dgm:pt>
    <dgm:pt modelId="{3E42FDD3-01FF-4531-8056-9129EE1A746B}" type="pres">
      <dgm:prSet presAssocID="{13FDC30F-F0BD-4550-B6E3-E5B792BB7179}" presName="textRect" presStyleLbl="revTx" presStyleIdx="4" presStyleCnt="6">
        <dgm:presLayoutVars>
          <dgm:chMax val="1"/>
          <dgm:chPref val="1"/>
        </dgm:presLayoutVars>
      </dgm:prSet>
      <dgm:spPr/>
    </dgm:pt>
    <dgm:pt modelId="{E08DB591-E64F-4006-A4AD-23A07D201289}" type="pres">
      <dgm:prSet presAssocID="{61D2E25B-05D6-4B7B-9C1A-9CF9E1E59FB0}" presName="sibTrans" presStyleLbl="sibTrans2D1" presStyleIdx="0" presStyleCnt="0"/>
      <dgm:spPr/>
    </dgm:pt>
    <dgm:pt modelId="{BBC22450-857A-468E-A098-B461F08F927C}" type="pres">
      <dgm:prSet presAssocID="{C67CC1C6-7850-4CDC-B487-06C21835D50F}" presName="compNode" presStyleCnt="0"/>
      <dgm:spPr/>
    </dgm:pt>
    <dgm:pt modelId="{2C95CD46-B26E-4F78-AFC0-FD9CF9E2DA99}" type="pres">
      <dgm:prSet presAssocID="{C67CC1C6-7850-4CDC-B487-06C21835D50F}" presName="iconBgRect" presStyleLbl="bgShp" presStyleIdx="5" presStyleCnt="6"/>
      <dgm:spPr/>
    </dgm:pt>
    <dgm:pt modelId="{3EEA8259-5454-4302-BEF3-08AC3CB295F6}" type="pres">
      <dgm:prSet presAssocID="{C67CC1C6-7850-4CDC-B487-06C21835D50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andshake"/>
        </a:ext>
      </dgm:extLst>
    </dgm:pt>
    <dgm:pt modelId="{E91EA376-8B5C-4E21-936B-518F7986A70E}" type="pres">
      <dgm:prSet presAssocID="{C67CC1C6-7850-4CDC-B487-06C21835D50F}" presName="spaceRect" presStyleCnt="0"/>
      <dgm:spPr/>
    </dgm:pt>
    <dgm:pt modelId="{35110476-0AA0-446B-B7C8-91EB9911BA03}" type="pres">
      <dgm:prSet presAssocID="{C67CC1C6-7850-4CDC-B487-06C21835D50F}" presName="textRect" presStyleLbl="revTx" presStyleIdx="5" presStyleCnt="6">
        <dgm:presLayoutVars>
          <dgm:chMax val="1"/>
          <dgm:chPref val="1"/>
        </dgm:presLayoutVars>
      </dgm:prSet>
      <dgm:spPr/>
    </dgm:pt>
  </dgm:ptLst>
  <dgm:cxnLst>
    <dgm:cxn modelId="{D1233315-A300-4957-B1BC-EB1AC6857EF0}" type="presOf" srcId="{077F9A4D-810B-4D77-8037-B8AF21D20E5F}" destId="{EE0F6FE0-EBFA-4EE1-8AC1-ADCDEB3EBFDC}" srcOrd="0" destOrd="0" presId="urn:microsoft.com/office/officeart/2018/2/layout/IconCircleList"/>
    <dgm:cxn modelId="{C4F49C1D-9C2F-4239-B669-9BDF54914406}" type="presOf" srcId="{179E2E63-88C8-4B93-8028-7E488A8803A0}" destId="{CA87BE49-4A98-4CA3-8258-0B266A6DCEC5}" srcOrd="0" destOrd="0" presId="urn:microsoft.com/office/officeart/2018/2/layout/IconCircleList"/>
    <dgm:cxn modelId="{22359C21-D396-46AD-9941-20FFB9B05D8A}" srcId="{55CBA30B-524E-4D9C-9D16-C915D5161016}" destId="{A12B6ABF-BBA4-4E3A-9178-3E8070CAD90C}" srcOrd="2" destOrd="0" parTransId="{07DF3086-6AC1-491F-8CBA-C05D9E64A675}" sibTransId="{D5FBDC46-9EB3-419E-8558-8B55FDF2BC4B}"/>
    <dgm:cxn modelId="{122CE428-72F1-44FF-ABAE-B16A2BEEEA9A}" type="presOf" srcId="{13FDC30F-F0BD-4550-B6E3-E5B792BB7179}" destId="{3E42FDD3-01FF-4531-8056-9129EE1A746B}" srcOrd="0" destOrd="0" presId="urn:microsoft.com/office/officeart/2018/2/layout/IconCircleList"/>
    <dgm:cxn modelId="{D6CF6130-3C7E-43ED-BD74-F61708729C1B}" type="presOf" srcId="{492E5DF5-5985-4F82-B633-B521A2F641C6}" destId="{5D666338-1BFD-4CE6-9969-15E51B27C5A9}" srcOrd="0" destOrd="0" presId="urn:microsoft.com/office/officeart/2018/2/layout/IconCircleList"/>
    <dgm:cxn modelId="{D38D303B-A0D5-4148-B3CB-916954D81420}" type="presOf" srcId="{61D2E25B-05D6-4B7B-9C1A-9CF9E1E59FB0}" destId="{E08DB591-E64F-4006-A4AD-23A07D201289}" srcOrd="0" destOrd="0" presId="urn:microsoft.com/office/officeart/2018/2/layout/IconCircleList"/>
    <dgm:cxn modelId="{3864985E-5C42-44CF-BFC0-899E3B2BEE44}" type="presOf" srcId="{A12B6ABF-BBA4-4E3A-9178-3E8070CAD90C}" destId="{1D6C4667-1F1C-4CD2-AEA2-A7F61497FE29}" srcOrd="0" destOrd="0" presId="urn:microsoft.com/office/officeart/2018/2/layout/IconCircleList"/>
    <dgm:cxn modelId="{AB55EA45-BBB4-4591-A605-1C093E6D29CC}" type="presOf" srcId="{C67CC1C6-7850-4CDC-B487-06C21835D50F}" destId="{35110476-0AA0-446B-B7C8-91EB9911BA03}" srcOrd="0" destOrd="0" presId="urn:microsoft.com/office/officeart/2018/2/layout/IconCircleList"/>
    <dgm:cxn modelId="{E549E46A-2D52-41E6-B48A-130893BF0969}" srcId="{55CBA30B-524E-4D9C-9D16-C915D5161016}" destId="{077F9A4D-810B-4D77-8037-B8AF21D20E5F}" srcOrd="1" destOrd="0" parTransId="{E5E9D2B3-AEE2-4D48-ACA8-F7EAE5685C21}" sibTransId="{824045C1-7531-4060-99F0-8D6BCBE9157F}"/>
    <dgm:cxn modelId="{42144550-B016-451C-95D8-56C17F550B9A}" type="presOf" srcId="{EA94D6AE-70EF-44A3-9FC6-115F6F6396C9}" destId="{5A23C7B5-E879-4982-BE06-23BE3C1CFE68}" srcOrd="0" destOrd="0" presId="urn:microsoft.com/office/officeart/2018/2/layout/IconCircleList"/>
    <dgm:cxn modelId="{1FC98050-D26D-4AA9-B603-3F293DD066B0}" srcId="{55CBA30B-524E-4D9C-9D16-C915D5161016}" destId="{EA94D6AE-70EF-44A3-9FC6-115F6F6396C9}" srcOrd="0" destOrd="0" parTransId="{54F2DB7C-4209-42E4-AA5B-DFEBFE29F70C}" sibTransId="{179E2E63-88C8-4B93-8028-7E488A8803A0}"/>
    <dgm:cxn modelId="{AECE4C75-EC6D-49FD-A7DE-31863A861C79}" type="presOf" srcId="{D5FBDC46-9EB3-419E-8558-8B55FDF2BC4B}" destId="{5F50BC81-5848-45C4-A52A-9A26548C2577}" srcOrd="0" destOrd="0" presId="urn:microsoft.com/office/officeart/2018/2/layout/IconCircleList"/>
    <dgm:cxn modelId="{B0CAA283-487F-477E-9ABA-060A054A6632}" srcId="{55CBA30B-524E-4D9C-9D16-C915D5161016}" destId="{13FDC30F-F0BD-4550-B6E3-E5B792BB7179}" srcOrd="4" destOrd="0" parTransId="{437798E6-1581-428D-B406-AC8409159904}" sibTransId="{61D2E25B-05D6-4B7B-9C1A-9CF9E1E59FB0}"/>
    <dgm:cxn modelId="{FC752C86-CDA6-42CD-9126-929DDAE1BC2B}" srcId="{55CBA30B-524E-4D9C-9D16-C915D5161016}" destId="{C67CC1C6-7850-4CDC-B487-06C21835D50F}" srcOrd="5" destOrd="0" parTransId="{BBC979BE-6E48-4C75-BB95-64E9C4FE6340}" sibTransId="{CFB59E03-63CF-4EAC-8A39-63B625DDACA9}"/>
    <dgm:cxn modelId="{F02E98A2-FDC4-4ED5-91AC-F1E805A9FF8E}" type="presOf" srcId="{055CAB25-B5D2-4BF7-8F67-D5484F44D76A}" destId="{18CDB655-7D7A-4D2F-9427-2218E2B174FB}" srcOrd="0" destOrd="0" presId="urn:microsoft.com/office/officeart/2018/2/layout/IconCircleList"/>
    <dgm:cxn modelId="{CC40F4BF-2EBF-46B2-8B28-6F6994FDA9D2}" srcId="{55CBA30B-524E-4D9C-9D16-C915D5161016}" destId="{055CAB25-B5D2-4BF7-8F67-D5484F44D76A}" srcOrd="3" destOrd="0" parTransId="{B80B3743-1A64-40E3-A275-0B245CC0950F}" sibTransId="{492E5DF5-5985-4F82-B633-B521A2F641C6}"/>
    <dgm:cxn modelId="{B36BB8CF-5101-48D9-B658-7782309CF51A}" type="presOf" srcId="{824045C1-7531-4060-99F0-8D6BCBE9157F}" destId="{4E7D54BA-0657-44D9-8FD3-F5A38AD5E687}" srcOrd="0" destOrd="0" presId="urn:microsoft.com/office/officeart/2018/2/layout/IconCircleList"/>
    <dgm:cxn modelId="{BD82EBD6-6F4E-4917-A4B6-4DED364870C6}" type="presOf" srcId="{55CBA30B-524E-4D9C-9D16-C915D5161016}" destId="{BF72ABD8-480B-45C5-8845-CE4B677BD55C}" srcOrd="0" destOrd="0" presId="urn:microsoft.com/office/officeart/2018/2/layout/IconCircleList"/>
    <dgm:cxn modelId="{E86B5961-A8AA-405F-9078-ACEACBA2AA92}" type="presParOf" srcId="{BF72ABD8-480B-45C5-8845-CE4B677BD55C}" destId="{BEF56E89-8E1D-4D1C-B722-60B6FCD055C9}" srcOrd="0" destOrd="0" presId="urn:microsoft.com/office/officeart/2018/2/layout/IconCircleList"/>
    <dgm:cxn modelId="{F8CAF1B6-A6CB-47BB-832D-F90021254DDA}" type="presParOf" srcId="{BEF56E89-8E1D-4D1C-B722-60B6FCD055C9}" destId="{B6F4125C-6739-449E-B3EC-8062E7D54D1B}" srcOrd="0" destOrd="0" presId="urn:microsoft.com/office/officeart/2018/2/layout/IconCircleList"/>
    <dgm:cxn modelId="{B3155A86-907D-44A1-9D1C-BB2813BA2749}" type="presParOf" srcId="{B6F4125C-6739-449E-B3EC-8062E7D54D1B}" destId="{0E7D2CA3-1D92-441F-99C5-0B45929B5113}" srcOrd="0" destOrd="0" presId="urn:microsoft.com/office/officeart/2018/2/layout/IconCircleList"/>
    <dgm:cxn modelId="{95E6A992-DBE7-473F-B7A4-100CB7B85F9E}" type="presParOf" srcId="{B6F4125C-6739-449E-B3EC-8062E7D54D1B}" destId="{824761E5-D856-42ED-B1E8-01358CAFDDC1}" srcOrd="1" destOrd="0" presId="urn:microsoft.com/office/officeart/2018/2/layout/IconCircleList"/>
    <dgm:cxn modelId="{F2459A8B-DFF3-4D26-9918-C26012C21F85}" type="presParOf" srcId="{B6F4125C-6739-449E-B3EC-8062E7D54D1B}" destId="{43A91173-2D0D-4EF6-9AA0-9D4D9CBF8B07}" srcOrd="2" destOrd="0" presId="urn:microsoft.com/office/officeart/2018/2/layout/IconCircleList"/>
    <dgm:cxn modelId="{19B670E0-832A-49E3-8E61-95204B39160B}" type="presParOf" srcId="{B6F4125C-6739-449E-B3EC-8062E7D54D1B}" destId="{5A23C7B5-E879-4982-BE06-23BE3C1CFE68}" srcOrd="3" destOrd="0" presId="urn:microsoft.com/office/officeart/2018/2/layout/IconCircleList"/>
    <dgm:cxn modelId="{5370FA96-96EB-4603-B644-E02B7D1D48D1}" type="presParOf" srcId="{BEF56E89-8E1D-4D1C-B722-60B6FCD055C9}" destId="{CA87BE49-4A98-4CA3-8258-0B266A6DCEC5}" srcOrd="1" destOrd="0" presId="urn:microsoft.com/office/officeart/2018/2/layout/IconCircleList"/>
    <dgm:cxn modelId="{2487CE59-D5C5-47EB-9DCE-932E221C25AA}" type="presParOf" srcId="{BEF56E89-8E1D-4D1C-B722-60B6FCD055C9}" destId="{752A953F-ECD8-464B-98EE-AC2798ADFFD3}" srcOrd="2" destOrd="0" presId="urn:microsoft.com/office/officeart/2018/2/layout/IconCircleList"/>
    <dgm:cxn modelId="{29C6742A-36BB-4786-B815-4227C9AE3090}" type="presParOf" srcId="{752A953F-ECD8-464B-98EE-AC2798ADFFD3}" destId="{02AB7DBA-7D40-4344-880A-0F63AB764E6A}" srcOrd="0" destOrd="0" presId="urn:microsoft.com/office/officeart/2018/2/layout/IconCircleList"/>
    <dgm:cxn modelId="{EC4916D0-C1A9-476D-BFF7-811ABD6169B8}" type="presParOf" srcId="{752A953F-ECD8-464B-98EE-AC2798ADFFD3}" destId="{838A9C77-3BD8-4315-B328-F520DA0A21D8}" srcOrd="1" destOrd="0" presId="urn:microsoft.com/office/officeart/2018/2/layout/IconCircleList"/>
    <dgm:cxn modelId="{E575FD70-116A-4A66-96AA-8D6B8098F554}" type="presParOf" srcId="{752A953F-ECD8-464B-98EE-AC2798ADFFD3}" destId="{1AA33DF5-C500-4F03-BED8-53C684192A13}" srcOrd="2" destOrd="0" presId="urn:microsoft.com/office/officeart/2018/2/layout/IconCircleList"/>
    <dgm:cxn modelId="{B3BE59CE-46D5-4811-9015-85CB386CF940}" type="presParOf" srcId="{752A953F-ECD8-464B-98EE-AC2798ADFFD3}" destId="{EE0F6FE0-EBFA-4EE1-8AC1-ADCDEB3EBFDC}" srcOrd="3" destOrd="0" presId="urn:microsoft.com/office/officeart/2018/2/layout/IconCircleList"/>
    <dgm:cxn modelId="{E0FECF69-83D5-442A-A0A0-7B1E764C2CC2}" type="presParOf" srcId="{BEF56E89-8E1D-4D1C-B722-60B6FCD055C9}" destId="{4E7D54BA-0657-44D9-8FD3-F5A38AD5E687}" srcOrd="3" destOrd="0" presId="urn:microsoft.com/office/officeart/2018/2/layout/IconCircleList"/>
    <dgm:cxn modelId="{0A9F587D-03DF-46D9-BC1B-7644716EFCB1}" type="presParOf" srcId="{BEF56E89-8E1D-4D1C-B722-60B6FCD055C9}" destId="{4C6909F6-E5B1-4A4D-A99C-7D4558F86DA7}" srcOrd="4" destOrd="0" presId="urn:microsoft.com/office/officeart/2018/2/layout/IconCircleList"/>
    <dgm:cxn modelId="{F15BE9CC-1546-4F80-8B65-F75A4B8A61D4}" type="presParOf" srcId="{4C6909F6-E5B1-4A4D-A99C-7D4558F86DA7}" destId="{A24C8C7E-956A-4502-9529-D9FE266AC9B1}" srcOrd="0" destOrd="0" presId="urn:microsoft.com/office/officeart/2018/2/layout/IconCircleList"/>
    <dgm:cxn modelId="{90C63F66-530B-4611-A2CC-ED1F40C1B417}" type="presParOf" srcId="{4C6909F6-E5B1-4A4D-A99C-7D4558F86DA7}" destId="{5D8A98C0-9CF8-49CF-A60E-12738FF5A33D}" srcOrd="1" destOrd="0" presId="urn:microsoft.com/office/officeart/2018/2/layout/IconCircleList"/>
    <dgm:cxn modelId="{C1DB2090-B920-4F7A-BFC0-11BD37AEE1CF}" type="presParOf" srcId="{4C6909F6-E5B1-4A4D-A99C-7D4558F86DA7}" destId="{65392482-F1E1-4421-B17E-6ECF663CC4CF}" srcOrd="2" destOrd="0" presId="urn:microsoft.com/office/officeart/2018/2/layout/IconCircleList"/>
    <dgm:cxn modelId="{EECE2B66-0F48-4B28-926E-226E4AC444A9}" type="presParOf" srcId="{4C6909F6-E5B1-4A4D-A99C-7D4558F86DA7}" destId="{1D6C4667-1F1C-4CD2-AEA2-A7F61497FE29}" srcOrd="3" destOrd="0" presId="urn:microsoft.com/office/officeart/2018/2/layout/IconCircleList"/>
    <dgm:cxn modelId="{F11194BE-C988-4704-B9BE-28D4D7599BCD}" type="presParOf" srcId="{BEF56E89-8E1D-4D1C-B722-60B6FCD055C9}" destId="{5F50BC81-5848-45C4-A52A-9A26548C2577}" srcOrd="5" destOrd="0" presId="urn:microsoft.com/office/officeart/2018/2/layout/IconCircleList"/>
    <dgm:cxn modelId="{D3A692DA-5A13-4241-A6E5-36FEAC8B1BC2}" type="presParOf" srcId="{BEF56E89-8E1D-4D1C-B722-60B6FCD055C9}" destId="{70607212-079E-4EED-976B-BD38DB37579A}" srcOrd="6" destOrd="0" presId="urn:microsoft.com/office/officeart/2018/2/layout/IconCircleList"/>
    <dgm:cxn modelId="{5F9279B5-5C3B-4C42-97EF-4BC82C9D4B99}" type="presParOf" srcId="{70607212-079E-4EED-976B-BD38DB37579A}" destId="{A25D2A53-8B82-4D6A-AD91-A68B76E1663C}" srcOrd="0" destOrd="0" presId="urn:microsoft.com/office/officeart/2018/2/layout/IconCircleList"/>
    <dgm:cxn modelId="{AE431905-DD62-4C87-8A3E-981F2D9A43C5}" type="presParOf" srcId="{70607212-079E-4EED-976B-BD38DB37579A}" destId="{F59157BC-2D22-4E87-A1C0-F6D1A7371D82}" srcOrd="1" destOrd="0" presId="urn:microsoft.com/office/officeart/2018/2/layout/IconCircleList"/>
    <dgm:cxn modelId="{AFE12D19-96B9-4CFE-955C-496AB5A44FC9}" type="presParOf" srcId="{70607212-079E-4EED-976B-BD38DB37579A}" destId="{4D303611-D359-4CD5-85EA-A8B4D044E57F}" srcOrd="2" destOrd="0" presId="urn:microsoft.com/office/officeart/2018/2/layout/IconCircleList"/>
    <dgm:cxn modelId="{3CE696F7-4F34-4124-BAA9-6F501449BD80}" type="presParOf" srcId="{70607212-079E-4EED-976B-BD38DB37579A}" destId="{18CDB655-7D7A-4D2F-9427-2218E2B174FB}" srcOrd="3" destOrd="0" presId="urn:microsoft.com/office/officeart/2018/2/layout/IconCircleList"/>
    <dgm:cxn modelId="{5879C1A5-C43A-4994-A878-BFA0CEA93D06}" type="presParOf" srcId="{BEF56E89-8E1D-4D1C-B722-60B6FCD055C9}" destId="{5D666338-1BFD-4CE6-9969-15E51B27C5A9}" srcOrd="7" destOrd="0" presId="urn:microsoft.com/office/officeart/2018/2/layout/IconCircleList"/>
    <dgm:cxn modelId="{397ED265-2C90-4F4B-8632-EFD6F23B0278}" type="presParOf" srcId="{BEF56E89-8E1D-4D1C-B722-60B6FCD055C9}" destId="{5795C1AA-3558-442C-8071-772F19B35FDC}" srcOrd="8" destOrd="0" presId="urn:microsoft.com/office/officeart/2018/2/layout/IconCircleList"/>
    <dgm:cxn modelId="{460C57F0-951A-41BF-A3C0-F7F194D036EE}" type="presParOf" srcId="{5795C1AA-3558-442C-8071-772F19B35FDC}" destId="{D5F744A8-211E-4F33-B42D-1D52DA723815}" srcOrd="0" destOrd="0" presId="urn:microsoft.com/office/officeart/2018/2/layout/IconCircleList"/>
    <dgm:cxn modelId="{F83FD40F-F371-4A9E-9F64-EE24E3CF6D2A}" type="presParOf" srcId="{5795C1AA-3558-442C-8071-772F19B35FDC}" destId="{DCDCDE9E-E39B-48ED-8652-77DFCE0D5E58}" srcOrd="1" destOrd="0" presId="urn:microsoft.com/office/officeart/2018/2/layout/IconCircleList"/>
    <dgm:cxn modelId="{B5F3B1FE-A994-4536-B639-D1DB9D70AEDB}" type="presParOf" srcId="{5795C1AA-3558-442C-8071-772F19B35FDC}" destId="{C2475C98-CFA1-495F-BACB-8E271882ACED}" srcOrd="2" destOrd="0" presId="urn:microsoft.com/office/officeart/2018/2/layout/IconCircleList"/>
    <dgm:cxn modelId="{A96F880D-B1B1-4EC9-9630-986D851D5003}" type="presParOf" srcId="{5795C1AA-3558-442C-8071-772F19B35FDC}" destId="{3E42FDD3-01FF-4531-8056-9129EE1A746B}" srcOrd="3" destOrd="0" presId="urn:microsoft.com/office/officeart/2018/2/layout/IconCircleList"/>
    <dgm:cxn modelId="{B3DEDD47-0234-4C7F-BF59-84F6FE46E053}" type="presParOf" srcId="{BEF56E89-8E1D-4D1C-B722-60B6FCD055C9}" destId="{E08DB591-E64F-4006-A4AD-23A07D201289}" srcOrd="9" destOrd="0" presId="urn:microsoft.com/office/officeart/2018/2/layout/IconCircleList"/>
    <dgm:cxn modelId="{3FEB4A05-B730-46D3-952C-99060CBF725D}" type="presParOf" srcId="{BEF56E89-8E1D-4D1C-B722-60B6FCD055C9}" destId="{BBC22450-857A-468E-A098-B461F08F927C}" srcOrd="10" destOrd="0" presId="urn:microsoft.com/office/officeart/2018/2/layout/IconCircleList"/>
    <dgm:cxn modelId="{7D569585-EFFF-46EB-A59B-4E55C1A120E5}" type="presParOf" srcId="{BBC22450-857A-468E-A098-B461F08F927C}" destId="{2C95CD46-B26E-4F78-AFC0-FD9CF9E2DA99}" srcOrd="0" destOrd="0" presId="urn:microsoft.com/office/officeart/2018/2/layout/IconCircleList"/>
    <dgm:cxn modelId="{5F2FD27E-D9B3-428F-9218-8409F509BB0F}" type="presParOf" srcId="{BBC22450-857A-468E-A098-B461F08F927C}" destId="{3EEA8259-5454-4302-BEF3-08AC3CB295F6}" srcOrd="1" destOrd="0" presId="urn:microsoft.com/office/officeart/2018/2/layout/IconCircleList"/>
    <dgm:cxn modelId="{3CBC7648-CB3B-4C5A-B67A-B97273504BD5}" type="presParOf" srcId="{BBC22450-857A-468E-A098-B461F08F927C}" destId="{E91EA376-8B5C-4E21-936B-518F7986A70E}" srcOrd="2" destOrd="0" presId="urn:microsoft.com/office/officeart/2018/2/layout/IconCircleList"/>
    <dgm:cxn modelId="{ECBD0515-3B97-436E-8690-5CC7D2D0636C}" type="presParOf" srcId="{BBC22450-857A-468E-A098-B461F08F927C}" destId="{35110476-0AA0-446B-B7C8-91EB9911BA0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5C7562-1E52-449A-9304-8111D93B5FD4}"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587B0539-2850-4583-A980-0A2D0D46C58A}">
      <dgm:prSet/>
      <dgm:spPr>
        <a:solidFill>
          <a:srgbClr val="F15D22"/>
        </a:solidFill>
      </dgm:spPr>
      <dgm:t>
        <a:bodyPr/>
        <a:lstStyle/>
        <a:p>
          <a:r>
            <a:rPr lang="en-US" b="1"/>
            <a:t>Components</a:t>
          </a:r>
          <a:r>
            <a:rPr lang="en-US"/>
            <a:t> are parts of the topic.  </a:t>
          </a:r>
        </a:p>
      </dgm:t>
    </dgm:pt>
    <dgm:pt modelId="{089C289C-C63B-4E18-BCCB-3BB5CF42BC36}" type="parTrans" cxnId="{821A9DB4-A4F6-400C-BA0D-164C490ED218}">
      <dgm:prSet/>
      <dgm:spPr/>
      <dgm:t>
        <a:bodyPr/>
        <a:lstStyle/>
        <a:p>
          <a:endParaRPr lang="en-US"/>
        </a:p>
      </dgm:t>
    </dgm:pt>
    <dgm:pt modelId="{C7893328-A027-4435-BD2E-07B6562DA913}" type="sibTrans" cxnId="{821A9DB4-A4F6-400C-BA0D-164C490ED218}">
      <dgm:prSet/>
      <dgm:spPr/>
      <dgm:t>
        <a:bodyPr/>
        <a:lstStyle/>
        <a:p>
          <a:endParaRPr lang="en-US"/>
        </a:p>
      </dgm:t>
    </dgm:pt>
    <dgm:pt modelId="{2BB07E47-FBF7-4547-9BAD-D260927BD7C0}">
      <dgm:prSet/>
      <dgm:spPr>
        <a:solidFill>
          <a:srgbClr val="0D92FF"/>
        </a:solidFill>
      </dgm:spPr>
      <dgm:t>
        <a:bodyPr/>
        <a:lstStyle/>
        <a:p>
          <a:r>
            <a:rPr lang="en-US" b="1"/>
            <a:t>Characteristics</a:t>
          </a:r>
          <a:r>
            <a:rPr lang="en-US"/>
            <a:t> are features of the topic.  </a:t>
          </a:r>
        </a:p>
      </dgm:t>
    </dgm:pt>
    <dgm:pt modelId="{6403F292-17B4-424C-9B20-62A8D7DE1222}" type="parTrans" cxnId="{55A2FDCF-6BC8-452F-9373-E4EE55FA778F}">
      <dgm:prSet/>
      <dgm:spPr/>
      <dgm:t>
        <a:bodyPr/>
        <a:lstStyle/>
        <a:p>
          <a:endParaRPr lang="en-US"/>
        </a:p>
      </dgm:t>
    </dgm:pt>
    <dgm:pt modelId="{EA0B02D2-E2B9-4177-B2D6-272146501402}" type="sibTrans" cxnId="{55A2FDCF-6BC8-452F-9373-E4EE55FA778F}">
      <dgm:prSet/>
      <dgm:spPr/>
      <dgm:t>
        <a:bodyPr/>
        <a:lstStyle/>
        <a:p>
          <a:endParaRPr lang="en-US"/>
        </a:p>
      </dgm:t>
    </dgm:pt>
    <dgm:pt modelId="{EAB2DFBE-ACAB-4928-A91D-12129421FBB2}">
      <dgm:prSet/>
      <dgm:spPr>
        <a:solidFill>
          <a:srgbClr val="6CB33F"/>
        </a:solidFill>
      </dgm:spPr>
      <dgm:t>
        <a:bodyPr/>
        <a:lstStyle/>
        <a:p>
          <a:r>
            <a:rPr lang="en-US" b="1"/>
            <a:t>Challenges</a:t>
          </a:r>
          <a:r>
            <a:rPr lang="en-US"/>
            <a:t> are obstacles associated with the topic.</a:t>
          </a:r>
        </a:p>
      </dgm:t>
    </dgm:pt>
    <dgm:pt modelId="{61D53C0A-7DC5-4EBB-99DD-B202BD2E8A9B}" type="parTrans" cxnId="{360A0DDC-936D-40BE-8B45-E1BA2146D348}">
      <dgm:prSet/>
      <dgm:spPr/>
      <dgm:t>
        <a:bodyPr/>
        <a:lstStyle/>
        <a:p>
          <a:endParaRPr lang="en-US"/>
        </a:p>
      </dgm:t>
    </dgm:pt>
    <dgm:pt modelId="{C1A69755-D73D-493B-B292-DBC7745F8413}" type="sibTrans" cxnId="{360A0DDC-936D-40BE-8B45-E1BA2146D348}">
      <dgm:prSet/>
      <dgm:spPr/>
      <dgm:t>
        <a:bodyPr/>
        <a:lstStyle/>
        <a:p>
          <a:endParaRPr lang="en-US"/>
        </a:p>
      </dgm:t>
    </dgm:pt>
    <dgm:pt modelId="{21F752D2-2E0D-4228-BB75-07614B76D2D6}">
      <dgm:prSet/>
      <dgm:spPr>
        <a:solidFill>
          <a:srgbClr val="AA64FB"/>
        </a:solidFill>
      </dgm:spPr>
      <dgm:t>
        <a:bodyPr/>
        <a:lstStyle/>
        <a:p>
          <a:r>
            <a:rPr lang="en-US" b="1"/>
            <a:t>Characters</a:t>
          </a:r>
          <a:r>
            <a:rPr lang="en-US"/>
            <a:t> are people associated with the topic.</a:t>
          </a:r>
        </a:p>
      </dgm:t>
    </dgm:pt>
    <dgm:pt modelId="{24638E61-3000-4413-9F29-B9509E484131}" type="parTrans" cxnId="{1D527367-78CA-4CF2-B4C2-A0C7BC05EC2B}">
      <dgm:prSet/>
      <dgm:spPr/>
      <dgm:t>
        <a:bodyPr/>
        <a:lstStyle/>
        <a:p>
          <a:endParaRPr lang="en-US"/>
        </a:p>
      </dgm:t>
    </dgm:pt>
    <dgm:pt modelId="{C9E5E2ED-7292-4402-A857-149E3A028006}" type="sibTrans" cxnId="{1D527367-78CA-4CF2-B4C2-A0C7BC05EC2B}">
      <dgm:prSet/>
      <dgm:spPr/>
      <dgm:t>
        <a:bodyPr/>
        <a:lstStyle/>
        <a:p>
          <a:endParaRPr lang="en-US"/>
        </a:p>
      </dgm:t>
    </dgm:pt>
    <dgm:pt modelId="{2272AE89-B43C-4685-A85F-5FF757DB3B07}" type="pres">
      <dgm:prSet presAssocID="{9A5C7562-1E52-449A-9304-8111D93B5FD4}" presName="matrix" presStyleCnt="0">
        <dgm:presLayoutVars>
          <dgm:chMax val="1"/>
          <dgm:dir/>
          <dgm:resizeHandles val="exact"/>
        </dgm:presLayoutVars>
      </dgm:prSet>
      <dgm:spPr/>
    </dgm:pt>
    <dgm:pt modelId="{CBA4E69D-F316-4E1E-9C0A-2B3B07145153}" type="pres">
      <dgm:prSet presAssocID="{9A5C7562-1E52-449A-9304-8111D93B5FD4}" presName="diamond" presStyleLbl="bgShp" presStyleIdx="0" presStyleCnt="1"/>
      <dgm:spPr>
        <a:solidFill>
          <a:srgbClr val="4F00A3"/>
        </a:solidFill>
      </dgm:spPr>
    </dgm:pt>
    <dgm:pt modelId="{99B6228C-9A8F-4D81-81E0-1456F58DAF2A}" type="pres">
      <dgm:prSet presAssocID="{9A5C7562-1E52-449A-9304-8111D93B5FD4}" presName="quad1" presStyleLbl="node1" presStyleIdx="0" presStyleCnt="4">
        <dgm:presLayoutVars>
          <dgm:chMax val="0"/>
          <dgm:chPref val="0"/>
          <dgm:bulletEnabled val="1"/>
        </dgm:presLayoutVars>
      </dgm:prSet>
      <dgm:spPr/>
    </dgm:pt>
    <dgm:pt modelId="{6C7AC03D-9F40-460C-B145-E7931A2743B8}" type="pres">
      <dgm:prSet presAssocID="{9A5C7562-1E52-449A-9304-8111D93B5FD4}" presName="quad2" presStyleLbl="node1" presStyleIdx="1" presStyleCnt="4">
        <dgm:presLayoutVars>
          <dgm:chMax val="0"/>
          <dgm:chPref val="0"/>
          <dgm:bulletEnabled val="1"/>
        </dgm:presLayoutVars>
      </dgm:prSet>
      <dgm:spPr/>
    </dgm:pt>
    <dgm:pt modelId="{D537DC6F-5969-43EA-A2A4-164A989B696B}" type="pres">
      <dgm:prSet presAssocID="{9A5C7562-1E52-449A-9304-8111D93B5FD4}" presName="quad3" presStyleLbl="node1" presStyleIdx="2" presStyleCnt="4">
        <dgm:presLayoutVars>
          <dgm:chMax val="0"/>
          <dgm:chPref val="0"/>
          <dgm:bulletEnabled val="1"/>
        </dgm:presLayoutVars>
      </dgm:prSet>
      <dgm:spPr/>
    </dgm:pt>
    <dgm:pt modelId="{46A010B2-929F-47F6-94CC-6B8F86C7AD6A}" type="pres">
      <dgm:prSet presAssocID="{9A5C7562-1E52-449A-9304-8111D93B5FD4}" presName="quad4" presStyleLbl="node1" presStyleIdx="3" presStyleCnt="4">
        <dgm:presLayoutVars>
          <dgm:chMax val="0"/>
          <dgm:chPref val="0"/>
          <dgm:bulletEnabled val="1"/>
        </dgm:presLayoutVars>
      </dgm:prSet>
      <dgm:spPr/>
    </dgm:pt>
  </dgm:ptLst>
  <dgm:cxnLst>
    <dgm:cxn modelId="{B9E89904-4592-4853-B53B-F57D9D764B3D}" type="presOf" srcId="{EAB2DFBE-ACAB-4928-A91D-12129421FBB2}" destId="{D537DC6F-5969-43EA-A2A4-164A989B696B}" srcOrd="0" destOrd="0" presId="urn:microsoft.com/office/officeart/2005/8/layout/matrix3"/>
    <dgm:cxn modelId="{0FE8773D-C735-42CA-8182-ED855501DDD1}" type="presOf" srcId="{9A5C7562-1E52-449A-9304-8111D93B5FD4}" destId="{2272AE89-B43C-4685-A85F-5FF757DB3B07}" srcOrd="0" destOrd="0" presId="urn:microsoft.com/office/officeart/2005/8/layout/matrix3"/>
    <dgm:cxn modelId="{F5901D5D-7832-4C7E-8FD9-0C1D7BB78C87}" type="presOf" srcId="{587B0539-2850-4583-A980-0A2D0D46C58A}" destId="{99B6228C-9A8F-4D81-81E0-1456F58DAF2A}" srcOrd="0" destOrd="0" presId="urn:microsoft.com/office/officeart/2005/8/layout/matrix3"/>
    <dgm:cxn modelId="{1D527367-78CA-4CF2-B4C2-A0C7BC05EC2B}" srcId="{9A5C7562-1E52-449A-9304-8111D93B5FD4}" destId="{21F752D2-2E0D-4228-BB75-07614B76D2D6}" srcOrd="3" destOrd="0" parTransId="{24638E61-3000-4413-9F29-B9509E484131}" sibTransId="{C9E5E2ED-7292-4402-A857-149E3A028006}"/>
    <dgm:cxn modelId="{B8134C4E-1E10-4B32-B868-EB25C565B0F9}" type="presOf" srcId="{21F752D2-2E0D-4228-BB75-07614B76D2D6}" destId="{46A010B2-929F-47F6-94CC-6B8F86C7AD6A}" srcOrd="0" destOrd="0" presId="urn:microsoft.com/office/officeart/2005/8/layout/matrix3"/>
    <dgm:cxn modelId="{6304E374-42EF-4F0D-8AE2-153C5C2995C0}" type="presOf" srcId="{2BB07E47-FBF7-4547-9BAD-D260927BD7C0}" destId="{6C7AC03D-9F40-460C-B145-E7931A2743B8}" srcOrd="0" destOrd="0" presId="urn:microsoft.com/office/officeart/2005/8/layout/matrix3"/>
    <dgm:cxn modelId="{821A9DB4-A4F6-400C-BA0D-164C490ED218}" srcId="{9A5C7562-1E52-449A-9304-8111D93B5FD4}" destId="{587B0539-2850-4583-A980-0A2D0D46C58A}" srcOrd="0" destOrd="0" parTransId="{089C289C-C63B-4E18-BCCB-3BB5CF42BC36}" sibTransId="{C7893328-A027-4435-BD2E-07B6562DA913}"/>
    <dgm:cxn modelId="{55A2FDCF-6BC8-452F-9373-E4EE55FA778F}" srcId="{9A5C7562-1E52-449A-9304-8111D93B5FD4}" destId="{2BB07E47-FBF7-4547-9BAD-D260927BD7C0}" srcOrd="1" destOrd="0" parTransId="{6403F292-17B4-424C-9B20-62A8D7DE1222}" sibTransId="{EA0B02D2-E2B9-4177-B2D6-272146501402}"/>
    <dgm:cxn modelId="{360A0DDC-936D-40BE-8B45-E1BA2146D348}" srcId="{9A5C7562-1E52-449A-9304-8111D93B5FD4}" destId="{EAB2DFBE-ACAB-4928-A91D-12129421FBB2}" srcOrd="2" destOrd="0" parTransId="{61D53C0A-7DC5-4EBB-99DD-B202BD2E8A9B}" sibTransId="{C1A69755-D73D-493B-B292-DBC7745F8413}"/>
    <dgm:cxn modelId="{EDA0164E-41CF-47A3-AB02-14A18D1CDF90}" type="presParOf" srcId="{2272AE89-B43C-4685-A85F-5FF757DB3B07}" destId="{CBA4E69D-F316-4E1E-9C0A-2B3B07145153}" srcOrd="0" destOrd="0" presId="urn:microsoft.com/office/officeart/2005/8/layout/matrix3"/>
    <dgm:cxn modelId="{32F5B231-2913-41AC-BA3D-C485815E3D67}" type="presParOf" srcId="{2272AE89-B43C-4685-A85F-5FF757DB3B07}" destId="{99B6228C-9A8F-4D81-81E0-1456F58DAF2A}" srcOrd="1" destOrd="0" presId="urn:microsoft.com/office/officeart/2005/8/layout/matrix3"/>
    <dgm:cxn modelId="{A9ECD0F4-7949-4CAC-839C-CF60CEE31D72}" type="presParOf" srcId="{2272AE89-B43C-4685-A85F-5FF757DB3B07}" destId="{6C7AC03D-9F40-460C-B145-E7931A2743B8}" srcOrd="2" destOrd="0" presId="urn:microsoft.com/office/officeart/2005/8/layout/matrix3"/>
    <dgm:cxn modelId="{28687047-AF11-4663-9310-060AC408576B}" type="presParOf" srcId="{2272AE89-B43C-4685-A85F-5FF757DB3B07}" destId="{D537DC6F-5969-43EA-A2A4-164A989B696B}" srcOrd="3" destOrd="0" presId="urn:microsoft.com/office/officeart/2005/8/layout/matrix3"/>
    <dgm:cxn modelId="{19878912-AA03-4847-919C-062F22D5B2C2}" type="presParOf" srcId="{2272AE89-B43C-4685-A85F-5FF757DB3B07}" destId="{46A010B2-929F-47F6-94CC-6B8F86C7AD6A}"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07686F-D316-43AC-8293-EE2FD7D5FA0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941F1E4-91F6-4309-BF07-A271B87A7920}">
      <dgm:prSet phldrT="[Text]" phldr="0"/>
      <dgm:spPr>
        <a:solidFill>
          <a:srgbClr val="509E2F"/>
        </a:solidFill>
      </dgm:spPr>
      <dgm:t>
        <a:bodyPr/>
        <a:lstStyle/>
        <a:p>
          <a:r>
            <a:rPr lang="en-US">
              <a:latin typeface="Arial"/>
            </a:rPr>
            <a:t>EPP</a:t>
          </a:r>
          <a:endParaRPr lang="en-US"/>
        </a:p>
      </dgm:t>
    </dgm:pt>
    <dgm:pt modelId="{D9DEA275-07B2-48E4-AED4-39D72622C970}" type="parTrans" cxnId="{2F705E3F-80AE-480B-AC19-BE968BFD5A7B}">
      <dgm:prSet/>
      <dgm:spPr/>
      <dgm:t>
        <a:bodyPr/>
        <a:lstStyle/>
        <a:p>
          <a:endParaRPr lang="en-US"/>
        </a:p>
      </dgm:t>
    </dgm:pt>
    <dgm:pt modelId="{B7B6E015-5D8D-4E1F-8CD6-3FF5AAA9D3E9}" type="sibTrans" cxnId="{2F705E3F-80AE-480B-AC19-BE968BFD5A7B}">
      <dgm:prSet/>
      <dgm:spPr>
        <a:solidFill>
          <a:srgbClr val="4F00A3"/>
        </a:solidFill>
      </dgm:spPr>
      <dgm:t>
        <a:bodyPr/>
        <a:lstStyle/>
        <a:p>
          <a:endParaRPr lang="en-US"/>
        </a:p>
      </dgm:t>
    </dgm:pt>
    <dgm:pt modelId="{570245FB-32DE-4D3E-A474-5EEDA02C7DC9}">
      <dgm:prSet phldrT="[Text]" phldr="0"/>
      <dgm:spPr>
        <a:solidFill>
          <a:srgbClr val="509E2F"/>
        </a:solidFill>
      </dgm:spPr>
      <dgm:t>
        <a:bodyPr/>
        <a:lstStyle/>
        <a:p>
          <a:pPr rtl="0"/>
          <a:r>
            <a:rPr lang="en-US">
              <a:latin typeface="Arial"/>
            </a:rPr>
            <a:t>PK-12 Partners</a:t>
          </a:r>
          <a:endParaRPr lang="en-US"/>
        </a:p>
      </dgm:t>
    </dgm:pt>
    <dgm:pt modelId="{A937FFE9-76E4-4CCE-A339-0F9428C2C460}" type="parTrans" cxnId="{2B1E93E0-B045-41C4-B804-2D9CD2FD73F8}">
      <dgm:prSet/>
      <dgm:spPr/>
      <dgm:t>
        <a:bodyPr/>
        <a:lstStyle/>
        <a:p>
          <a:endParaRPr lang="en-US"/>
        </a:p>
      </dgm:t>
    </dgm:pt>
    <dgm:pt modelId="{6CB2D4C2-B9D7-4C82-BD28-D63F534381A3}" type="sibTrans" cxnId="{2B1E93E0-B045-41C4-B804-2D9CD2FD73F8}">
      <dgm:prSet/>
      <dgm:spPr>
        <a:solidFill>
          <a:srgbClr val="4F00A3"/>
        </a:solidFill>
      </dgm:spPr>
      <dgm:t>
        <a:bodyPr/>
        <a:lstStyle/>
        <a:p>
          <a:endParaRPr lang="en-US"/>
        </a:p>
      </dgm:t>
    </dgm:pt>
    <dgm:pt modelId="{2EACDB8E-3CB1-46A6-B0ED-62263BDAAA2F}">
      <dgm:prSet phldrT="[Text]" phldr="0"/>
      <dgm:spPr>
        <a:solidFill>
          <a:srgbClr val="509E2F"/>
        </a:solidFill>
      </dgm:spPr>
      <dgm:t>
        <a:bodyPr/>
        <a:lstStyle/>
        <a:p>
          <a:pPr rtl="0"/>
          <a:r>
            <a:rPr lang="en-US">
              <a:latin typeface="Arial"/>
            </a:rPr>
            <a:t>Teacher Candidates</a:t>
          </a:r>
          <a:endParaRPr lang="en-US"/>
        </a:p>
      </dgm:t>
    </dgm:pt>
    <dgm:pt modelId="{48892BFC-9695-4CC2-A434-9C4AF383AD4A}" type="parTrans" cxnId="{0E70667A-BE8E-4593-83B8-2D49FF87DF3B}">
      <dgm:prSet/>
      <dgm:spPr/>
      <dgm:t>
        <a:bodyPr/>
        <a:lstStyle/>
        <a:p>
          <a:endParaRPr lang="en-US"/>
        </a:p>
      </dgm:t>
    </dgm:pt>
    <dgm:pt modelId="{E21723C9-BD1E-4F95-9783-962DCD4AE553}" type="sibTrans" cxnId="{0E70667A-BE8E-4593-83B8-2D49FF87DF3B}">
      <dgm:prSet/>
      <dgm:spPr>
        <a:solidFill>
          <a:srgbClr val="4F00A3"/>
        </a:solidFill>
      </dgm:spPr>
      <dgm:t>
        <a:bodyPr/>
        <a:lstStyle/>
        <a:p>
          <a:endParaRPr lang="en-US"/>
        </a:p>
      </dgm:t>
    </dgm:pt>
    <dgm:pt modelId="{598B2A31-9625-4EF7-9D10-ADDDB2FC1BD3}">
      <dgm:prSet phldrT="[Text]" phldr="0"/>
      <dgm:spPr>
        <a:solidFill>
          <a:srgbClr val="509E2F"/>
        </a:solidFill>
      </dgm:spPr>
      <dgm:t>
        <a:bodyPr/>
        <a:lstStyle/>
        <a:p>
          <a:pPr rtl="0"/>
          <a:r>
            <a:rPr lang="en-US">
              <a:latin typeface="Arial"/>
            </a:rPr>
            <a:t>PK-12 Students</a:t>
          </a:r>
          <a:endParaRPr lang="en-US"/>
        </a:p>
      </dgm:t>
    </dgm:pt>
    <dgm:pt modelId="{7C4AE935-3704-4B36-BDCF-DBB6453880BA}" type="parTrans" cxnId="{42B76EEE-7A21-4EAC-8A0B-C060CDC434F3}">
      <dgm:prSet/>
      <dgm:spPr/>
      <dgm:t>
        <a:bodyPr/>
        <a:lstStyle/>
        <a:p>
          <a:endParaRPr lang="en-US"/>
        </a:p>
      </dgm:t>
    </dgm:pt>
    <dgm:pt modelId="{590DB61C-D508-48C8-8761-C0E7C3BE71E6}" type="sibTrans" cxnId="{42B76EEE-7A21-4EAC-8A0B-C060CDC434F3}">
      <dgm:prSet/>
      <dgm:spPr>
        <a:solidFill>
          <a:srgbClr val="4F00A3"/>
        </a:solidFill>
      </dgm:spPr>
      <dgm:t>
        <a:bodyPr/>
        <a:lstStyle/>
        <a:p>
          <a:endParaRPr lang="en-US"/>
        </a:p>
      </dgm:t>
    </dgm:pt>
    <dgm:pt modelId="{09F2F66E-6FCF-4652-80EB-3D143C1C9571}">
      <dgm:prSet phldrT="[Text]" phldr="0"/>
      <dgm:spPr>
        <a:solidFill>
          <a:srgbClr val="509E2F"/>
        </a:solidFill>
      </dgm:spPr>
      <dgm:t>
        <a:bodyPr/>
        <a:lstStyle/>
        <a:p>
          <a:pPr rtl="0"/>
          <a:r>
            <a:rPr lang="en-US">
              <a:latin typeface="Arial"/>
            </a:rPr>
            <a:t>Families &amp; Communities</a:t>
          </a:r>
          <a:endParaRPr lang="en-US"/>
        </a:p>
      </dgm:t>
    </dgm:pt>
    <dgm:pt modelId="{BBBADE51-1A33-4CCF-AEF9-66F9234C25EC}" type="parTrans" cxnId="{5942155F-D017-417E-A3DC-1CF39B357F35}">
      <dgm:prSet/>
      <dgm:spPr/>
      <dgm:t>
        <a:bodyPr/>
        <a:lstStyle/>
        <a:p>
          <a:endParaRPr lang="en-US"/>
        </a:p>
      </dgm:t>
    </dgm:pt>
    <dgm:pt modelId="{167A1DF9-89FD-4CE3-B256-3D1245E8FE21}" type="sibTrans" cxnId="{5942155F-D017-417E-A3DC-1CF39B357F35}">
      <dgm:prSet/>
      <dgm:spPr>
        <a:solidFill>
          <a:srgbClr val="4F00A3"/>
        </a:solidFill>
      </dgm:spPr>
      <dgm:t>
        <a:bodyPr/>
        <a:lstStyle/>
        <a:p>
          <a:endParaRPr lang="en-US"/>
        </a:p>
      </dgm:t>
    </dgm:pt>
    <dgm:pt modelId="{77656E9B-86E0-4B07-9944-5D3A1636FCED}" type="pres">
      <dgm:prSet presAssocID="{D507686F-D316-43AC-8293-EE2FD7D5FA00}" presName="cycle" presStyleCnt="0">
        <dgm:presLayoutVars>
          <dgm:dir/>
          <dgm:resizeHandles val="exact"/>
        </dgm:presLayoutVars>
      </dgm:prSet>
      <dgm:spPr/>
    </dgm:pt>
    <dgm:pt modelId="{22FB8AA1-55C6-4EFC-86CF-9C7122D95B55}" type="pres">
      <dgm:prSet presAssocID="{5941F1E4-91F6-4309-BF07-A271B87A7920}" presName="node" presStyleLbl="node1" presStyleIdx="0" presStyleCnt="5">
        <dgm:presLayoutVars>
          <dgm:bulletEnabled val="1"/>
        </dgm:presLayoutVars>
      </dgm:prSet>
      <dgm:spPr/>
    </dgm:pt>
    <dgm:pt modelId="{643AE08D-6D45-42AB-BCB0-9F547547E306}" type="pres">
      <dgm:prSet presAssocID="{B7B6E015-5D8D-4E1F-8CD6-3FF5AAA9D3E9}" presName="sibTrans" presStyleLbl="sibTrans2D1" presStyleIdx="0" presStyleCnt="5"/>
      <dgm:spPr/>
    </dgm:pt>
    <dgm:pt modelId="{C3CDBCD9-3712-4C00-A6AE-4E16347EC7B8}" type="pres">
      <dgm:prSet presAssocID="{B7B6E015-5D8D-4E1F-8CD6-3FF5AAA9D3E9}" presName="connectorText" presStyleLbl="sibTrans2D1" presStyleIdx="0" presStyleCnt="5"/>
      <dgm:spPr/>
    </dgm:pt>
    <dgm:pt modelId="{1611A995-E1F5-42DD-A6E2-CA1D6A3846DB}" type="pres">
      <dgm:prSet presAssocID="{570245FB-32DE-4D3E-A474-5EEDA02C7DC9}" presName="node" presStyleLbl="node1" presStyleIdx="1" presStyleCnt="5">
        <dgm:presLayoutVars>
          <dgm:bulletEnabled val="1"/>
        </dgm:presLayoutVars>
      </dgm:prSet>
      <dgm:spPr/>
    </dgm:pt>
    <dgm:pt modelId="{DBC3EDF1-D9FA-41AD-A3F9-7A3AE67C7D4B}" type="pres">
      <dgm:prSet presAssocID="{6CB2D4C2-B9D7-4C82-BD28-D63F534381A3}" presName="sibTrans" presStyleLbl="sibTrans2D1" presStyleIdx="1" presStyleCnt="5"/>
      <dgm:spPr/>
    </dgm:pt>
    <dgm:pt modelId="{5B0C0F5B-FC09-4D32-B7BD-BAC599A3D1AA}" type="pres">
      <dgm:prSet presAssocID="{6CB2D4C2-B9D7-4C82-BD28-D63F534381A3}" presName="connectorText" presStyleLbl="sibTrans2D1" presStyleIdx="1" presStyleCnt="5"/>
      <dgm:spPr/>
    </dgm:pt>
    <dgm:pt modelId="{09A41E34-3C03-4F5B-911C-4BC543BCDC1E}" type="pres">
      <dgm:prSet presAssocID="{2EACDB8E-3CB1-46A6-B0ED-62263BDAAA2F}" presName="node" presStyleLbl="node1" presStyleIdx="2" presStyleCnt="5">
        <dgm:presLayoutVars>
          <dgm:bulletEnabled val="1"/>
        </dgm:presLayoutVars>
      </dgm:prSet>
      <dgm:spPr/>
    </dgm:pt>
    <dgm:pt modelId="{7302BD79-A85B-40B3-B6FD-D97B7D382E05}" type="pres">
      <dgm:prSet presAssocID="{E21723C9-BD1E-4F95-9783-962DCD4AE553}" presName="sibTrans" presStyleLbl="sibTrans2D1" presStyleIdx="2" presStyleCnt="5"/>
      <dgm:spPr/>
    </dgm:pt>
    <dgm:pt modelId="{A3945487-EC1E-47B4-87E1-C002E82A9804}" type="pres">
      <dgm:prSet presAssocID="{E21723C9-BD1E-4F95-9783-962DCD4AE553}" presName="connectorText" presStyleLbl="sibTrans2D1" presStyleIdx="2" presStyleCnt="5"/>
      <dgm:spPr/>
    </dgm:pt>
    <dgm:pt modelId="{99145686-6D37-41AA-BAA4-DC2762EA3339}" type="pres">
      <dgm:prSet presAssocID="{598B2A31-9625-4EF7-9D10-ADDDB2FC1BD3}" presName="node" presStyleLbl="node1" presStyleIdx="3" presStyleCnt="5">
        <dgm:presLayoutVars>
          <dgm:bulletEnabled val="1"/>
        </dgm:presLayoutVars>
      </dgm:prSet>
      <dgm:spPr/>
    </dgm:pt>
    <dgm:pt modelId="{9F129B69-9729-44B8-9E82-91562CC82973}" type="pres">
      <dgm:prSet presAssocID="{590DB61C-D508-48C8-8761-C0E7C3BE71E6}" presName="sibTrans" presStyleLbl="sibTrans2D1" presStyleIdx="3" presStyleCnt="5"/>
      <dgm:spPr/>
    </dgm:pt>
    <dgm:pt modelId="{BE81F4E6-DB6D-4F8C-937E-71F4F8BB31C5}" type="pres">
      <dgm:prSet presAssocID="{590DB61C-D508-48C8-8761-C0E7C3BE71E6}" presName="connectorText" presStyleLbl="sibTrans2D1" presStyleIdx="3" presStyleCnt="5"/>
      <dgm:spPr/>
    </dgm:pt>
    <dgm:pt modelId="{9BB9D315-2E7C-4A67-936F-1EAFCDF9F625}" type="pres">
      <dgm:prSet presAssocID="{09F2F66E-6FCF-4652-80EB-3D143C1C9571}" presName="node" presStyleLbl="node1" presStyleIdx="4" presStyleCnt="5">
        <dgm:presLayoutVars>
          <dgm:bulletEnabled val="1"/>
        </dgm:presLayoutVars>
      </dgm:prSet>
      <dgm:spPr/>
    </dgm:pt>
    <dgm:pt modelId="{B11AF3BF-B2BF-4795-B9DE-D2B7AA66531C}" type="pres">
      <dgm:prSet presAssocID="{167A1DF9-89FD-4CE3-B256-3D1245E8FE21}" presName="sibTrans" presStyleLbl="sibTrans2D1" presStyleIdx="4" presStyleCnt="5"/>
      <dgm:spPr/>
    </dgm:pt>
    <dgm:pt modelId="{DC8BA626-DBB6-4E2D-BB0D-54E4791EE977}" type="pres">
      <dgm:prSet presAssocID="{167A1DF9-89FD-4CE3-B256-3D1245E8FE21}" presName="connectorText" presStyleLbl="sibTrans2D1" presStyleIdx="4" presStyleCnt="5"/>
      <dgm:spPr/>
    </dgm:pt>
  </dgm:ptLst>
  <dgm:cxnLst>
    <dgm:cxn modelId="{D6597E08-EB62-42ED-9FA1-6EAFAA980A4B}" type="presOf" srcId="{E21723C9-BD1E-4F95-9783-962DCD4AE553}" destId="{A3945487-EC1E-47B4-87E1-C002E82A9804}" srcOrd="1" destOrd="0" presId="urn:microsoft.com/office/officeart/2005/8/layout/cycle2"/>
    <dgm:cxn modelId="{079DCD27-71BE-45C6-8008-272ACB29416D}" type="presOf" srcId="{D507686F-D316-43AC-8293-EE2FD7D5FA00}" destId="{77656E9B-86E0-4B07-9944-5D3A1636FCED}" srcOrd="0" destOrd="0" presId="urn:microsoft.com/office/officeart/2005/8/layout/cycle2"/>
    <dgm:cxn modelId="{2F705E3F-80AE-480B-AC19-BE968BFD5A7B}" srcId="{D507686F-D316-43AC-8293-EE2FD7D5FA00}" destId="{5941F1E4-91F6-4309-BF07-A271B87A7920}" srcOrd="0" destOrd="0" parTransId="{D9DEA275-07B2-48E4-AED4-39D72622C970}" sibTransId="{B7B6E015-5D8D-4E1F-8CD6-3FF5AAA9D3E9}"/>
    <dgm:cxn modelId="{5942155F-D017-417E-A3DC-1CF39B357F35}" srcId="{D507686F-D316-43AC-8293-EE2FD7D5FA00}" destId="{09F2F66E-6FCF-4652-80EB-3D143C1C9571}" srcOrd="4" destOrd="0" parTransId="{BBBADE51-1A33-4CCF-AEF9-66F9234C25EC}" sibTransId="{167A1DF9-89FD-4CE3-B256-3D1245E8FE21}"/>
    <dgm:cxn modelId="{3B12CD49-036C-4AE7-9635-1B4D8C1D4C1D}" type="presOf" srcId="{09F2F66E-6FCF-4652-80EB-3D143C1C9571}" destId="{9BB9D315-2E7C-4A67-936F-1EAFCDF9F625}" srcOrd="0" destOrd="0" presId="urn:microsoft.com/office/officeart/2005/8/layout/cycle2"/>
    <dgm:cxn modelId="{0BCEAD74-8B1A-40B5-981E-4751D1180367}" type="presOf" srcId="{598B2A31-9625-4EF7-9D10-ADDDB2FC1BD3}" destId="{99145686-6D37-41AA-BAA4-DC2762EA3339}" srcOrd="0" destOrd="0" presId="urn:microsoft.com/office/officeart/2005/8/layout/cycle2"/>
    <dgm:cxn modelId="{5A97FC57-086C-4294-A0F0-0907EA191A13}" type="presOf" srcId="{B7B6E015-5D8D-4E1F-8CD6-3FF5AAA9D3E9}" destId="{C3CDBCD9-3712-4C00-A6AE-4E16347EC7B8}" srcOrd="1" destOrd="0" presId="urn:microsoft.com/office/officeart/2005/8/layout/cycle2"/>
    <dgm:cxn modelId="{0E70667A-BE8E-4593-83B8-2D49FF87DF3B}" srcId="{D507686F-D316-43AC-8293-EE2FD7D5FA00}" destId="{2EACDB8E-3CB1-46A6-B0ED-62263BDAAA2F}" srcOrd="2" destOrd="0" parTransId="{48892BFC-9695-4CC2-A434-9C4AF383AD4A}" sibTransId="{E21723C9-BD1E-4F95-9783-962DCD4AE553}"/>
    <dgm:cxn modelId="{6596D87F-5336-45B1-8425-4FE4778C5892}" type="presOf" srcId="{590DB61C-D508-48C8-8761-C0E7C3BE71E6}" destId="{9F129B69-9729-44B8-9E82-91562CC82973}" srcOrd="0" destOrd="0" presId="urn:microsoft.com/office/officeart/2005/8/layout/cycle2"/>
    <dgm:cxn modelId="{8259F98E-14A1-4CFE-AE4F-E42DDB5929DE}" type="presOf" srcId="{6CB2D4C2-B9D7-4C82-BD28-D63F534381A3}" destId="{5B0C0F5B-FC09-4D32-B7BD-BAC599A3D1AA}" srcOrd="1" destOrd="0" presId="urn:microsoft.com/office/officeart/2005/8/layout/cycle2"/>
    <dgm:cxn modelId="{C1647694-3C57-41F2-994D-586386B2A980}" type="presOf" srcId="{5941F1E4-91F6-4309-BF07-A271B87A7920}" destId="{22FB8AA1-55C6-4EFC-86CF-9C7122D95B55}" srcOrd="0" destOrd="0" presId="urn:microsoft.com/office/officeart/2005/8/layout/cycle2"/>
    <dgm:cxn modelId="{522FE49D-D29D-4FE6-B539-11B27BCB80B1}" type="presOf" srcId="{6CB2D4C2-B9D7-4C82-BD28-D63F534381A3}" destId="{DBC3EDF1-D9FA-41AD-A3F9-7A3AE67C7D4B}" srcOrd="0" destOrd="0" presId="urn:microsoft.com/office/officeart/2005/8/layout/cycle2"/>
    <dgm:cxn modelId="{E3A6E0A4-74E7-42FA-9CE2-509232032BAF}" type="presOf" srcId="{570245FB-32DE-4D3E-A474-5EEDA02C7DC9}" destId="{1611A995-E1F5-42DD-A6E2-CA1D6A3846DB}" srcOrd="0" destOrd="0" presId="urn:microsoft.com/office/officeart/2005/8/layout/cycle2"/>
    <dgm:cxn modelId="{A97416B8-0403-4F5E-BF39-C08F9FD27550}" type="presOf" srcId="{167A1DF9-89FD-4CE3-B256-3D1245E8FE21}" destId="{B11AF3BF-B2BF-4795-B9DE-D2B7AA66531C}" srcOrd="0" destOrd="0" presId="urn:microsoft.com/office/officeart/2005/8/layout/cycle2"/>
    <dgm:cxn modelId="{A7AB0FCA-1760-4D82-BF40-0D7790086B74}" type="presOf" srcId="{E21723C9-BD1E-4F95-9783-962DCD4AE553}" destId="{7302BD79-A85B-40B3-B6FD-D97B7D382E05}" srcOrd="0" destOrd="0" presId="urn:microsoft.com/office/officeart/2005/8/layout/cycle2"/>
    <dgm:cxn modelId="{6D2A74D8-D2F6-4AD7-85EA-397C76F1A28F}" type="presOf" srcId="{2EACDB8E-3CB1-46A6-B0ED-62263BDAAA2F}" destId="{09A41E34-3C03-4F5B-911C-4BC543BCDC1E}" srcOrd="0" destOrd="0" presId="urn:microsoft.com/office/officeart/2005/8/layout/cycle2"/>
    <dgm:cxn modelId="{72C810DA-EAFE-4F8C-90AB-7B243B36AA3B}" type="presOf" srcId="{590DB61C-D508-48C8-8761-C0E7C3BE71E6}" destId="{BE81F4E6-DB6D-4F8C-937E-71F4F8BB31C5}" srcOrd="1" destOrd="0" presId="urn:microsoft.com/office/officeart/2005/8/layout/cycle2"/>
    <dgm:cxn modelId="{4276E5DD-ED61-49AE-B06B-86D93D6BD1DA}" type="presOf" srcId="{167A1DF9-89FD-4CE3-B256-3D1245E8FE21}" destId="{DC8BA626-DBB6-4E2D-BB0D-54E4791EE977}" srcOrd="1" destOrd="0" presId="urn:microsoft.com/office/officeart/2005/8/layout/cycle2"/>
    <dgm:cxn modelId="{2B1E93E0-B045-41C4-B804-2D9CD2FD73F8}" srcId="{D507686F-D316-43AC-8293-EE2FD7D5FA00}" destId="{570245FB-32DE-4D3E-A474-5EEDA02C7DC9}" srcOrd="1" destOrd="0" parTransId="{A937FFE9-76E4-4CCE-A339-0F9428C2C460}" sibTransId="{6CB2D4C2-B9D7-4C82-BD28-D63F534381A3}"/>
    <dgm:cxn modelId="{9CA053EC-F4D9-4D93-9131-2896259AB071}" type="presOf" srcId="{B7B6E015-5D8D-4E1F-8CD6-3FF5AAA9D3E9}" destId="{643AE08D-6D45-42AB-BCB0-9F547547E306}" srcOrd="0" destOrd="0" presId="urn:microsoft.com/office/officeart/2005/8/layout/cycle2"/>
    <dgm:cxn modelId="{42B76EEE-7A21-4EAC-8A0B-C060CDC434F3}" srcId="{D507686F-D316-43AC-8293-EE2FD7D5FA00}" destId="{598B2A31-9625-4EF7-9D10-ADDDB2FC1BD3}" srcOrd="3" destOrd="0" parTransId="{7C4AE935-3704-4B36-BDCF-DBB6453880BA}" sibTransId="{590DB61C-D508-48C8-8761-C0E7C3BE71E6}"/>
    <dgm:cxn modelId="{F265179F-0984-4DE8-AE76-F3029A9C7681}" type="presParOf" srcId="{77656E9B-86E0-4B07-9944-5D3A1636FCED}" destId="{22FB8AA1-55C6-4EFC-86CF-9C7122D95B55}" srcOrd="0" destOrd="0" presId="urn:microsoft.com/office/officeart/2005/8/layout/cycle2"/>
    <dgm:cxn modelId="{D413B00E-54BC-4723-BD72-9B5F98DAFEFC}" type="presParOf" srcId="{77656E9B-86E0-4B07-9944-5D3A1636FCED}" destId="{643AE08D-6D45-42AB-BCB0-9F547547E306}" srcOrd="1" destOrd="0" presId="urn:microsoft.com/office/officeart/2005/8/layout/cycle2"/>
    <dgm:cxn modelId="{BE0C477E-99C3-464B-99E1-94A9B98C0376}" type="presParOf" srcId="{643AE08D-6D45-42AB-BCB0-9F547547E306}" destId="{C3CDBCD9-3712-4C00-A6AE-4E16347EC7B8}" srcOrd="0" destOrd="0" presId="urn:microsoft.com/office/officeart/2005/8/layout/cycle2"/>
    <dgm:cxn modelId="{7E2B8CF3-7866-480A-97FE-F2A05F97F3E2}" type="presParOf" srcId="{77656E9B-86E0-4B07-9944-5D3A1636FCED}" destId="{1611A995-E1F5-42DD-A6E2-CA1D6A3846DB}" srcOrd="2" destOrd="0" presId="urn:microsoft.com/office/officeart/2005/8/layout/cycle2"/>
    <dgm:cxn modelId="{D42AFCAB-0F95-4F14-B061-9D3887CC8469}" type="presParOf" srcId="{77656E9B-86E0-4B07-9944-5D3A1636FCED}" destId="{DBC3EDF1-D9FA-41AD-A3F9-7A3AE67C7D4B}" srcOrd="3" destOrd="0" presId="urn:microsoft.com/office/officeart/2005/8/layout/cycle2"/>
    <dgm:cxn modelId="{4986A587-7A34-42E8-B63D-9C52468408E3}" type="presParOf" srcId="{DBC3EDF1-D9FA-41AD-A3F9-7A3AE67C7D4B}" destId="{5B0C0F5B-FC09-4D32-B7BD-BAC599A3D1AA}" srcOrd="0" destOrd="0" presId="urn:microsoft.com/office/officeart/2005/8/layout/cycle2"/>
    <dgm:cxn modelId="{DF0B1755-420E-4766-B18D-9491FFFA6145}" type="presParOf" srcId="{77656E9B-86E0-4B07-9944-5D3A1636FCED}" destId="{09A41E34-3C03-4F5B-911C-4BC543BCDC1E}" srcOrd="4" destOrd="0" presId="urn:microsoft.com/office/officeart/2005/8/layout/cycle2"/>
    <dgm:cxn modelId="{6F28E901-E499-4F70-BAFB-A5C62ADC49D0}" type="presParOf" srcId="{77656E9B-86E0-4B07-9944-5D3A1636FCED}" destId="{7302BD79-A85B-40B3-B6FD-D97B7D382E05}" srcOrd="5" destOrd="0" presId="urn:microsoft.com/office/officeart/2005/8/layout/cycle2"/>
    <dgm:cxn modelId="{FB5E0B68-F5BC-419A-8C93-7F8496A7E2B1}" type="presParOf" srcId="{7302BD79-A85B-40B3-B6FD-D97B7D382E05}" destId="{A3945487-EC1E-47B4-87E1-C002E82A9804}" srcOrd="0" destOrd="0" presId="urn:microsoft.com/office/officeart/2005/8/layout/cycle2"/>
    <dgm:cxn modelId="{040CC900-2C3B-4210-B847-DD2A30C4C30E}" type="presParOf" srcId="{77656E9B-86E0-4B07-9944-5D3A1636FCED}" destId="{99145686-6D37-41AA-BAA4-DC2762EA3339}" srcOrd="6" destOrd="0" presId="urn:microsoft.com/office/officeart/2005/8/layout/cycle2"/>
    <dgm:cxn modelId="{7F7FBA04-B8FA-477E-84CC-2FDF8459E322}" type="presParOf" srcId="{77656E9B-86E0-4B07-9944-5D3A1636FCED}" destId="{9F129B69-9729-44B8-9E82-91562CC82973}" srcOrd="7" destOrd="0" presId="urn:microsoft.com/office/officeart/2005/8/layout/cycle2"/>
    <dgm:cxn modelId="{A9584ADF-AEDD-4427-8253-71D8AE42C3B5}" type="presParOf" srcId="{9F129B69-9729-44B8-9E82-91562CC82973}" destId="{BE81F4E6-DB6D-4F8C-937E-71F4F8BB31C5}" srcOrd="0" destOrd="0" presId="urn:microsoft.com/office/officeart/2005/8/layout/cycle2"/>
    <dgm:cxn modelId="{43BD302E-EA3F-425A-9991-331E09518AC2}" type="presParOf" srcId="{77656E9B-86E0-4B07-9944-5D3A1636FCED}" destId="{9BB9D315-2E7C-4A67-936F-1EAFCDF9F625}" srcOrd="8" destOrd="0" presId="urn:microsoft.com/office/officeart/2005/8/layout/cycle2"/>
    <dgm:cxn modelId="{340FB634-0162-4E58-B174-672AFC3FAB0E}" type="presParOf" srcId="{77656E9B-86E0-4B07-9944-5D3A1636FCED}" destId="{B11AF3BF-B2BF-4795-B9DE-D2B7AA66531C}" srcOrd="9" destOrd="0" presId="urn:microsoft.com/office/officeart/2005/8/layout/cycle2"/>
    <dgm:cxn modelId="{513AD9A6-0714-4E1A-BC6F-76CDC273EECE}" type="presParOf" srcId="{B11AF3BF-B2BF-4795-B9DE-D2B7AA66531C}" destId="{DC8BA626-DBB6-4E2D-BB0D-54E4791EE977}"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62E3B9-BF39-408D-BB6B-FA1066669F6B}" type="doc">
      <dgm:prSet loTypeId="urn:microsoft.com/office/officeart/2005/8/layout/vList3" loCatId="picture" qsTypeId="urn:microsoft.com/office/officeart/2005/8/quickstyle/simple1" qsCatId="simple" csTypeId="urn:microsoft.com/office/officeart/2005/8/colors/accent1_2" csCatId="accent1" phldr="1"/>
      <dgm:spPr/>
    </dgm:pt>
    <dgm:pt modelId="{F4636868-B259-4DE3-8018-730C61BFBD37}">
      <dgm:prSet phldrT="[Text]"/>
      <dgm:spPr/>
      <dgm:t>
        <a:bodyPr/>
        <a:lstStyle/>
        <a:p>
          <a:r>
            <a:rPr lang="en-US">
              <a:effectLst/>
              <a:latin typeface="Proxima Nova"/>
            </a:rPr>
            <a:t>Ideas or goals that your EPP and PK-12 partner are doing well ​</a:t>
          </a:r>
          <a:endParaRPr lang="en-US"/>
        </a:p>
      </dgm:t>
    </dgm:pt>
    <dgm:pt modelId="{E73F7E71-66A8-44C3-BBA2-AFCB908859A7}" type="parTrans" cxnId="{DF7D3C23-9889-4C5B-ACFB-BB8B7B2994AA}">
      <dgm:prSet/>
      <dgm:spPr/>
      <dgm:t>
        <a:bodyPr/>
        <a:lstStyle/>
        <a:p>
          <a:endParaRPr lang="en-US"/>
        </a:p>
      </dgm:t>
    </dgm:pt>
    <dgm:pt modelId="{A9C1BE54-B746-457B-98E0-F492B5FB7D54}" type="sibTrans" cxnId="{DF7D3C23-9889-4C5B-ACFB-BB8B7B2994AA}">
      <dgm:prSet/>
      <dgm:spPr/>
      <dgm:t>
        <a:bodyPr/>
        <a:lstStyle/>
        <a:p>
          <a:endParaRPr lang="en-US"/>
        </a:p>
      </dgm:t>
    </dgm:pt>
    <dgm:pt modelId="{3117119E-B33D-439A-9B72-6F5CC2BDFF5C}">
      <dgm:prSet phldrT="[Text]"/>
      <dgm:spPr/>
      <dgm:t>
        <a:bodyPr/>
        <a:lstStyle/>
        <a:p>
          <a:r>
            <a:rPr lang="en-US">
              <a:effectLst/>
              <a:latin typeface="Proxima Nova"/>
            </a:rPr>
            <a:t>Information that doesn’t make sense or you are curious about​</a:t>
          </a:r>
          <a:endParaRPr lang="en-US"/>
        </a:p>
      </dgm:t>
    </dgm:pt>
    <dgm:pt modelId="{DA9FF963-258B-4EBF-81FA-AC4B4ACE5F59}" type="parTrans" cxnId="{F3D9EBFC-C4AC-4226-9FD3-03ADF1D1C409}">
      <dgm:prSet/>
      <dgm:spPr/>
      <dgm:t>
        <a:bodyPr/>
        <a:lstStyle/>
        <a:p>
          <a:endParaRPr lang="en-US"/>
        </a:p>
      </dgm:t>
    </dgm:pt>
    <dgm:pt modelId="{BC8712A7-D6B7-419F-9BBE-479D9C399FF2}" type="sibTrans" cxnId="{F3D9EBFC-C4AC-4226-9FD3-03ADF1D1C409}">
      <dgm:prSet/>
      <dgm:spPr/>
      <dgm:t>
        <a:bodyPr/>
        <a:lstStyle/>
        <a:p>
          <a:endParaRPr lang="en-US"/>
        </a:p>
      </dgm:t>
    </dgm:pt>
    <dgm:pt modelId="{57E7088C-331E-4744-B109-F91A30C98D2D}">
      <dgm:prSet phldrT="[Text]"/>
      <dgm:spPr/>
      <dgm:t>
        <a:bodyPr/>
        <a:lstStyle/>
        <a:p>
          <a:r>
            <a:rPr lang="en-US">
              <a:effectLst/>
              <a:latin typeface="Proxima Nova"/>
            </a:rPr>
            <a:t>Ideas or goals that your EPP and PK-12 partners could grow in ​</a:t>
          </a:r>
          <a:endParaRPr lang="en-US"/>
        </a:p>
      </dgm:t>
    </dgm:pt>
    <dgm:pt modelId="{5766B4E6-874F-43F2-9AB6-1935A1CBEB59}" type="parTrans" cxnId="{6A98C6CF-6A14-4708-9739-E9DB1B5EE50A}">
      <dgm:prSet/>
      <dgm:spPr/>
      <dgm:t>
        <a:bodyPr/>
        <a:lstStyle/>
        <a:p>
          <a:endParaRPr lang="en-US"/>
        </a:p>
      </dgm:t>
    </dgm:pt>
    <dgm:pt modelId="{C5802BC1-A837-4206-9641-2EDEE11C41C2}" type="sibTrans" cxnId="{6A98C6CF-6A14-4708-9739-E9DB1B5EE50A}">
      <dgm:prSet/>
      <dgm:spPr/>
      <dgm:t>
        <a:bodyPr/>
        <a:lstStyle/>
        <a:p>
          <a:endParaRPr lang="en-US"/>
        </a:p>
      </dgm:t>
    </dgm:pt>
    <dgm:pt modelId="{3EB22D7D-415B-4399-9372-3A20B2FEFF16}">
      <dgm:prSet/>
      <dgm:spPr/>
      <dgm:t>
        <a:bodyPr/>
        <a:lstStyle/>
        <a:p>
          <a:r>
            <a:rPr lang="en-US">
              <a:effectLst/>
              <a:latin typeface="Proxima Nova"/>
            </a:rPr>
            <a:t>Ideas your team agrees on and thinks are very important  </a:t>
          </a:r>
        </a:p>
      </dgm:t>
    </dgm:pt>
    <dgm:pt modelId="{1E876237-515F-4722-BEA9-329C73303B7F}" type="parTrans" cxnId="{B781789A-1ADD-4B33-9718-5FB56F04BFD4}">
      <dgm:prSet/>
      <dgm:spPr/>
      <dgm:t>
        <a:bodyPr/>
        <a:lstStyle/>
        <a:p>
          <a:endParaRPr lang="en-US"/>
        </a:p>
      </dgm:t>
    </dgm:pt>
    <dgm:pt modelId="{8AAF127A-1B77-452C-A512-F68F7A41502D}" type="sibTrans" cxnId="{B781789A-1ADD-4B33-9718-5FB56F04BFD4}">
      <dgm:prSet/>
      <dgm:spPr/>
      <dgm:t>
        <a:bodyPr/>
        <a:lstStyle/>
        <a:p>
          <a:endParaRPr lang="en-US"/>
        </a:p>
      </dgm:t>
    </dgm:pt>
    <dgm:pt modelId="{890FDB88-4789-4175-97E0-A60ECC505D1F}" type="pres">
      <dgm:prSet presAssocID="{0862E3B9-BF39-408D-BB6B-FA1066669F6B}" presName="linearFlow" presStyleCnt="0">
        <dgm:presLayoutVars>
          <dgm:dir/>
          <dgm:resizeHandles val="exact"/>
        </dgm:presLayoutVars>
      </dgm:prSet>
      <dgm:spPr/>
    </dgm:pt>
    <dgm:pt modelId="{C3E9F91F-96DC-42BB-BA53-2205F9A8E2C6}" type="pres">
      <dgm:prSet presAssocID="{F4636868-B259-4DE3-8018-730C61BFBD37}" presName="composite" presStyleCnt="0"/>
      <dgm:spPr/>
    </dgm:pt>
    <dgm:pt modelId="{9647DD03-0846-4A04-B393-6DC44C2149C3}" type="pres">
      <dgm:prSet presAssocID="{F4636868-B259-4DE3-8018-730C61BFBD37}"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ar with solid fill"/>
        </a:ext>
      </dgm:extLst>
    </dgm:pt>
    <dgm:pt modelId="{D6F15034-DF35-4427-9199-38ED8AB09F82}" type="pres">
      <dgm:prSet presAssocID="{F4636868-B259-4DE3-8018-730C61BFBD37}" presName="txShp" presStyleLbl="node1" presStyleIdx="0" presStyleCnt="4">
        <dgm:presLayoutVars>
          <dgm:bulletEnabled val="1"/>
        </dgm:presLayoutVars>
      </dgm:prSet>
      <dgm:spPr/>
    </dgm:pt>
    <dgm:pt modelId="{2821356E-1FB8-47E6-A9A9-15481D3340EB}" type="pres">
      <dgm:prSet presAssocID="{A9C1BE54-B746-457B-98E0-F492B5FB7D54}" presName="spacing" presStyleCnt="0"/>
      <dgm:spPr/>
    </dgm:pt>
    <dgm:pt modelId="{A6DC21AC-2CC0-45C2-ACB1-B02F3C09839F}" type="pres">
      <dgm:prSet presAssocID="{3117119E-B33D-439A-9B72-6F5CC2BDFF5C}" presName="composite" presStyleCnt="0"/>
      <dgm:spPr/>
    </dgm:pt>
    <dgm:pt modelId="{F1EB1B6F-1DB8-4468-BBE6-EA9E274CB73A}" type="pres">
      <dgm:prSet presAssocID="{3117119E-B33D-439A-9B72-6F5CC2BDFF5C}"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 Mark with solid fill"/>
        </a:ext>
      </dgm:extLst>
    </dgm:pt>
    <dgm:pt modelId="{339AFD00-50ED-4462-8B15-EF4D34967D58}" type="pres">
      <dgm:prSet presAssocID="{3117119E-B33D-439A-9B72-6F5CC2BDFF5C}" presName="txShp" presStyleLbl="node1" presStyleIdx="1" presStyleCnt="4">
        <dgm:presLayoutVars>
          <dgm:bulletEnabled val="1"/>
        </dgm:presLayoutVars>
      </dgm:prSet>
      <dgm:spPr/>
    </dgm:pt>
    <dgm:pt modelId="{B8BCB975-BF47-42BF-A186-FF2D93ACACA5}" type="pres">
      <dgm:prSet presAssocID="{BC8712A7-D6B7-419F-9BBE-479D9C399FF2}" presName="spacing" presStyleCnt="0"/>
      <dgm:spPr/>
    </dgm:pt>
    <dgm:pt modelId="{A8724557-43F9-4A6C-90EE-637BCE8DEC25}" type="pres">
      <dgm:prSet presAssocID="{57E7088C-331E-4744-B109-F91A30C98D2D}" presName="composite" presStyleCnt="0"/>
      <dgm:spPr/>
    </dgm:pt>
    <dgm:pt modelId="{EEC132FA-F1EA-487C-9AED-A2C2CE3CA536}" type="pres">
      <dgm:prSet presAssocID="{57E7088C-331E-4744-B109-F91A30C98D2D}"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arget with solid fill"/>
        </a:ext>
      </dgm:extLst>
    </dgm:pt>
    <dgm:pt modelId="{B8107FE3-888D-45FB-BA7C-F768A1F006C9}" type="pres">
      <dgm:prSet presAssocID="{57E7088C-331E-4744-B109-F91A30C98D2D}" presName="txShp" presStyleLbl="node1" presStyleIdx="2" presStyleCnt="4">
        <dgm:presLayoutVars>
          <dgm:bulletEnabled val="1"/>
        </dgm:presLayoutVars>
      </dgm:prSet>
      <dgm:spPr/>
    </dgm:pt>
    <dgm:pt modelId="{BA1CB587-EE2E-4503-83C4-596CA26E49CC}" type="pres">
      <dgm:prSet presAssocID="{C5802BC1-A837-4206-9641-2EDEE11C41C2}" presName="spacing" presStyleCnt="0"/>
      <dgm:spPr/>
    </dgm:pt>
    <dgm:pt modelId="{45645232-A91F-4EA9-84E4-1C3784CEFCAC}" type="pres">
      <dgm:prSet presAssocID="{3EB22D7D-415B-4399-9372-3A20B2FEFF16}" presName="composite" presStyleCnt="0"/>
      <dgm:spPr/>
    </dgm:pt>
    <dgm:pt modelId="{69DC0F18-97AA-4B0F-ABD7-23BD2F5283CA}" type="pres">
      <dgm:prSet presAssocID="{3EB22D7D-415B-4399-9372-3A20B2FEFF16}"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Follow with solid fill"/>
        </a:ext>
      </dgm:extLst>
    </dgm:pt>
    <dgm:pt modelId="{A95A3EA8-9358-4A81-B08D-16D168E7ABBB}" type="pres">
      <dgm:prSet presAssocID="{3EB22D7D-415B-4399-9372-3A20B2FEFF16}" presName="txShp" presStyleLbl="node1" presStyleIdx="3" presStyleCnt="4">
        <dgm:presLayoutVars>
          <dgm:bulletEnabled val="1"/>
        </dgm:presLayoutVars>
      </dgm:prSet>
      <dgm:spPr/>
    </dgm:pt>
  </dgm:ptLst>
  <dgm:cxnLst>
    <dgm:cxn modelId="{DF7D3C23-9889-4C5B-ACFB-BB8B7B2994AA}" srcId="{0862E3B9-BF39-408D-BB6B-FA1066669F6B}" destId="{F4636868-B259-4DE3-8018-730C61BFBD37}" srcOrd="0" destOrd="0" parTransId="{E73F7E71-66A8-44C3-BBA2-AFCB908859A7}" sibTransId="{A9C1BE54-B746-457B-98E0-F492B5FB7D54}"/>
    <dgm:cxn modelId="{923D5845-FFCD-4CA6-90D8-D05030E013CF}" type="presOf" srcId="{3117119E-B33D-439A-9B72-6F5CC2BDFF5C}" destId="{339AFD00-50ED-4462-8B15-EF4D34967D58}" srcOrd="0" destOrd="0" presId="urn:microsoft.com/office/officeart/2005/8/layout/vList3"/>
    <dgm:cxn modelId="{ABBEE26D-5900-4D72-8131-D08F738B3E4A}" type="presOf" srcId="{3EB22D7D-415B-4399-9372-3A20B2FEFF16}" destId="{A95A3EA8-9358-4A81-B08D-16D168E7ABBB}" srcOrd="0" destOrd="0" presId="urn:microsoft.com/office/officeart/2005/8/layout/vList3"/>
    <dgm:cxn modelId="{4979D780-230B-49DD-88DB-0595168227A3}" type="presOf" srcId="{57E7088C-331E-4744-B109-F91A30C98D2D}" destId="{B8107FE3-888D-45FB-BA7C-F768A1F006C9}" srcOrd="0" destOrd="0" presId="urn:microsoft.com/office/officeart/2005/8/layout/vList3"/>
    <dgm:cxn modelId="{CC5B1881-63DE-4462-B0A4-D9911EE47349}" type="presOf" srcId="{0862E3B9-BF39-408D-BB6B-FA1066669F6B}" destId="{890FDB88-4789-4175-97E0-A60ECC505D1F}" srcOrd="0" destOrd="0" presId="urn:microsoft.com/office/officeart/2005/8/layout/vList3"/>
    <dgm:cxn modelId="{9762048B-75C3-4BD4-B9AE-D825352102DC}" type="presOf" srcId="{F4636868-B259-4DE3-8018-730C61BFBD37}" destId="{D6F15034-DF35-4427-9199-38ED8AB09F82}" srcOrd="0" destOrd="0" presId="urn:microsoft.com/office/officeart/2005/8/layout/vList3"/>
    <dgm:cxn modelId="{B781789A-1ADD-4B33-9718-5FB56F04BFD4}" srcId="{0862E3B9-BF39-408D-BB6B-FA1066669F6B}" destId="{3EB22D7D-415B-4399-9372-3A20B2FEFF16}" srcOrd="3" destOrd="0" parTransId="{1E876237-515F-4722-BEA9-329C73303B7F}" sibTransId="{8AAF127A-1B77-452C-A512-F68F7A41502D}"/>
    <dgm:cxn modelId="{6A98C6CF-6A14-4708-9739-E9DB1B5EE50A}" srcId="{0862E3B9-BF39-408D-BB6B-FA1066669F6B}" destId="{57E7088C-331E-4744-B109-F91A30C98D2D}" srcOrd="2" destOrd="0" parTransId="{5766B4E6-874F-43F2-9AB6-1935A1CBEB59}" sibTransId="{C5802BC1-A837-4206-9641-2EDEE11C41C2}"/>
    <dgm:cxn modelId="{F3D9EBFC-C4AC-4226-9FD3-03ADF1D1C409}" srcId="{0862E3B9-BF39-408D-BB6B-FA1066669F6B}" destId="{3117119E-B33D-439A-9B72-6F5CC2BDFF5C}" srcOrd="1" destOrd="0" parTransId="{DA9FF963-258B-4EBF-81FA-AC4B4ACE5F59}" sibTransId="{BC8712A7-D6B7-419F-9BBE-479D9C399FF2}"/>
    <dgm:cxn modelId="{B891C139-3548-46FB-A5EE-61955F04F8F3}" type="presParOf" srcId="{890FDB88-4789-4175-97E0-A60ECC505D1F}" destId="{C3E9F91F-96DC-42BB-BA53-2205F9A8E2C6}" srcOrd="0" destOrd="0" presId="urn:microsoft.com/office/officeart/2005/8/layout/vList3"/>
    <dgm:cxn modelId="{CFDAC3F3-44F2-42E4-8EAA-8BAE617703F2}" type="presParOf" srcId="{C3E9F91F-96DC-42BB-BA53-2205F9A8E2C6}" destId="{9647DD03-0846-4A04-B393-6DC44C2149C3}" srcOrd="0" destOrd="0" presId="urn:microsoft.com/office/officeart/2005/8/layout/vList3"/>
    <dgm:cxn modelId="{EE8DF5F6-3E2C-4F0F-96D4-CFC0D5A8C70D}" type="presParOf" srcId="{C3E9F91F-96DC-42BB-BA53-2205F9A8E2C6}" destId="{D6F15034-DF35-4427-9199-38ED8AB09F82}" srcOrd="1" destOrd="0" presId="urn:microsoft.com/office/officeart/2005/8/layout/vList3"/>
    <dgm:cxn modelId="{3A00490D-40EC-45D1-80E7-F736692A4F4B}" type="presParOf" srcId="{890FDB88-4789-4175-97E0-A60ECC505D1F}" destId="{2821356E-1FB8-47E6-A9A9-15481D3340EB}" srcOrd="1" destOrd="0" presId="urn:microsoft.com/office/officeart/2005/8/layout/vList3"/>
    <dgm:cxn modelId="{8CF2B872-4FFA-4B70-B473-C50497FEC80D}" type="presParOf" srcId="{890FDB88-4789-4175-97E0-A60ECC505D1F}" destId="{A6DC21AC-2CC0-45C2-ACB1-B02F3C09839F}" srcOrd="2" destOrd="0" presId="urn:microsoft.com/office/officeart/2005/8/layout/vList3"/>
    <dgm:cxn modelId="{8022FBD7-1DAC-4010-B77A-5688B6F058BF}" type="presParOf" srcId="{A6DC21AC-2CC0-45C2-ACB1-B02F3C09839F}" destId="{F1EB1B6F-1DB8-4468-BBE6-EA9E274CB73A}" srcOrd="0" destOrd="0" presId="urn:microsoft.com/office/officeart/2005/8/layout/vList3"/>
    <dgm:cxn modelId="{2CC0FD9C-980A-4089-AF17-D5554C1676C9}" type="presParOf" srcId="{A6DC21AC-2CC0-45C2-ACB1-B02F3C09839F}" destId="{339AFD00-50ED-4462-8B15-EF4D34967D58}" srcOrd="1" destOrd="0" presId="urn:microsoft.com/office/officeart/2005/8/layout/vList3"/>
    <dgm:cxn modelId="{D3B784E4-5AA7-4962-BC65-202F0674DAA2}" type="presParOf" srcId="{890FDB88-4789-4175-97E0-A60ECC505D1F}" destId="{B8BCB975-BF47-42BF-A186-FF2D93ACACA5}" srcOrd="3" destOrd="0" presId="urn:microsoft.com/office/officeart/2005/8/layout/vList3"/>
    <dgm:cxn modelId="{2E4D52BA-EC07-4A89-8B87-6EF522EF1F20}" type="presParOf" srcId="{890FDB88-4789-4175-97E0-A60ECC505D1F}" destId="{A8724557-43F9-4A6C-90EE-637BCE8DEC25}" srcOrd="4" destOrd="0" presId="urn:microsoft.com/office/officeart/2005/8/layout/vList3"/>
    <dgm:cxn modelId="{EA1B0408-0D43-4691-A8B7-BFA195600897}" type="presParOf" srcId="{A8724557-43F9-4A6C-90EE-637BCE8DEC25}" destId="{EEC132FA-F1EA-487C-9AED-A2C2CE3CA536}" srcOrd="0" destOrd="0" presId="urn:microsoft.com/office/officeart/2005/8/layout/vList3"/>
    <dgm:cxn modelId="{7BADE842-6E6D-438F-A849-C4BE314F7DA8}" type="presParOf" srcId="{A8724557-43F9-4A6C-90EE-637BCE8DEC25}" destId="{B8107FE3-888D-45FB-BA7C-F768A1F006C9}" srcOrd="1" destOrd="0" presId="urn:microsoft.com/office/officeart/2005/8/layout/vList3"/>
    <dgm:cxn modelId="{FE393AFC-ED0A-49DC-992F-F774EA023255}" type="presParOf" srcId="{890FDB88-4789-4175-97E0-A60ECC505D1F}" destId="{BA1CB587-EE2E-4503-83C4-596CA26E49CC}" srcOrd="5" destOrd="0" presId="urn:microsoft.com/office/officeart/2005/8/layout/vList3"/>
    <dgm:cxn modelId="{B8D6F7BE-8588-4FB9-AA66-90D90136FB16}" type="presParOf" srcId="{890FDB88-4789-4175-97E0-A60ECC505D1F}" destId="{45645232-A91F-4EA9-84E4-1C3784CEFCAC}" srcOrd="6" destOrd="0" presId="urn:microsoft.com/office/officeart/2005/8/layout/vList3"/>
    <dgm:cxn modelId="{EDDA23BA-DB4F-4341-B5D6-A893CA96141A}" type="presParOf" srcId="{45645232-A91F-4EA9-84E4-1C3784CEFCAC}" destId="{69DC0F18-97AA-4B0F-ABD7-23BD2F5283CA}" srcOrd="0" destOrd="0" presId="urn:microsoft.com/office/officeart/2005/8/layout/vList3"/>
    <dgm:cxn modelId="{72961305-250A-44A9-9CEA-6C306744561A}" type="presParOf" srcId="{45645232-A91F-4EA9-84E4-1C3784CEFCAC}" destId="{A95A3EA8-9358-4A81-B08D-16D168E7ABB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9EB958-591C-4231-95B9-253308231C27}" type="doc">
      <dgm:prSet loTypeId="urn:microsoft.com/office/officeart/2005/8/layout/cycle8" loCatId="cycle" qsTypeId="urn:microsoft.com/office/officeart/2005/8/quickstyle/simple1" qsCatId="simple" csTypeId="urn:microsoft.com/office/officeart/2005/8/colors/accent1_2" csCatId="accent1" phldr="1"/>
      <dgm:spPr/>
    </dgm:pt>
    <dgm:pt modelId="{C30DEF95-FED8-490D-94AA-72C4BEB5DE19}">
      <dgm:prSet phldrT="[Text]"/>
      <dgm:spPr/>
      <dgm:t>
        <a:bodyPr/>
        <a:lstStyle/>
        <a:p>
          <a:r>
            <a:rPr lang="en-US" b="1"/>
            <a:t>Pedagogy</a:t>
          </a:r>
        </a:p>
      </dgm:t>
    </dgm:pt>
    <dgm:pt modelId="{E765B8C2-28E0-4ED5-A55C-5B814FA2D952}" type="parTrans" cxnId="{BFAA30DA-417A-406B-8C55-9582D6C729D7}">
      <dgm:prSet/>
      <dgm:spPr/>
      <dgm:t>
        <a:bodyPr/>
        <a:lstStyle/>
        <a:p>
          <a:endParaRPr lang="en-US"/>
        </a:p>
      </dgm:t>
    </dgm:pt>
    <dgm:pt modelId="{89C4F4CC-7772-46D4-9E4A-1F121393F628}" type="sibTrans" cxnId="{BFAA30DA-417A-406B-8C55-9582D6C729D7}">
      <dgm:prSet/>
      <dgm:spPr/>
      <dgm:t>
        <a:bodyPr/>
        <a:lstStyle/>
        <a:p>
          <a:endParaRPr lang="en-US"/>
        </a:p>
      </dgm:t>
    </dgm:pt>
    <dgm:pt modelId="{68525AB6-E2EB-4A13-8FFB-445212F56538}">
      <dgm:prSet phldrT="[Text]"/>
      <dgm:spPr>
        <a:solidFill>
          <a:srgbClr val="F15D22"/>
        </a:solidFill>
      </dgm:spPr>
      <dgm:t>
        <a:bodyPr/>
        <a:lstStyle/>
        <a:p>
          <a:r>
            <a:rPr lang="en-US" b="1"/>
            <a:t>Learner</a:t>
          </a:r>
        </a:p>
      </dgm:t>
    </dgm:pt>
    <dgm:pt modelId="{A57F15FC-E085-4717-9145-9734104AEA11}" type="parTrans" cxnId="{59BA72A9-52D6-4DCA-811A-AD8DFDC1DFE0}">
      <dgm:prSet/>
      <dgm:spPr/>
      <dgm:t>
        <a:bodyPr/>
        <a:lstStyle/>
        <a:p>
          <a:endParaRPr lang="en-US"/>
        </a:p>
      </dgm:t>
    </dgm:pt>
    <dgm:pt modelId="{2A579E3F-FAF1-4D99-8B1E-7138F5255E50}" type="sibTrans" cxnId="{59BA72A9-52D6-4DCA-811A-AD8DFDC1DFE0}">
      <dgm:prSet/>
      <dgm:spPr/>
      <dgm:t>
        <a:bodyPr/>
        <a:lstStyle/>
        <a:p>
          <a:endParaRPr lang="en-US"/>
        </a:p>
      </dgm:t>
    </dgm:pt>
    <dgm:pt modelId="{97045206-A243-4AFC-949B-E95D78DA3A6F}">
      <dgm:prSet phldrT="[Text]"/>
      <dgm:spPr>
        <a:solidFill>
          <a:srgbClr val="509E2F"/>
        </a:solidFill>
      </dgm:spPr>
      <dgm:t>
        <a:bodyPr/>
        <a:lstStyle/>
        <a:p>
          <a:r>
            <a:rPr lang="en-US" b="1"/>
            <a:t>Content</a:t>
          </a:r>
        </a:p>
      </dgm:t>
    </dgm:pt>
    <dgm:pt modelId="{9FE539BE-9D42-42F6-BF89-6C2681AC7A3D}" type="parTrans" cxnId="{2AFD9D5C-0018-45A3-BF7F-EC75999683D9}">
      <dgm:prSet/>
      <dgm:spPr/>
      <dgm:t>
        <a:bodyPr/>
        <a:lstStyle/>
        <a:p>
          <a:endParaRPr lang="en-US"/>
        </a:p>
      </dgm:t>
    </dgm:pt>
    <dgm:pt modelId="{A2EE4B0A-87D4-4BCB-B19C-C48AC3297747}" type="sibTrans" cxnId="{2AFD9D5C-0018-45A3-BF7F-EC75999683D9}">
      <dgm:prSet/>
      <dgm:spPr/>
      <dgm:t>
        <a:bodyPr/>
        <a:lstStyle/>
        <a:p>
          <a:endParaRPr lang="en-US"/>
        </a:p>
      </dgm:t>
    </dgm:pt>
    <dgm:pt modelId="{F01EDF92-BEC1-4AF8-B2A1-2330AB6E8E2A}" type="pres">
      <dgm:prSet presAssocID="{939EB958-591C-4231-95B9-253308231C27}" presName="compositeShape" presStyleCnt="0">
        <dgm:presLayoutVars>
          <dgm:chMax val="7"/>
          <dgm:dir/>
          <dgm:resizeHandles val="exact"/>
        </dgm:presLayoutVars>
      </dgm:prSet>
      <dgm:spPr/>
    </dgm:pt>
    <dgm:pt modelId="{0440271C-2C19-4452-A3DC-39DEB6515E00}" type="pres">
      <dgm:prSet presAssocID="{939EB958-591C-4231-95B9-253308231C27}" presName="wedge1" presStyleLbl="node1" presStyleIdx="0" presStyleCnt="3"/>
      <dgm:spPr/>
    </dgm:pt>
    <dgm:pt modelId="{E8168CAE-5E31-4956-B20E-F6034C456786}" type="pres">
      <dgm:prSet presAssocID="{939EB958-591C-4231-95B9-253308231C27}" presName="dummy1a" presStyleCnt="0"/>
      <dgm:spPr/>
    </dgm:pt>
    <dgm:pt modelId="{39FD60C7-A0DE-4784-A0F3-5FC5AB6FC080}" type="pres">
      <dgm:prSet presAssocID="{939EB958-591C-4231-95B9-253308231C27}" presName="dummy1b" presStyleCnt="0"/>
      <dgm:spPr/>
    </dgm:pt>
    <dgm:pt modelId="{F4583039-0DBB-4608-9694-CB1561FAB06C}" type="pres">
      <dgm:prSet presAssocID="{939EB958-591C-4231-95B9-253308231C27}" presName="wedge1Tx" presStyleLbl="node1" presStyleIdx="0" presStyleCnt="3">
        <dgm:presLayoutVars>
          <dgm:chMax val="0"/>
          <dgm:chPref val="0"/>
          <dgm:bulletEnabled val="1"/>
        </dgm:presLayoutVars>
      </dgm:prSet>
      <dgm:spPr/>
    </dgm:pt>
    <dgm:pt modelId="{8D2D2714-9305-4609-95AE-A75FE0B7959D}" type="pres">
      <dgm:prSet presAssocID="{939EB958-591C-4231-95B9-253308231C27}" presName="wedge2" presStyleLbl="node1" presStyleIdx="1" presStyleCnt="3"/>
      <dgm:spPr/>
    </dgm:pt>
    <dgm:pt modelId="{C6770943-EBE2-4CAD-BC72-E80F0047FF94}" type="pres">
      <dgm:prSet presAssocID="{939EB958-591C-4231-95B9-253308231C27}" presName="dummy2a" presStyleCnt="0"/>
      <dgm:spPr/>
    </dgm:pt>
    <dgm:pt modelId="{CE5556B4-96C7-4982-BC1D-063C8723409E}" type="pres">
      <dgm:prSet presAssocID="{939EB958-591C-4231-95B9-253308231C27}" presName="dummy2b" presStyleCnt="0"/>
      <dgm:spPr/>
    </dgm:pt>
    <dgm:pt modelId="{45AB144E-FAFF-46BA-B528-1AF30F2CB62F}" type="pres">
      <dgm:prSet presAssocID="{939EB958-591C-4231-95B9-253308231C27}" presName="wedge2Tx" presStyleLbl="node1" presStyleIdx="1" presStyleCnt="3">
        <dgm:presLayoutVars>
          <dgm:chMax val="0"/>
          <dgm:chPref val="0"/>
          <dgm:bulletEnabled val="1"/>
        </dgm:presLayoutVars>
      </dgm:prSet>
      <dgm:spPr/>
    </dgm:pt>
    <dgm:pt modelId="{7E02868C-9B52-4810-998A-5AAFFB7E4123}" type="pres">
      <dgm:prSet presAssocID="{939EB958-591C-4231-95B9-253308231C27}" presName="wedge3" presStyleLbl="node1" presStyleIdx="2" presStyleCnt="3"/>
      <dgm:spPr/>
    </dgm:pt>
    <dgm:pt modelId="{397541E5-B04B-46B4-B93C-6A87B787A90E}" type="pres">
      <dgm:prSet presAssocID="{939EB958-591C-4231-95B9-253308231C27}" presName="dummy3a" presStyleCnt="0"/>
      <dgm:spPr/>
    </dgm:pt>
    <dgm:pt modelId="{BDD597F0-E162-4F3B-AD61-3F32BD6C0A11}" type="pres">
      <dgm:prSet presAssocID="{939EB958-591C-4231-95B9-253308231C27}" presName="dummy3b" presStyleCnt="0"/>
      <dgm:spPr/>
    </dgm:pt>
    <dgm:pt modelId="{78293541-0D71-49D9-9846-70F8BE37718A}" type="pres">
      <dgm:prSet presAssocID="{939EB958-591C-4231-95B9-253308231C27}" presName="wedge3Tx" presStyleLbl="node1" presStyleIdx="2" presStyleCnt="3">
        <dgm:presLayoutVars>
          <dgm:chMax val="0"/>
          <dgm:chPref val="0"/>
          <dgm:bulletEnabled val="1"/>
        </dgm:presLayoutVars>
      </dgm:prSet>
      <dgm:spPr/>
    </dgm:pt>
    <dgm:pt modelId="{99253D64-B3FF-4266-A2EC-AFAC1965349E}" type="pres">
      <dgm:prSet presAssocID="{89C4F4CC-7772-46D4-9E4A-1F121393F628}" presName="arrowWedge1" presStyleLbl="fgSibTrans2D1" presStyleIdx="0" presStyleCnt="3"/>
      <dgm:spPr>
        <a:solidFill>
          <a:srgbClr val="0D92FF"/>
        </a:solidFill>
      </dgm:spPr>
    </dgm:pt>
    <dgm:pt modelId="{D4B7095E-34F0-4836-8C22-084B3A683672}" type="pres">
      <dgm:prSet presAssocID="{2A579E3F-FAF1-4D99-8B1E-7138F5255E50}" presName="arrowWedge2" presStyleLbl="fgSibTrans2D1" presStyleIdx="1" presStyleCnt="3"/>
      <dgm:spPr>
        <a:solidFill>
          <a:srgbClr val="0D92FF"/>
        </a:solidFill>
      </dgm:spPr>
    </dgm:pt>
    <dgm:pt modelId="{DEC9CFB1-6BB7-410F-9FAF-8AB3564DABAE}" type="pres">
      <dgm:prSet presAssocID="{A2EE4B0A-87D4-4BCB-B19C-C48AC3297747}" presName="arrowWedge3" presStyleLbl="fgSibTrans2D1" presStyleIdx="2" presStyleCnt="3"/>
      <dgm:spPr>
        <a:solidFill>
          <a:srgbClr val="0D92FF"/>
        </a:solidFill>
      </dgm:spPr>
    </dgm:pt>
  </dgm:ptLst>
  <dgm:cxnLst>
    <dgm:cxn modelId="{3B2D340F-C915-4E80-BDD9-9AB6E91E7574}" type="presOf" srcId="{939EB958-591C-4231-95B9-253308231C27}" destId="{F01EDF92-BEC1-4AF8-B2A1-2330AB6E8E2A}" srcOrd="0" destOrd="0" presId="urn:microsoft.com/office/officeart/2005/8/layout/cycle8"/>
    <dgm:cxn modelId="{A9D2241B-D531-456F-88FD-D77292B44427}" type="presOf" srcId="{68525AB6-E2EB-4A13-8FFB-445212F56538}" destId="{8D2D2714-9305-4609-95AE-A75FE0B7959D}" srcOrd="0" destOrd="0" presId="urn:microsoft.com/office/officeart/2005/8/layout/cycle8"/>
    <dgm:cxn modelId="{2AFD9D5C-0018-45A3-BF7F-EC75999683D9}" srcId="{939EB958-591C-4231-95B9-253308231C27}" destId="{97045206-A243-4AFC-949B-E95D78DA3A6F}" srcOrd="2" destOrd="0" parTransId="{9FE539BE-9D42-42F6-BF89-6C2681AC7A3D}" sibTransId="{A2EE4B0A-87D4-4BCB-B19C-C48AC3297747}"/>
    <dgm:cxn modelId="{3F7C7469-7906-4603-B47F-4D18E1ACFC1E}" type="presOf" srcId="{97045206-A243-4AFC-949B-E95D78DA3A6F}" destId="{78293541-0D71-49D9-9846-70F8BE37718A}" srcOrd="1" destOrd="0" presId="urn:microsoft.com/office/officeart/2005/8/layout/cycle8"/>
    <dgm:cxn modelId="{EF74354A-72EF-48F8-8921-5C5178956E59}" type="presOf" srcId="{C30DEF95-FED8-490D-94AA-72C4BEB5DE19}" destId="{0440271C-2C19-4452-A3DC-39DEB6515E00}" srcOrd="0" destOrd="0" presId="urn:microsoft.com/office/officeart/2005/8/layout/cycle8"/>
    <dgm:cxn modelId="{4BEB7979-0D95-46FD-B87A-63AD2B884237}" type="presOf" srcId="{C30DEF95-FED8-490D-94AA-72C4BEB5DE19}" destId="{F4583039-0DBB-4608-9694-CB1561FAB06C}" srcOrd="1" destOrd="0" presId="urn:microsoft.com/office/officeart/2005/8/layout/cycle8"/>
    <dgm:cxn modelId="{EDAAE9A5-F15D-4BC1-AB2C-5CA483BB54A7}" type="presOf" srcId="{97045206-A243-4AFC-949B-E95D78DA3A6F}" destId="{7E02868C-9B52-4810-998A-5AAFFB7E4123}" srcOrd="0" destOrd="0" presId="urn:microsoft.com/office/officeart/2005/8/layout/cycle8"/>
    <dgm:cxn modelId="{59BA72A9-52D6-4DCA-811A-AD8DFDC1DFE0}" srcId="{939EB958-591C-4231-95B9-253308231C27}" destId="{68525AB6-E2EB-4A13-8FFB-445212F56538}" srcOrd="1" destOrd="0" parTransId="{A57F15FC-E085-4717-9145-9734104AEA11}" sibTransId="{2A579E3F-FAF1-4D99-8B1E-7138F5255E50}"/>
    <dgm:cxn modelId="{1DB2B7AA-7ECC-42E3-BFA6-7A7CD67DCD86}" type="presOf" srcId="{68525AB6-E2EB-4A13-8FFB-445212F56538}" destId="{45AB144E-FAFF-46BA-B528-1AF30F2CB62F}" srcOrd="1" destOrd="0" presId="urn:microsoft.com/office/officeart/2005/8/layout/cycle8"/>
    <dgm:cxn modelId="{BFAA30DA-417A-406B-8C55-9582D6C729D7}" srcId="{939EB958-591C-4231-95B9-253308231C27}" destId="{C30DEF95-FED8-490D-94AA-72C4BEB5DE19}" srcOrd="0" destOrd="0" parTransId="{E765B8C2-28E0-4ED5-A55C-5B814FA2D952}" sibTransId="{89C4F4CC-7772-46D4-9E4A-1F121393F628}"/>
    <dgm:cxn modelId="{57A29A9A-26AA-4C0C-923B-5027D1450D91}" type="presParOf" srcId="{F01EDF92-BEC1-4AF8-B2A1-2330AB6E8E2A}" destId="{0440271C-2C19-4452-A3DC-39DEB6515E00}" srcOrd="0" destOrd="0" presId="urn:microsoft.com/office/officeart/2005/8/layout/cycle8"/>
    <dgm:cxn modelId="{7CBD816D-B76D-430A-8A7B-440A9751B4A3}" type="presParOf" srcId="{F01EDF92-BEC1-4AF8-B2A1-2330AB6E8E2A}" destId="{E8168CAE-5E31-4956-B20E-F6034C456786}" srcOrd="1" destOrd="0" presId="urn:microsoft.com/office/officeart/2005/8/layout/cycle8"/>
    <dgm:cxn modelId="{33C1B30F-B95D-4414-8103-DEAA4C11437C}" type="presParOf" srcId="{F01EDF92-BEC1-4AF8-B2A1-2330AB6E8E2A}" destId="{39FD60C7-A0DE-4784-A0F3-5FC5AB6FC080}" srcOrd="2" destOrd="0" presId="urn:microsoft.com/office/officeart/2005/8/layout/cycle8"/>
    <dgm:cxn modelId="{1517F151-6C09-4890-AC09-0E62F0D3C94C}" type="presParOf" srcId="{F01EDF92-BEC1-4AF8-B2A1-2330AB6E8E2A}" destId="{F4583039-0DBB-4608-9694-CB1561FAB06C}" srcOrd="3" destOrd="0" presId="urn:microsoft.com/office/officeart/2005/8/layout/cycle8"/>
    <dgm:cxn modelId="{723BE7AF-C81B-4695-A9D9-73ADB26708F3}" type="presParOf" srcId="{F01EDF92-BEC1-4AF8-B2A1-2330AB6E8E2A}" destId="{8D2D2714-9305-4609-95AE-A75FE0B7959D}" srcOrd="4" destOrd="0" presId="urn:microsoft.com/office/officeart/2005/8/layout/cycle8"/>
    <dgm:cxn modelId="{C13025F2-30F7-46AD-8450-C7087B09BB77}" type="presParOf" srcId="{F01EDF92-BEC1-4AF8-B2A1-2330AB6E8E2A}" destId="{C6770943-EBE2-4CAD-BC72-E80F0047FF94}" srcOrd="5" destOrd="0" presId="urn:microsoft.com/office/officeart/2005/8/layout/cycle8"/>
    <dgm:cxn modelId="{6A4E4CDE-DBFB-4BC9-816D-1BD5D721AEC3}" type="presParOf" srcId="{F01EDF92-BEC1-4AF8-B2A1-2330AB6E8E2A}" destId="{CE5556B4-96C7-4982-BC1D-063C8723409E}" srcOrd="6" destOrd="0" presId="urn:microsoft.com/office/officeart/2005/8/layout/cycle8"/>
    <dgm:cxn modelId="{4B4A82CB-CCC8-481B-BA91-8C6D047CC05E}" type="presParOf" srcId="{F01EDF92-BEC1-4AF8-B2A1-2330AB6E8E2A}" destId="{45AB144E-FAFF-46BA-B528-1AF30F2CB62F}" srcOrd="7" destOrd="0" presId="urn:microsoft.com/office/officeart/2005/8/layout/cycle8"/>
    <dgm:cxn modelId="{2E4B50BB-6461-4F98-B688-597B4E624225}" type="presParOf" srcId="{F01EDF92-BEC1-4AF8-B2A1-2330AB6E8E2A}" destId="{7E02868C-9B52-4810-998A-5AAFFB7E4123}" srcOrd="8" destOrd="0" presId="urn:microsoft.com/office/officeart/2005/8/layout/cycle8"/>
    <dgm:cxn modelId="{C1BD00CD-215E-4B92-A482-96E779EA1193}" type="presParOf" srcId="{F01EDF92-BEC1-4AF8-B2A1-2330AB6E8E2A}" destId="{397541E5-B04B-46B4-B93C-6A87B787A90E}" srcOrd="9" destOrd="0" presId="urn:microsoft.com/office/officeart/2005/8/layout/cycle8"/>
    <dgm:cxn modelId="{659DF6A7-A883-4C4D-B35A-92F3363F7B2C}" type="presParOf" srcId="{F01EDF92-BEC1-4AF8-B2A1-2330AB6E8E2A}" destId="{BDD597F0-E162-4F3B-AD61-3F32BD6C0A11}" srcOrd="10" destOrd="0" presId="urn:microsoft.com/office/officeart/2005/8/layout/cycle8"/>
    <dgm:cxn modelId="{57C18374-6DBA-45A4-BD1A-ED0C0A29D2E9}" type="presParOf" srcId="{F01EDF92-BEC1-4AF8-B2A1-2330AB6E8E2A}" destId="{78293541-0D71-49D9-9846-70F8BE37718A}" srcOrd="11" destOrd="0" presId="urn:microsoft.com/office/officeart/2005/8/layout/cycle8"/>
    <dgm:cxn modelId="{648F1710-54B5-4BD5-908E-AC3852C6CCB7}" type="presParOf" srcId="{F01EDF92-BEC1-4AF8-B2A1-2330AB6E8E2A}" destId="{99253D64-B3FF-4266-A2EC-AFAC1965349E}" srcOrd="12" destOrd="0" presId="urn:microsoft.com/office/officeart/2005/8/layout/cycle8"/>
    <dgm:cxn modelId="{7891C3E5-CAF5-4B99-8068-2D67A65342FD}" type="presParOf" srcId="{F01EDF92-BEC1-4AF8-B2A1-2330AB6E8E2A}" destId="{D4B7095E-34F0-4836-8C22-084B3A683672}" srcOrd="13" destOrd="0" presId="urn:microsoft.com/office/officeart/2005/8/layout/cycle8"/>
    <dgm:cxn modelId="{FF47A696-7E3C-478C-95CA-61040F3B2716}" type="presParOf" srcId="{F01EDF92-BEC1-4AF8-B2A1-2330AB6E8E2A}" destId="{DEC9CFB1-6BB7-410F-9FAF-8AB3564DAB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450650-E66E-4AF6-86C4-1612DB2299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3D6C483-D7A2-4E0E-AD8B-F3536ABE2BEA}">
      <dgm:prSet phldrT="[Text]"/>
      <dgm:spPr/>
      <dgm:t>
        <a:bodyPr/>
        <a:lstStyle/>
        <a:p>
          <a:r>
            <a:rPr lang="en-US"/>
            <a:t>Attending to Cultural Realities</a:t>
          </a:r>
        </a:p>
      </dgm:t>
    </dgm:pt>
    <dgm:pt modelId="{B8CBCDAD-A814-42B5-BB50-16C6E4410ACC}" type="parTrans" cxnId="{82B72712-E702-4150-8FB6-2A5DFECB6EDF}">
      <dgm:prSet/>
      <dgm:spPr/>
      <dgm:t>
        <a:bodyPr/>
        <a:lstStyle/>
        <a:p>
          <a:endParaRPr lang="en-US"/>
        </a:p>
      </dgm:t>
    </dgm:pt>
    <dgm:pt modelId="{2C9F05A1-4A14-4018-A9A2-92421FFDE2C6}" type="sibTrans" cxnId="{82B72712-E702-4150-8FB6-2A5DFECB6EDF}">
      <dgm:prSet/>
      <dgm:spPr/>
      <dgm:t>
        <a:bodyPr/>
        <a:lstStyle/>
        <a:p>
          <a:endParaRPr lang="en-US"/>
        </a:p>
      </dgm:t>
    </dgm:pt>
    <dgm:pt modelId="{B0D9BDBB-F363-471E-A0D5-BB3EF88BEB33}">
      <dgm:prSet phldrT="[Text]"/>
      <dgm:spPr>
        <a:solidFill>
          <a:srgbClr val="509E2F"/>
        </a:solidFill>
      </dgm:spPr>
      <dgm:t>
        <a:bodyPr/>
        <a:lstStyle/>
        <a:p>
          <a:r>
            <a:rPr lang="en-US"/>
            <a:t>Addressing Social Inequities</a:t>
          </a:r>
        </a:p>
      </dgm:t>
    </dgm:pt>
    <dgm:pt modelId="{10AE5FB3-43B8-44F6-A30C-95BF16A9BAE9}" type="parTrans" cxnId="{9480D65A-5E7A-467E-9F90-F222E61FEBBD}">
      <dgm:prSet/>
      <dgm:spPr/>
      <dgm:t>
        <a:bodyPr/>
        <a:lstStyle/>
        <a:p>
          <a:endParaRPr lang="en-US"/>
        </a:p>
      </dgm:t>
    </dgm:pt>
    <dgm:pt modelId="{EEF17FDA-195A-404B-89D0-E6D7405CF8A3}" type="sibTrans" cxnId="{9480D65A-5E7A-467E-9F90-F222E61FEBBD}">
      <dgm:prSet/>
      <dgm:spPr/>
      <dgm:t>
        <a:bodyPr/>
        <a:lstStyle/>
        <a:p>
          <a:endParaRPr lang="en-US"/>
        </a:p>
      </dgm:t>
    </dgm:pt>
    <dgm:pt modelId="{FD340339-9E94-4399-9227-F975D890F168}">
      <dgm:prSet phldrT="[Text]"/>
      <dgm:spPr>
        <a:solidFill>
          <a:srgbClr val="F15D22"/>
        </a:solidFill>
      </dgm:spPr>
      <dgm:t>
        <a:bodyPr/>
        <a:lstStyle/>
        <a:p>
          <a:r>
            <a:rPr lang="en-US"/>
            <a:t>Equity-Based Instruction</a:t>
          </a:r>
        </a:p>
      </dgm:t>
    </dgm:pt>
    <dgm:pt modelId="{CAEBE736-BE4E-4CC8-9609-CA22086DE96A}" type="parTrans" cxnId="{C0E6F305-5523-4F2C-948E-B50A0A912720}">
      <dgm:prSet/>
      <dgm:spPr/>
      <dgm:t>
        <a:bodyPr/>
        <a:lstStyle/>
        <a:p>
          <a:endParaRPr lang="en-US"/>
        </a:p>
      </dgm:t>
    </dgm:pt>
    <dgm:pt modelId="{4247F9AD-8A00-4B49-8CD1-A75B1756B20A}" type="sibTrans" cxnId="{C0E6F305-5523-4F2C-948E-B50A0A912720}">
      <dgm:prSet/>
      <dgm:spPr/>
      <dgm:t>
        <a:bodyPr/>
        <a:lstStyle/>
        <a:p>
          <a:endParaRPr lang="en-US"/>
        </a:p>
      </dgm:t>
    </dgm:pt>
    <dgm:pt modelId="{C685D22A-4BE8-4DB9-AD47-E86D9AE59125}">
      <dgm:prSet phldrT="[Text]"/>
      <dgm:spPr>
        <a:solidFill>
          <a:srgbClr val="0D92FF"/>
        </a:solidFill>
      </dgm:spPr>
      <dgm:t>
        <a:bodyPr/>
        <a:lstStyle/>
        <a:p>
          <a:r>
            <a:rPr lang="en-US"/>
            <a:t>Knowing the Learner</a:t>
          </a:r>
        </a:p>
      </dgm:t>
    </dgm:pt>
    <dgm:pt modelId="{0F41D392-8B9A-43FA-A399-F1E535074F47}" type="parTrans" cxnId="{FFC9C415-895F-4AA3-A0FF-CC193FF4125F}">
      <dgm:prSet/>
      <dgm:spPr/>
      <dgm:t>
        <a:bodyPr/>
        <a:lstStyle/>
        <a:p>
          <a:endParaRPr lang="en-US"/>
        </a:p>
      </dgm:t>
    </dgm:pt>
    <dgm:pt modelId="{F9D346CA-BC9A-4900-A095-070CBB694958}" type="sibTrans" cxnId="{FFC9C415-895F-4AA3-A0FF-CC193FF4125F}">
      <dgm:prSet/>
      <dgm:spPr/>
      <dgm:t>
        <a:bodyPr/>
        <a:lstStyle/>
        <a:p>
          <a:endParaRPr lang="en-US"/>
        </a:p>
      </dgm:t>
    </dgm:pt>
    <dgm:pt modelId="{382A92F5-432E-4630-BDDC-5CD3F38E34A8}">
      <dgm:prSet phldrT="[Text]"/>
      <dgm:spPr>
        <a:solidFill>
          <a:srgbClr val="AA64FB"/>
        </a:solidFill>
      </dgm:spPr>
      <dgm:t>
        <a:bodyPr/>
        <a:lstStyle/>
        <a:p>
          <a:r>
            <a:rPr lang="en-US"/>
            <a:t>Others? </a:t>
          </a:r>
        </a:p>
      </dgm:t>
    </dgm:pt>
    <dgm:pt modelId="{468F1E2D-FB5A-4D3C-A7F4-ACE8CBF31B3D}" type="parTrans" cxnId="{82416073-41E6-41B2-B718-CF2A75CAE77B}">
      <dgm:prSet/>
      <dgm:spPr/>
      <dgm:t>
        <a:bodyPr/>
        <a:lstStyle/>
        <a:p>
          <a:endParaRPr lang="en-US"/>
        </a:p>
      </dgm:t>
    </dgm:pt>
    <dgm:pt modelId="{1FC33C0B-AB5C-4DFF-A23B-7DA74EBBC861}" type="sibTrans" cxnId="{82416073-41E6-41B2-B718-CF2A75CAE77B}">
      <dgm:prSet/>
      <dgm:spPr/>
      <dgm:t>
        <a:bodyPr/>
        <a:lstStyle/>
        <a:p>
          <a:endParaRPr lang="en-US"/>
        </a:p>
      </dgm:t>
    </dgm:pt>
    <dgm:pt modelId="{A20FEEC0-AE74-4E70-9BB2-1C19703EA031}" type="pres">
      <dgm:prSet presAssocID="{69450650-E66E-4AF6-86C4-1612DB2299E7}" presName="diagram" presStyleCnt="0">
        <dgm:presLayoutVars>
          <dgm:dir/>
          <dgm:resizeHandles val="exact"/>
        </dgm:presLayoutVars>
      </dgm:prSet>
      <dgm:spPr/>
    </dgm:pt>
    <dgm:pt modelId="{AF057EAF-7F9E-45B0-A5C1-5D689183A6C8}" type="pres">
      <dgm:prSet presAssocID="{53D6C483-D7A2-4E0E-AD8B-F3536ABE2BEA}" presName="node" presStyleLbl="node1" presStyleIdx="0" presStyleCnt="5">
        <dgm:presLayoutVars>
          <dgm:bulletEnabled val="1"/>
        </dgm:presLayoutVars>
      </dgm:prSet>
      <dgm:spPr/>
    </dgm:pt>
    <dgm:pt modelId="{0C703FFE-16ED-4640-8C44-CA2422F3C11C}" type="pres">
      <dgm:prSet presAssocID="{2C9F05A1-4A14-4018-A9A2-92421FFDE2C6}" presName="sibTrans" presStyleCnt="0"/>
      <dgm:spPr/>
    </dgm:pt>
    <dgm:pt modelId="{54E57DA7-F0B6-42B2-85D3-438C84E3DCEA}" type="pres">
      <dgm:prSet presAssocID="{B0D9BDBB-F363-471E-A0D5-BB3EF88BEB33}" presName="node" presStyleLbl="node1" presStyleIdx="1" presStyleCnt="5">
        <dgm:presLayoutVars>
          <dgm:bulletEnabled val="1"/>
        </dgm:presLayoutVars>
      </dgm:prSet>
      <dgm:spPr/>
    </dgm:pt>
    <dgm:pt modelId="{437CE8FF-0E0E-4C59-9695-9D2C48EAD5BF}" type="pres">
      <dgm:prSet presAssocID="{EEF17FDA-195A-404B-89D0-E6D7405CF8A3}" presName="sibTrans" presStyleCnt="0"/>
      <dgm:spPr/>
    </dgm:pt>
    <dgm:pt modelId="{98B30ED1-DE61-47F3-B05F-572AB865977C}" type="pres">
      <dgm:prSet presAssocID="{FD340339-9E94-4399-9227-F975D890F168}" presName="node" presStyleLbl="node1" presStyleIdx="2" presStyleCnt="5">
        <dgm:presLayoutVars>
          <dgm:bulletEnabled val="1"/>
        </dgm:presLayoutVars>
      </dgm:prSet>
      <dgm:spPr/>
    </dgm:pt>
    <dgm:pt modelId="{45E482E7-AAFF-4A9F-93B8-9C4DC6D0219D}" type="pres">
      <dgm:prSet presAssocID="{4247F9AD-8A00-4B49-8CD1-A75B1756B20A}" presName="sibTrans" presStyleCnt="0"/>
      <dgm:spPr/>
    </dgm:pt>
    <dgm:pt modelId="{EF0D4967-5071-49FF-AB95-C00EC41D3166}" type="pres">
      <dgm:prSet presAssocID="{C685D22A-4BE8-4DB9-AD47-E86D9AE59125}" presName="node" presStyleLbl="node1" presStyleIdx="3" presStyleCnt="5">
        <dgm:presLayoutVars>
          <dgm:bulletEnabled val="1"/>
        </dgm:presLayoutVars>
      </dgm:prSet>
      <dgm:spPr/>
    </dgm:pt>
    <dgm:pt modelId="{0F60E6AB-49BC-4AEB-8E05-F60112997CC6}" type="pres">
      <dgm:prSet presAssocID="{F9D346CA-BC9A-4900-A095-070CBB694958}" presName="sibTrans" presStyleCnt="0"/>
      <dgm:spPr/>
    </dgm:pt>
    <dgm:pt modelId="{C0FE4F2F-79BE-404C-8402-070F7C9C164D}" type="pres">
      <dgm:prSet presAssocID="{382A92F5-432E-4630-BDDC-5CD3F38E34A8}" presName="node" presStyleLbl="node1" presStyleIdx="4" presStyleCnt="5">
        <dgm:presLayoutVars>
          <dgm:bulletEnabled val="1"/>
        </dgm:presLayoutVars>
      </dgm:prSet>
      <dgm:spPr/>
    </dgm:pt>
  </dgm:ptLst>
  <dgm:cxnLst>
    <dgm:cxn modelId="{C0E6F305-5523-4F2C-948E-B50A0A912720}" srcId="{69450650-E66E-4AF6-86C4-1612DB2299E7}" destId="{FD340339-9E94-4399-9227-F975D890F168}" srcOrd="2" destOrd="0" parTransId="{CAEBE736-BE4E-4CC8-9609-CA22086DE96A}" sibTransId="{4247F9AD-8A00-4B49-8CD1-A75B1756B20A}"/>
    <dgm:cxn modelId="{82B72712-E702-4150-8FB6-2A5DFECB6EDF}" srcId="{69450650-E66E-4AF6-86C4-1612DB2299E7}" destId="{53D6C483-D7A2-4E0E-AD8B-F3536ABE2BEA}" srcOrd="0" destOrd="0" parTransId="{B8CBCDAD-A814-42B5-BB50-16C6E4410ACC}" sibTransId="{2C9F05A1-4A14-4018-A9A2-92421FFDE2C6}"/>
    <dgm:cxn modelId="{FFC9C415-895F-4AA3-A0FF-CC193FF4125F}" srcId="{69450650-E66E-4AF6-86C4-1612DB2299E7}" destId="{C685D22A-4BE8-4DB9-AD47-E86D9AE59125}" srcOrd="3" destOrd="0" parTransId="{0F41D392-8B9A-43FA-A399-F1E535074F47}" sibTransId="{F9D346CA-BC9A-4900-A095-070CBB694958}"/>
    <dgm:cxn modelId="{FBA6061E-8ACA-4094-9484-27AA8061AD45}" type="presOf" srcId="{53D6C483-D7A2-4E0E-AD8B-F3536ABE2BEA}" destId="{AF057EAF-7F9E-45B0-A5C1-5D689183A6C8}" srcOrd="0" destOrd="0" presId="urn:microsoft.com/office/officeart/2005/8/layout/default"/>
    <dgm:cxn modelId="{EC976F4F-6634-4BF5-8B16-885A4C6FEF70}" type="presOf" srcId="{69450650-E66E-4AF6-86C4-1612DB2299E7}" destId="{A20FEEC0-AE74-4E70-9BB2-1C19703EA031}" srcOrd="0" destOrd="0" presId="urn:microsoft.com/office/officeart/2005/8/layout/default"/>
    <dgm:cxn modelId="{82416073-41E6-41B2-B718-CF2A75CAE77B}" srcId="{69450650-E66E-4AF6-86C4-1612DB2299E7}" destId="{382A92F5-432E-4630-BDDC-5CD3F38E34A8}" srcOrd="4" destOrd="0" parTransId="{468F1E2D-FB5A-4D3C-A7F4-ACE8CBF31B3D}" sibTransId="{1FC33C0B-AB5C-4DFF-A23B-7DA74EBBC861}"/>
    <dgm:cxn modelId="{9480D65A-5E7A-467E-9F90-F222E61FEBBD}" srcId="{69450650-E66E-4AF6-86C4-1612DB2299E7}" destId="{B0D9BDBB-F363-471E-A0D5-BB3EF88BEB33}" srcOrd="1" destOrd="0" parTransId="{10AE5FB3-43B8-44F6-A30C-95BF16A9BAE9}" sibTransId="{EEF17FDA-195A-404B-89D0-E6D7405CF8A3}"/>
    <dgm:cxn modelId="{4408649C-9E9D-48D7-B801-8038316D7725}" type="presOf" srcId="{C685D22A-4BE8-4DB9-AD47-E86D9AE59125}" destId="{EF0D4967-5071-49FF-AB95-C00EC41D3166}" srcOrd="0" destOrd="0" presId="urn:microsoft.com/office/officeart/2005/8/layout/default"/>
    <dgm:cxn modelId="{73A581CE-5888-447C-96F4-8E949A89D2C2}" type="presOf" srcId="{FD340339-9E94-4399-9227-F975D890F168}" destId="{98B30ED1-DE61-47F3-B05F-572AB865977C}" srcOrd="0" destOrd="0" presId="urn:microsoft.com/office/officeart/2005/8/layout/default"/>
    <dgm:cxn modelId="{21A8E4E7-76A3-4AF9-BA97-1DBFD3A5E536}" type="presOf" srcId="{382A92F5-432E-4630-BDDC-5CD3F38E34A8}" destId="{C0FE4F2F-79BE-404C-8402-070F7C9C164D}" srcOrd="0" destOrd="0" presId="urn:microsoft.com/office/officeart/2005/8/layout/default"/>
    <dgm:cxn modelId="{2DFBEDF3-011A-4EC5-A4E7-D6BA703341A8}" type="presOf" srcId="{B0D9BDBB-F363-471E-A0D5-BB3EF88BEB33}" destId="{54E57DA7-F0B6-42B2-85D3-438C84E3DCEA}" srcOrd="0" destOrd="0" presId="urn:microsoft.com/office/officeart/2005/8/layout/default"/>
    <dgm:cxn modelId="{FF7D3FC9-607C-4333-922E-B975001CC5D7}" type="presParOf" srcId="{A20FEEC0-AE74-4E70-9BB2-1C19703EA031}" destId="{AF057EAF-7F9E-45B0-A5C1-5D689183A6C8}" srcOrd="0" destOrd="0" presId="urn:microsoft.com/office/officeart/2005/8/layout/default"/>
    <dgm:cxn modelId="{DD9E4D5C-3110-4199-B7A6-A845852D1111}" type="presParOf" srcId="{A20FEEC0-AE74-4E70-9BB2-1C19703EA031}" destId="{0C703FFE-16ED-4640-8C44-CA2422F3C11C}" srcOrd="1" destOrd="0" presId="urn:microsoft.com/office/officeart/2005/8/layout/default"/>
    <dgm:cxn modelId="{10BB518A-48A2-486E-8F81-816A7A305468}" type="presParOf" srcId="{A20FEEC0-AE74-4E70-9BB2-1C19703EA031}" destId="{54E57DA7-F0B6-42B2-85D3-438C84E3DCEA}" srcOrd="2" destOrd="0" presId="urn:microsoft.com/office/officeart/2005/8/layout/default"/>
    <dgm:cxn modelId="{ADA805BE-3E55-45F9-A6C2-05F97FD8FF3D}" type="presParOf" srcId="{A20FEEC0-AE74-4E70-9BB2-1C19703EA031}" destId="{437CE8FF-0E0E-4C59-9695-9D2C48EAD5BF}" srcOrd="3" destOrd="0" presId="urn:microsoft.com/office/officeart/2005/8/layout/default"/>
    <dgm:cxn modelId="{80D10C27-F710-4D0A-BD32-9F5C083D815F}" type="presParOf" srcId="{A20FEEC0-AE74-4E70-9BB2-1C19703EA031}" destId="{98B30ED1-DE61-47F3-B05F-572AB865977C}" srcOrd="4" destOrd="0" presId="urn:microsoft.com/office/officeart/2005/8/layout/default"/>
    <dgm:cxn modelId="{1AAB5A73-307D-4AEA-8E46-83440A8A3209}" type="presParOf" srcId="{A20FEEC0-AE74-4E70-9BB2-1C19703EA031}" destId="{45E482E7-AAFF-4A9F-93B8-9C4DC6D0219D}" srcOrd="5" destOrd="0" presId="urn:microsoft.com/office/officeart/2005/8/layout/default"/>
    <dgm:cxn modelId="{CF64241A-7E5D-4889-ABBF-7032450C0465}" type="presParOf" srcId="{A20FEEC0-AE74-4E70-9BB2-1C19703EA031}" destId="{EF0D4967-5071-49FF-AB95-C00EC41D3166}" srcOrd="6" destOrd="0" presId="urn:microsoft.com/office/officeart/2005/8/layout/default"/>
    <dgm:cxn modelId="{CD63F20F-D887-4D78-903C-B95B603656FE}" type="presParOf" srcId="{A20FEEC0-AE74-4E70-9BB2-1C19703EA031}" destId="{0F60E6AB-49BC-4AEB-8E05-F60112997CC6}" srcOrd="7" destOrd="0" presId="urn:microsoft.com/office/officeart/2005/8/layout/default"/>
    <dgm:cxn modelId="{12E97CB6-3160-44D0-8C78-B4FA7FC3647E}" type="presParOf" srcId="{A20FEEC0-AE74-4E70-9BB2-1C19703EA031}" destId="{C0FE4F2F-79BE-404C-8402-070F7C9C164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D2CA3-1D92-441F-99C5-0B45929B5113}">
      <dsp:nvSpPr>
        <dsp:cNvPr id="0" name=""/>
        <dsp:cNvSpPr/>
      </dsp:nvSpPr>
      <dsp:spPr>
        <a:xfrm>
          <a:off x="60842" y="68470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761E5-D856-42ED-B1E8-01358CAFDDC1}">
      <dsp:nvSpPr>
        <dsp:cNvPr id="0" name=""/>
        <dsp:cNvSpPr/>
      </dsp:nvSpPr>
      <dsp:spPr>
        <a:xfrm>
          <a:off x="248727" y="872588"/>
          <a:ext cx="518920" cy="5189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23C7B5-E879-4982-BE06-23BE3C1CFE68}">
      <dsp:nvSpPr>
        <dsp:cNvPr id="0" name=""/>
        <dsp:cNvSpPr/>
      </dsp:nvSpPr>
      <dsp:spPr>
        <a:xfrm>
          <a:off x="1147252" y="68470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latin typeface="Proxima Nova" panose="02000506030000020004"/>
            </a:rPr>
            <a:t>Welcome and Connector</a:t>
          </a:r>
        </a:p>
      </dsp:txBody>
      <dsp:txXfrm>
        <a:off x="1147252" y="684703"/>
        <a:ext cx="2108912" cy="894690"/>
      </dsp:txXfrm>
    </dsp:sp>
    <dsp:sp modelId="{02AB7DBA-7D40-4344-880A-0F63AB764E6A}">
      <dsp:nvSpPr>
        <dsp:cNvPr id="0" name=""/>
        <dsp:cNvSpPr/>
      </dsp:nvSpPr>
      <dsp:spPr>
        <a:xfrm>
          <a:off x="3623626" y="68470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8A9C77-3BD8-4315-B328-F520DA0A21D8}">
      <dsp:nvSpPr>
        <dsp:cNvPr id="0" name=""/>
        <dsp:cNvSpPr/>
      </dsp:nvSpPr>
      <dsp:spPr>
        <a:xfrm>
          <a:off x="3811511" y="872588"/>
          <a:ext cx="518920" cy="5189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0F6FE0-EBFA-4EE1-8AC1-ADCDEB3EBFDC}">
      <dsp:nvSpPr>
        <dsp:cNvPr id="0" name=""/>
        <dsp:cNvSpPr/>
      </dsp:nvSpPr>
      <dsp:spPr>
        <a:xfrm>
          <a:off x="4710036" y="68470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latin typeface="Proxima Nova" panose="02000506030000020004"/>
            </a:rPr>
            <a:t>Pulse Check</a:t>
          </a:r>
        </a:p>
      </dsp:txBody>
      <dsp:txXfrm>
        <a:off x="4710036" y="684703"/>
        <a:ext cx="2108912" cy="894690"/>
      </dsp:txXfrm>
    </dsp:sp>
    <dsp:sp modelId="{A24C8C7E-956A-4502-9529-D9FE266AC9B1}">
      <dsp:nvSpPr>
        <dsp:cNvPr id="0" name=""/>
        <dsp:cNvSpPr/>
      </dsp:nvSpPr>
      <dsp:spPr>
        <a:xfrm>
          <a:off x="7186411" y="68470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8A98C0-9CF8-49CF-A60E-12738FF5A33D}">
      <dsp:nvSpPr>
        <dsp:cNvPr id="0" name=""/>
        <dsp:cNvSpPr/>
      </dsp:nvSpPr>
      <dsp:spPr>
        <a:xfrm>
          <a:off x="7374295" y="872588"/>
          <a:ext cx="518920" cy="5189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C4667-1F1C-4CD2-AEA2-A7F61497FE29}">
      <dsp:nvSpPr>
        <dsp:cNvPr id="0" name=""/>
        <dsp:cNvSpPr/>
      </dsp:nvSpPr>
      <dsp:spPr>
        <a:xfrm>
          <a:off x="8272820" y="68470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latin typeface="Proxima Nova" panose="02000506030000020004"/>
            </a:rPr>
            <a:t>BranchED Framework for Quality Educator Preparation: Deep Dive</a:t>
          </a:r>
        </a:p>
      </dsp:txBody>
      <dsp:txXfrm>
        <a:off x="8272820" y="684703"/>
        <a:ext cx="2108912" cy="894690"/>
      </dsp:txXfrm>
    </dsp:sp>
    <dsp:sp modelId="{A25D2A53-8B82-4D6A-AD91-A68B76E1663C}">
      <dsp:nvSpPr>
        <dsp:cNvPr id="0" name=""/>
        <dsp:cNvSpPr/>
      </dsp:nvSpPr>
      <dsp:spPr>
        <a:xfrm>
          <a:off x="60842" y="222637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157BC-2D22-4E87-A1C0-F6D1A7371D82}">
      <dsp:nvSpPr>
        <dsp:cNvPr id="0" name=""/>
        <dsp:cNvSpPr/>
      </dsp:nvSpPr>
      <dsp:spPr>
        <a:xfrm>
          <a:off x="248727" y="2414258"/>
          <a:ext cx="518920" cy="5189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DB655-7D7A-4D2F-9427-2218E2B174FB}">
      <dsp:nvSpPr>
        <dsp:cNvPr id="0" name=""/>
        <dsp:cNvSpPr/>
      </dsp:nvSpPr>
      <dsp:spPr>
        <a:xfrm>
          <a:off x="1147252" y="222637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latin typeface="Proxima Nova" panose="02000506030000020004"/>
            </a:rPr>
            <a:t>Team Time </a:t>
          </a:r>
        </a:p>
      </dsp:txBody>
      <dsp:txXfrm>
        <a:off x="1147252" y="2226373"/>
        <a:ext cx="2108912" cy="894690"/>
      </dsp:txXfrm>
    </dsp:sp>
    <dsp:sp modelId="{D5F744A8-211E-4F33-B42D-1D52DA723815}">
      <dsp:nvSpPr>
        <dsp:cNvPr id="0" name=""/>
        <dsp:cNvSpPr/>
      </dsp:nvSpPr>
      <dsp:spPr>
        <a:xfrm>
          <a:off x="3623626" y="222637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DCDE9E-E39B-48ED-8652-77DFCE0D5E58}">
      <dsp:nvSpPr>
        <dsp:cNvPr id="0" name=""/>
        <dsp:cNvSpPr/>
      </dsp:nvSpPr>
      <dsp:spPr>
        <a:xfrm>
          <a:off x="3811511" y="2414258"/>
          <a:ext cx="518920" cy="5189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42FDD3-01FF-4531-8056-9129EE1A746B}">
      <dsp:nvSpPr>
        <dsp:cNvPr id="0" name=""/>
        <dsp:cNvSpPr/>
      </dsp:nvSpPr>
      <dsp:spPr>
        <a:xfrm>
          <a:off x="4710036" y="222637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latin typeface="Proxima Nova" panose="02000506030000020004"/>
            </a:rPr>
            <a:t>Crowd Sourcing </a:t>
          </a:r>
        </a:p>
      </dsp:txBody>
      <dsp:txXfrm>
        <a:off x="4710036" y="2226373"/>
        <a:ext cx="2108912" cy="894690"/>
      </dsp:txXfrm>
    </dsp:sp>
    <dsp:sp modelId="{2C95CD46-B26E-4F78-AFC0-FD9CF9E2DA99}">
      <dsp:nvSpPr>
        <dsp:cNvPr id="0" name=""/>
        <dsp:cNvSpPr/>
      </dsp:nvSpPr>
      <dsp:spPr>
        <a:xfrm>
          <a:off x="7186411" y="2226373"/>
          <a:ext cx="894690" cy="8946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A8259-5454-4302-BEF3-08AC3CB295F6}">
      <dsp:nvSpPr>
        <dsp:cNvPr id="0" name=""/>
        <dsp:cNvSpPr/>
      </dsp:nvSpPr>
      <dsp:spPr>
        <a:xfrm>
          <a:off x="7374295" y="2414258"/>
          <a:ext cx="518920" cy="5189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10476-0AA0-446B-B7C8-91EB9911BA03}">
      <dsp:nvSpPr>
        <dsp:cNvPr id="0" name=""/>
        <dsp:cNvSpPr/>
      </dsp:nvSpPr>
      <dsp:spPr>
        <a:xfrm>
          <a:off x="8272820" y="2226373"/>
          <a:ext cx="2108912" cy="89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latin typeface="Proxima Nova" panose="02000506030000020004"/>
            </a:rPr>
            <a:t>Closing </a:t>
          </a:r>
        </a:p>
      </dsp:txBody>
      <dsp:txXfrm>
        <a:off x="8272820" y="2226373"/>
        <a:ext cx="2108912" cy="894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4E69D-F316-4E1E-9C0A-2B3B07145153}">
      <dsp:nvSpPr>
        <dsp:cNvPr id="0" name=""/>
        <dsp:cNvSpPr/>
      </dsp:nvSpPr>
      <dsp:spPr>
        <a:xfrm>
          <a:off x="40851" y="0"/>
          <a:ext cx="4699057" cy="4699057"/>
        </a:xfrm>
        <a:prstGeom prst="diamond">
          <a:avLst/>
        </a:prstGeom>
        <a:solidFill>
          <a:srgbClr val="4F00A3"/>
        </a:solidFill>
        <a:ln>
          <a:noFill/>
        </a:ln>
        <a:effectLst/>
      </dsp:spPr>
      <dsp:style>
        <a:lnRef idx="0">
          <a:scrgbClr r="0" g="0" b="0"/>
        </a:lnRef>
        <a:fillRef idx="1">
          <a:scrgbClr r="0" g="0" b="0"/>
        </a:fillRef>
        <a:effectRef idx="0">
          <a:scrgbClr r="0" g="0" b="0"/>
        </a:effectRef>
        <a:fontRef idx="minor"/>
      </dsp:style>
    </dsp:sp>
    <dsp:sp modelId="{99B6228C-9A8F-4D81-81E0-1456F58DAF2A}">
      <dsp:nvSpPr>
        <dsp:cNvPr id="0" name=""/>
        <dsp:cNvSpPr/>
      </dsp:nvSpPr>
      <dsp:spPr>
        <a:xfrm>
          <a:off x="487261" y="446410"/>
          <a:ext cx="1832632" cy="1832632"/>
        </a:xfrm>
        <a:prstGeom prst="roundRect">
          <a:avLst/>
        </a:prstGeom>
        <a:solidFill>
          <a:srgbClr val="F15D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Components</a:t>
          </a:r>
          <a:r>
            <a:rPr lang="en-US" sz="2000" kern="1200"/>
            <a:t> are parts of the topic.  </a:t>
          </a:r>
        </a:p>
      </dsp:txBody>
      <dsp:txXfrm>
        <a:off x="576723" y="535872"/>
        <a:ext cx="1653708" cy="1653708"/>
      </dsp:txXfrm>
    </dsp:sp>
    <dsp:sp modelId="{6C7AC03D-9F40-460C-B145-E7931A2743B8}">
      <dsp:nvSpPr>
        <dsp:cNvPr id="0" name=""/>
        <dsp:cNvSpPr/>
      </dsp:nvSpPr>
      <dsp:spPr>
        <a:xfrm>
          <a:off x="2460865" y="446410"/>
          <a:ext cx="1832632" cy="1832632"/>
        </a:xfrm>
        <a:prstGeom prst="roundRect">
          <a:avLst/>
        </a:prstGeom>
        <a:solidFill>
          <a:srgbClr val="0D92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Characteristics</a:t>
          </a:r>
          <a:r>
            <a:rPr lang="en-US" sz="2000" kern="1200"/>
            <a:t> are features of the topic.  </a:t>
          </a:r>
        </a:p>
      </dsp:txBody>
      <dsp:txXfrm>
        <a:off x="2550327" y="535872"/>
        <a:ext cx="1653708" cy="1653708"/>
      </dsp:txXfrm>
    </dsp:sp>
    <dsp:sp modelId="{D537DC6F-5969-43EA-A2A4-164A989B696B}">
      <dsp:nvSpPr>
        <dsp:cNvPr id="0" name=""/>
        <dsp:cNvSpPr/>
      </dsp:nvSpPr>
      <dsp:spPr>
        <a:xfrm>
          <a:off x="487261" y="2420014"/>
          <a:ext cx="1832632" cy="1832632"/>
        </a:xfrm>
        <a:prstGeom prst="roundRect">
          <a:avLst/>
        </a:prstGeom>
        <a:solidFill>
          <a:srgbClr val="6CB3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Challenges</a:t>
          </a:r>
          <a:r>
            <a:rPr lang="en-US" sz="2000" kern="1200"/>
            <a:t> are obstacles associated with the topic.</a:t>
          </a:r>
        </a:p>
      </dsp:txBody>
      <dsp:txXfrm>
        <a:off x="576723" y="2509476"/>
        <a:ext cx="1653708" cy="1653708"/>
      </dsp:txXfrm>
    </dsp:sp>
    <dsp:sp modelId="{46A010B2-929F-47F6-94CC-6B8F86C7AD6A}">
      <dsp:nvSpPr>
        <dsp:cNvPr id="0" name=""/>
        <dsp:cNvSpPr/>
      </dsp:nvSpPr>
      <dsp:spPr>
        <a:xfrm>
          <a:off x="2460865" y="2420014"/>
          <a:ext cx="1832632" cy="1832632"/>
        </a:xfrm>
        <a:prstGeom prst="roundRect">
          <a:avLst/>
        </a:prstGeom>
        <a:solidFill>
          <a:srgbClr val="AA64F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Characters</a:t>
          </a:r>
          <a:r>
            <a:rPr lang="en-US" sz="2000" kern="1200"/>
            <a:t> are people associated with the topic.</a:t>
          </a:r>
        </a:p>
      </dsp:txBody>
      <dsp:txXfrm>
        <a:off x="2550327" y="2509476"/>
        <a:ext cx="1653708" cy="16537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B8AA1-55C6-4EFC-86CF-9C7122D95B55}">
      <dsp:nvSpPr>
        <dsp:cNvPr id="0" name=""/>
        <dsp:cNvSpPr/>
      </dsp:nvSpPr>
      <dsp:spPr>
        <a:xfrm>
          <a:off x="2225367" y="1908"/>
          <a:ext cx="1255121" cy="1255121"/>
        </a:xfrm>
        <a:prstGeom prst="ellipse">
          <a:avLst/>
        </a:prstGeom>
        <a:solidFill>
          <a:srgbClr val="509E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a:rPr>
            <a:t>EPP</a:t>
          </a:r>
          <a:endParaRPr lang="en-US" sz="1100" kern="1200"/>
        </a:p>
      </dsp:txBody>
      <dsp:txXfrm>
        <a:off x="2409175" y="185716"/>
        <a:ext cx="887505" cy="887505"/>
      </dsp:txXfrm>
    </dsp:sp>
    <dsp:sp modelId="{643AE08D-6D45-42AB-BCB0-9F547547E306}">
      <dsp:nvSpPr>
        <dsp:cNvPr id="0" name=""/>
        <dsp:cNvSpPr/>
      </dsp:nvSpPr>
      <dsp:spPr>
        <a:xfrm rot="2160000">
          <a:off x="3440684" y="965697"/>
          <a:ext cx="333083" cy="423603"/>
        </a:xfrm>
        <a:prstGeom prst="rightArrow">
          <a:avLst>
            <a:gd name="adj1" fmla="val 60000"/>
            <a:gd name="adj2" fmla="val 50000"/>
          </a:avLst>
        </a:prstGeom>
        <a:solidFill>
          <a:srgbClr val="4F00A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450226" y="1021051"/>
        <a:ext cx="233158" cy="254161"/>
      </dsp:txXfrm>
    </dsp:sp>
    <dsp:sp modelId="{1611A995-E1F5-42DD-A6E2-CA1D6A3846DB}">
      <dsp:nvSpPr>
        <dsp:cNvPr id="0" name=""/>
        <dsp:cNvSpPr/>
      </dsp:nvSpPr>
      <dsp:spPr>
        <a:xfrm>
          <a:off x="3749216" y="1109049"/>
          <a:ext cx="1255121" cy="1255121"/>
        </a:xfrm>
        <a:prstGeom prst="ellipse">
          <a:avLst/>
        </a:prstGeom>
        <a:solidFill>
          <a:srgbClr val="509E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a:rPr>
            <a:t>PK-12 Partners</a:t>
          </a:r>
          <a:endParaRPr lang="en-US" sz="1100" kern="1200"/>
        </a:p>
      </dsp:txBody>
      <dsp:txXfrm>
        <a:off x="3933024" y="1292857"/>
        <a:ext cx="887505" cy="887505"/>
      </dsp:txXfrm>
    </dsp:sp>
    <dsp:sp modelId="{DBC3EDF1-D9FA-41AD-A3F9-7A3AE67C7D4B}">
      <dsp:nvSpPr>
        <dsp:cNvPr id="0" name=""/>
        <dsp:cNvSpPr/>
      </dsp:nvSpPr>
      <dsp:spPr>
        <a:xfrm rot="6480000">
          <a:off x="3922119" y="2411539"/>
          <a:ext cx="333083" cy="423603"/>
        </a:xfrm>
        <a:prstGeom prst="rightArrow">
          <a:avLst>
            <a:gd name="adj1" fmla="val 60000"/>
            <a:gd name="adj2" fmla="val 50000"/>
          </a:avLst>
        </a:prstGeom>
        <a:solidFill>
          <a:srgbClr val="4F00A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987521" y="2448743"/>
        <a:ext cx="233158" cy="254161"/>
      </dsp:txXfrm>
    </dsp:sp>
    <dsp:sp modelId="{09A41E34-3C03-4F5B-911C-4BC543BCDC1E}">
      <dsp:nvSpPr>
        <dsp:cNvPr id="0" name=""/>
        <dsp:cNvSpPr/>
      </dsp:nvSpPr>
      <dsp:spPr>
        <a:xfrm>
          <a:off x="3167158" y="2900442"/>
          <a:ext cx="1255121" cy="1255121"/>
        </a:xfrm>
        <a:prstGeom prst="ellipse">
          <a:avLst/>
        </a:prstGeom>
        <a:solidFill>
          <a:srgbClr val="509E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a:rPr>
            <a:t>Teacher Candidates</a:t>
          </a:r>
          <a:endParaRPr lang="en-US" sz="1100" kern="1200"/>
        </a:p>
      </dsp:txBody>
      <dsp:txXfrm>
        <a:off x="3350966" y="3084250"/>
        <a:ext cx="887505" cy="887505"/>
      </dsp:txXfrm>
    </dsp:sp>
    <dsp:sp modelId="{7302BD79-A85B-40B3-B6FD-D97B7D382E05}">
      <dsp:nvSpPr>
        <dsp:cNvPr id="0" name=""/>
        <dsp:cNvSpPr/>
      </dsp:nvSpPr>
      <dsp:spPr>
        <a:xfrm rot="10800000">
          <a:off x="2695812" y="3316201"/>
          <a:ext cx="333083" cy="423603"/>
        </a:xfrm>
        <a:prstGeom prst="rightArrow">
          <a:avLst>
            <a:gd name="adj1" fmla="val 60000"/>
            <a:gd name="adj2" fmla="val 50000"/>
          </a:avLst>
        </a:prstGeom>
        <a:solidFill>
          <a:srgbClr val="4F00A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795737" y="3400922"/>
        <a:ext cx="233158" cy="254161"/>
      </dsp:txXfrm>
    </dsp:sp>
    <dsp:sp modelId="{99145686-6D37-41AA-BAA4-DC2762EA3339}">
      <dsp:nvSpPr>
        <dsp:cNvPr id="0" name=""/>
        <dsp:cNvSpPr/>
      </dsp:nvSpPr>
      <dsp:spPr>
        <a:xfrm>
          <a:off x="1283576" y="2900442"/>
          <a:ext cx="1255121" cy="1255121"/>
        </a:xfrm>
        <a:prstGeom prst="ellipse">
          <a:avLst/>
        </a:prstGeom>
        <a:solidFill>
          <a:srgbClr val="509E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a:rPr>
            <a:t>PK-12 Students</a:t>
          </a:r>
          <a:endParaRPr lang="en-US" sz="1100" kern="1200"/>
        </a:p>
      </dsp:txBody>
      <dsp:txXfrm>
        <a:off x="1467384" y="3084250"/>
        <a:ext cx="887505" cy="887505"/>
      </dsp:txXfrm>
    </dsp:sp>
    <dsp:sp modelId="{9F129B69-9729-44B8-9E82-91562CC82973}">
      <dsp:nvSpPr>
        <dsp:cNvPr id="0" name=""/>
        <dsp:cNvSpPr/>
      </dsp:nvSpPr>
      <dsp:spPr>
        <a:xfrm rot="15120000">
          <a:off x="1456479" y="2429470"/>
          <a:ext cx="333083" cy="423603"/>
        </a:xfrm>
        <a:prstGeom prst="rightArrow">
          <a:avLst>
            <a:gd name="adj1" fmla="val 60000"/>
            <a:gd name="adj2" fmla="val 50000"/>
          </a:avLst>
        </a:prstGeom>
        <a:solidFill>
          <a:srgbClr val="4F00A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521881" y="2561708"/>
        <a:ext cx="233158" cy="254161"/>
      </dsp:txXfrm>
    </dsp:sp>
    <dsp:sp modelId="{9BB9D315-2E7C-4A67-936F-1EAFCDF9F625}">
      <dsp:nvSpPr>
        <dsp:cNvPr id="0" name=""/>
        <dsp:cNvSpPr/>
      </dsp:nvSpPr>
      <dsp:spPr>
        <a:xfrm>
          <a:off x="701518" y="1109049"/>
          <a:ext cx="1255121" cy="1255121"/>
        </a:xfrm>
        <a:prstGeom prst="ellipse">
          <a:avLst/>
        </a:prstGeom>
        <a:solidFill>
          <a:srgbClr val="509E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a:rPr>
            <a:t>Families &amp; Communities</a:t>
          </a:r>
          <a:endParaRPr lang="en-US" sz="1100" kern="1200"/>
        </a:p>
      </dsp:txBody>
      <dsp:txXfrm>
        <a:off x="885326" y="1292857"/>
        <a:ext cx="887505" cy="887505"/>
      </dsp:txXfrm>
    </dsp:sp>
    <dsp:sp modelId="{B11AF3BF-B2BF-4795-B9DE-D2B7AA66531C}">
      <dsp:nvSpPr>
        <dsp:cNvPr id="0" name=""/>
        <dsp:cNvSpPr/>
      </dsp:nvSpPr>
      <dsp:spPr>
        <a:xfrm rot="19440000">
          <a:off x="1916834" y="976779"/>
          <a:ext cx="333083" cy="423603"/>
        </a:xfrm>
        <a:prstGeom prst="rightArrow">
          <a:avLst>
            <a:gd name="adj1" fmla="val 60000"/>
            <a:gd name="adj2" fmla="val 50000"/>
          </a:avLst>
        </a:prstGeom>
        <a:solidFill>
          <a:srgbClr val="4F00A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926376" y="1090867"/>
        <a:ext cx="233158" cy="2541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15034-DF35-4427-9199-38ED8AB09F82}">
      <dsp:nvSpPr>
        <dsp:cNvPr id="0" name=""/>
        <dsp:cNvSpPr/>
      </dsp:nvSpPr>
      <dsp:spPr>
        <a:xfrm rot="10800000">
          <a:off x="1288506" y="1699"/>
          <a:ext cx="4171481" cy="9511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445"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effectLst/>
              <a:latin typeface="Proxima Nova"/>
            </a:rPr>
            <a:t>Ideas or goals that your EPP and PK-12 partner are doing well ​</a:t>
          </a:r>
          <a:endParaRPr lang="en-US" sz="1900" kern="1200"/>
        </a:p>
      </dsp:txBody>
      <dsp:txXfrm rot="10800000">
        <a:off x="1526301" y="1699"/>
        <a:ext cx="3933686" cy="951181"/>
      </dsp:txXfrm>
    </dsp:sp>
    <dsp:sp modelId="{9647DD03-0846-4A04-B393-6DC44C2149C3}">
      <dsp:nvSpPr>
        <dsp:cNvPr id="0" name=""/>
        <dsp:cNvSpPr/>
      </dsp:nvSpPr>
      <dsp:spPr>
        <a:xfrm>
          <a:off x="812916" y="1699"/>
          <a:ext cx="951181" cy="95118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9AFD00-50ED-4462-8B15-EF4D34967D58}">
      <dsp:nvSpPr>
        <dsp:cNvPr id="0" name=""/>
        <dsp:cNvSpPr/>
      </dsp:nvSpPr>
      <dsp:spPr>
        <a:xfrm rot="10800000">
          <a:off x="1288506" y="1236815"/>
          <a:ext cx="4171481" cy="9511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445"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effectLst/>
              <a:latin typeface="Proxima Nova"/>
            </a:rPr>
            <a:t>Information that doesn’t make sense or you are curious about​</a:t>
          </a:r>
          <a:endParaRPr lang="en-US" sz="1900" kern="1200"/>
        </a:p>
      </dsp:txBody>
      <dsp:txXfrm rot="10800000">
        <a:off x="1526301" y="1236815"/>
        <a:ext cx="3933686" cy="951181"/>
      </dsp:txXfrm>
    </dsp:sp>
    <dsp:sp modelId="{F1EB1B6F-1DB8-4468-BBE6-EA9E274CB73A}">
      <dsp:nvSpPr>
        <dsp:cNvPr id="0" name=""/>
        <dsp:cNvSpPr/>
      </dsp:nvSpPr>
      <dsp:spPr>
        <a:xfrm>
          <a:off x="812916" y="1236815"/>
          <a:ext cx="951181" cy="95118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107FE3-888D-45FB-BA7C-F768A1F006C9}">
      <dsp:nvSpPr>
        <dsp:cNvPr id="0" name=""/>
        <dsp:cNvSpPr/>
      </dsp:nvSpPr>
      <dsp:spPr>
        <a:xfrm rot="10800000">
          <a:off x="1288506" y="2471931"/>
          <a:ext cx="4171481" cy="9511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445"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effectLst/>
              <a:latin typeface="Proxima Nova"/>
            </a:rPr>
            <a:t>Ideas or goals that your EPP and PK-12 partners could grow in ​</a:t>
          </a:r>
          <a:endParaRPr lang="en-US" sz="1900" kern="1200"/>
        </a:p>
      </dsp:txBody>
      <dsp:txXfrm rot="10800000">
        <a:off x="1526301" y="2471931"/>
        <a:ext cx="3933686" cy="951181"/>
      </dsp:txXfrm>
    </dsp:sp>
    <dsp:sp modelId="{EEC132FA-F1EA-487C-9AED-A2C2CE3CA536}">
      <dsp:nvSpPr>
        <dsp:cNvPr id="0" name=""/>
        <dsp:cNvSpPr/>
      </dsp:nvSpPr>
      <dsp:spPr>
        <a:xfrm>
          <a:off x="812916" y="2471931"/>
          <a:ext cx="951181" cy="95118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5A3EA8-9358-4A81-B08D-16D168E7ABBB}">
      <dsp:nvSpPr>
        <dsp:cNvPr id="0" name=""/>
        <dsp:cNvSpPr/>
      </dsp:nvSpPr>
      <dsp:spPr>
        <a:xfrm rot="10800000">
          <a:off x="1288506" y="3707047"/>
          <a:ext cx="4171481" cy="9511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445"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effectLst/>
              <a:latin typeface="Proxima Nova"/>
            </a:rPr>
            <a:t>Ideas your team agrees on and thinks are very important  </a:t>
          </a:r>
        </a:p>
      </dsp:txBody>
      <dsp:txXfrm rot="10800000">
        <a:off x="1526301" y="3707047"/>
        <a:ext cx="3933686" cy="951181"/>
      </dsp:txXfrm>
    </dsp:sp>
    <dsp:sp modelId="{69DC0F18-97AA-4B0F-ABD7-23BD2F5283CA}">
      <dsp:nvSpPr>
        <dsp:cNvPr id="0" name=""/>
        <dsp:cNvSpPr/>
      </dsp:nvSpPr>
      <dsp:spPr>
        <a:xfrm>
          <a:off x="812916" y="3707047"/>
          <a:ext cx="951181" cy="95118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0271C-2C19-4452-A3DC-39DEB6515E00}">
      <dsp:nvSpPr>
        <dsp:cNvPr id="0" name=""/>
        <dsp:cNvSpPr/>
      </dsp:nvSpPr>
      <dsp:spPr>
        <a:xfrm>
          <a:off x="1881902" y="352213"/>
          <a:ext cx="4551680" cy="455168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t>Pedagogy</a:t>
          </a:r>
        </a:p>
      </dsp:txBody>
      <dsp:txXfrm>
        <a:off x="4280746" y="1316736"/>
        <a:ext cx="1625600" cy="1354666"/>
      </dsp:txXfrm>
    </dsp:sp>
    <dsp:sp modelId="{8D2D2714-9305-4609-95AE-A75FE0B7959D}">
      <dsp:nvSpPr>
        <dsp:cNvPr id="0" name=""/>
        <dsp:cNvSpPr/>
      </dsp:nvSpPr>
      <dsp:spPr>
        <a:xfrm>
          <a:off x="1788159" y="514773"/>
          <a:ext cx="4551680" cy="4551680"/>
        </a:xfrm>
        <a:prstGeom prst="pie">
          <a:avLst>
            <a:gd name="adj1" fmla="val 1800000"/>
            <a:gd name="adj2" fmla="val 9000000"/>
          </a:avLst>
        </a:prstGeom>
        <a:solidFill>
          <a:srgbClr val="F15D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t>Learner</a:t>
          </a:r>
        </a:p>
      </dsp:txBody>
      <dsp:txXfrm>
        <a:off x="2871893" y="3467946"/>
        <a:ext cx="2438400" cy="1192106"/>
      </dsp:txXfrm>
    </dsp:sp>
    <dsp:sp modelId="{7E02868C-9B52-4810-998A-5AAFFB7E4123}">
      <dsp:nvSpPr>
        <dsp:cNvPr id="0" name=""/>
        <dsp:cNvSpPr/>
      </dsp:nvSpPr>
      <dsp:spPr>
        <a:xfrm>
          <a:off x="1694416" y="352213"/>
          <a:ext cx="4551680" cy="4551680"/>
        </a:xfrm>
        <a:prstGeom prst="pie">
          <a:avLst>
            <a:gd name="adj1" fmla="val 9000000"/>
            <a:gd name="adj2" fmla="val 16200000"/>
          </a:avLst>
        </a:prstGeom>
        <a:solidFill>
          <a:srgbClr val="509E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t>Content</a:t>
          </a:r>
        </a:p>
      </dsp:txBody>
      <dsp:txXfrm>
        <a:off x="2221653" y="1316736"/>
        <a:ext cx="1625600" cy="1354666"/>
      </dsp:txXfrm>
    </dsp:sp>
    <dsp:sp modelId="{99253D64-B3FF-4266-A2EC-AFAC1965349E}">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rgbClr val="0D92FF"/>
        </a:solidFill>
        <a:ln>
          <a:noFill/>
        </a:ln>
        <a:effectLst/>
      </dsp:spPr>
      <dsp:style>
        <a:lnRef idx="0">
          <a:scrgbClr r="0" g="0" b="0"/>
        </a:lnRef>
        <a:fillRef idx="1">
          <a:scrgbClr r="0" g="0" b="0"/>
        </a:fillRef>
        <a:effectRef idx="0">
          <a:scrgbClr r="0" g="0" b="0"/>
        </a:effectRef>
        <a:fontRef idx="minor">
          <a:schemeClr val="lt1"/>
        </a:fontRef>
      </dsp:style>
    </dsp:sp>
    <dsp:sp modelId="{D4B7095E-34F0-4836-8C22-084B3A683672}">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rgbClr val="0D92FF"/>
        </a:solidFill>
        <a:ln>
          <a:noFill/>
        </a:ln>
        <a:effectLst/>
      </dsp:spPr>
      <dsp:style>
        <a:lnRef idx="0">
          <a:scrgbClr r="0" g="0" b="0"/>
        </a:lnRef>
        <a:fillRef idx="1">
          <a:scrgbClr r="0" g="0" b="0"/>
        </a:fillRef>
        <a:effectRef idx="0">
          <a:scrgbClr r="0" g="0" b="0"/>
        </a:effectRef>
        <a:fontRef idx="minor">
          <a:schemeClr val="lt1"/>
        </a:fontRef>
      </dsp:style>
    </dsp:sp>
    <dsp:sp modelId="{DEC9CFB1-6BB7-410F-9FAF-8AB3564DABAE}">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rgbClr val="0D92F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57EAF-7F9E-45B0-A5C1-5D689183A6C8}">
      <dsp:nvSpPr>
        <dsp:cNvPr id="0" name=""/>
        <dsp:cNvSpPr/>
      </dsp:nvSpPr>
      <dsp:spPr>
        <a:xfrm>
          <a:off x="1047913" y="2775"/>
          <a:ext cx="2426228" cy="14557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Attending to Cultural Realities</a:t>
          </a:r>
        </a:p>
      </dsp:txBody>
      <dsp:txXfrm>
        <a:off x="1047913" y="2775"/>
        <a:ext cx="2426228" cy="1455737"/>
      </dsp:txXfrm>
    </dsp:sp>
    <dsp:sp modelId="{54E57DA7-F0B6-42B2-85D3-438C84E3DCEA}">
      <dsp:nvSpPr>
        <dsp:cNvPr id="0" name=""/>
        <dsp:cNvSpPr/>
      </dsp:nvSpPr>
      <dsp:spPr>
        <a:xfrm>
          <a:off x="3716764" y="2775"/>
          <a:ext cx="2426228" cy="1455737"/>
        </a:xfrm>
        <a:prstGeom prst="rect">
          <a:avLst/>
        </a:prstGeom>
        <a:solidFill>
          <a:srgbClr val="509E2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Addressing Social Inequities</a:t>
          </a:r>
        </a:p>
      </dsp:txBody>
      <dsp:txXfrm>
        <a:off x="3716764" y="2775"/>
        <a:ext cx="2426228" cy="1455737"/>
      </dsp:txXfrm>
    </dsp:sp>
    <dsp:sp modelId="{98B30ED1-DE61-47F3-B05F-572AB865977C}">
      <dsp:nvSpPr>
        <dsp:cNvPr id="0" name=""/>
        <dsp:cNvSpPr/>
      </dsp:nvSpPr>
      <dsp:spPr>
        <a:xfrm>
          <a:off x="1047913" y="1701135"/>
          <a:ext cx="2426228" cy="1455737"/>
        </a:xfrm>
        <a:prstGeom prst="rect">
          <a:avLst/>
        </a:prstGeom>
        <a:solidFill>
          <a:srgbClr val="F15D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Equity-Based Instruction</a:t>
          </a:r>
        </a:p>
      </dsp:txBody>
      <dsp:txXfrm>
        <a:off x="1047913" y="1701135"/>
        <a:ext cx="2426228" cy="1455737"/>
      </dsp:txXfrm>
    </dsp:sp>
    <dsp:sp modelId="{EF0D4967-5071-49FF-AB95-C00EC41D3166}">
      <dsp:nvSpPr>
        <dsp:cNvPr id="0" name=""/>
        <dsp:cNvSpPr/>
      </dsp:nvSpPr>
      <dsp:spPr>
        <a:xfrm>
          <a:off x="3716764" y="1701135"/>
          <a:ext cx="2426228" cy="1455737"/>
        </a:xfrm>
        <a:prstGeom prst="rect">
          <a:avLst/>
        </a:prstGeom>
        <a:solidFill>
          <a:srgbClr val="0D92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Knowing the Learner</a:t>
          </a:r>
        </a:p>
      </dsp:txBody>
      <dsp:txXfrm>
        <a:off x="3716764" y="1701135"/>
        <a:ext cx="2426228" cy="1455737"/>
      </dsp:txXfrm>
    </dsp:sp>
    <dsp:sp modelId="{C0FE4F2F-79BE-404C-8402-070F7C9C164D}">
      <dsp:nvSpPr>
        <dsp:cNvPr id="0" name=""/>
        <dsp:cNvSpPr/>
      </dsp:nvSpPr>
      <dsp:spPr>
        <a:xfrm>
          <a:off x="2382338" y="3399495"/>
          <a:ext cx="2426228" cy="1455737"/>
        </a:xfrm>
        <a:prstGeom prst="rect">
          <a:avLst/>
        </a:prstGeom>
        <a:solidFill>
          <a:srgbClr val="AA64F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Others? </a:t>
          </a:r>
        </a:p>
      </dsp:txBody>
      <dsp:txXfrm>
        <a:off x="2382338" y="3399495"/>
        <a:ext cx="2426228" cy="145573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2D2BD-C32E-45F1-8313-FDEB3341AB34}" type="datetimeFigureOut">
              <a:rPr lang="en-US" smtClean="0"/>
              <a:t>3/4/2023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9ACF5-AA35-4F1B-9714-ADA1CE91BA2E}" type="slidenum">
              <a:rPr lang="en-US" smtClean="0"/>
              <a:t>‹#›</a:t>
            </a:fld>
            <a:endParaRPr lang="en-US"/>
          </a:p>
        </p:txBody>
      </p:sp>
    </p:spTree>
    <p:extLst>
      <p:ext uri="{BB962C8B-B14F-4D97-AF65-F5344CB8AC3E}">
        <p14:creationId xmlns:p14="http://schemas.microsoft.com/office/powerpoint/2010/main" val="156477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earningfirst.com/wp-content/uploads/2020/07/8.-Curriculum-literacy-in-schools-of-education.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igitalcommons.usf.edu/cgi/viewcontent.cgi?article=1111&amp;context=jg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ywordle.strivemath.com/?word=sfzw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amestorming.com/4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a:t>
            </a:fld>
            <a:endParaRPr lang="en-US"/>
          </a:p>
        </p:txBody>
      </p:sp>
    </p:spTree>
    <p:extLst>
      <p:ext uri="{BB962C8B-B14F-4D97-AF65-F5344CB8AC3E}">
        <p14:creationId xmlns:p14="http://schemas.microsoft.com/office/powerpoint/2010/main" val="1024791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11</a:t>
            </a:fld>
            <a:endParaRPr lang="en-US"/>
          </a:p>
        </p:txBody>
      </p:sp>
    </p:spTree>
    <p:extLst>
      <p:ext uri="{BB962C8B-B14F-4D97-AF65-F5344CB8AC3E}">
        <p14:creationId xmlns:p14="http://schemas.microsoft.com/office/powerpoint/2010/main" val="161151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12</a:t>
            </a:fld>
            <a:endParaRPr lang="en-US"/>
          </a:p>
        </p:txBody>
      </p:sp>
    </p:spTree>
    <p:extLst>
      <p:ext uri="{BB962C8B-B14F-4D97-AF65-F5344CB8AC3E}">
        <p14:creationId xmlns:p14="http://schemas.microsoft.com/office/powerpoint/2010/main" val="2025644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13</a:t>
            </a:fld>
            <a:endParaRPr lang="en-US"/>
          </a:p>
        </p:txBody>
      </p:sp>
    </p:spTree>
    <p:extLst>
      <p:ext uri="{BB962C8B-B14F-4D97-AF65-F5344CB8AC3E}">
        <p14:creationId xmlns:p14="http://schemas.microsoft.com/office/powerpoint/2010/main" val="311719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14</a:t>
            </a:fld>
            <a:endParaRPr lang="en-US"/>
          </a:p>
        </p:txBody>
      </p:sp>
    </p:spTree>
    <p:extLst>
      <p:ext uri="{BB962C8B-B14F-4D97-AF65-F5344CB8AC3E}">
        <p14:creationId xmlns:p14="http://schemas.microsoft.com/office/powerpoint/2010/main" val="372275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15</a:t>
            </a:fld>
            <a:endParaRPr lang="en-US"/>
          </a:p>
        </p:txBody>
      </p:sp>
    </p:spTree>
    <p:extLst>
      <p:ext uri="{BB962C8B-B14F-4D97-AF65-F5344CB8AC3E}">
        <p14:creationId xmlns:p14="http://schemas.microsoft.com/office/powerpoint/2010/main" val="396121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16</a:t>
            </a:fld>
            <a:endParaRPr lang="en-US"/>
          </a:p>
        </p:txBody>
      </p:sp>
    </p:spTree>
    <p:extLst>
      <p:ext uri="{BB962C8B-B14F-4D97-AF65-F5344CB8AC3E}">
        <p14:creationId xmlns:p14="http://schemas.microsoft.com/office/powerpoint/2010/main" val="230858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17</a:t>
            </a:fld>
            <a:endParaRPr lang="en-US"/>
          </a:p>
        </p:txBody>
      </p:sp>
    </p:spTree>
    <p:extLst>
      <p:ext uri="{BB962C8B-B14F-4D97-AF65-F5344CB8AC3E}">
        <p14:creationId xmlns:p14="http://schemas.microsoft.com/office/powerpoint/2010/main" val="2713430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18</a:t>
            </a:fld>
            <a:endParaRPr lang="en-US"/>
          </a:p>
        </p:txBody>
      </p:sp>
    </p:spTree>
    <p:extLst>
      <p:ext uri="{BB962C8B-B14F-4D97-AF65-F5344CB8AC3E}">
        <p14:creationId xmlns:p14="http://schemas.microsoft.com/office/powerpoint/2010/main" val="2947482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19</a:t>
            </a:fld>
            <a:endParaRPr lang="en-US"/>
          </a:p>
        </p:txBody>
      </p:sp>
    </p:spTree>
    <p:extLst>
      <p:ext uri="{BB962C8B-B14F-4D97-AF65-F5344CB8AC3E}">
        <p14:creationId xmlns:p14="http://schemas.microsoft.com/office/powerpoint/2010/main" val="269342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21</a:t>
            </a:fld>
            <a:endParaRPr lang="en-US"/>
          </a:p>
        </p:txBody>
      </p:sp>
    </p:spTree>
    <p:extLst>
      <p:ext uri="{BB962C8B-B14F-4D97-AF65-F5344CB8AC3E}">
        <p14:creationId xmlns:p14="http://schemas.microsoft.com/office/powerpoint/2010/main" val="236236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4</a:t>
            </a:fld>
            <a:endParaRPr lang="en-US"/>
          </a:p>
        </p:txBody>
      </p:sp>
    </p:spTree>
    <p:extLst>
      <p:ext uri="{BB962C8B-B14F-4D97-AF65-F5344CB8AC3E}">
        <p14:creationId xmlns:p14="http://schemas.microsoft.com/office/powerpoint/2010/main" val="369917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22</a:t>
            </a:fld>
            <a:endParaRPr lang="en-US"/>
          </a:p>
        </p:txBody>
      </p:sp>
    </p:spTree>
    <p:extLst>
      <p:ext uri="{BB962C8B-B14F-4D97-AF65-F5344CB8AC3E}">
        <p14:creationId xmlns:p14="http://schemas.microsoft.com/office/powerpoint/2010/main" val="4156468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23</a:t>
            </a:fld>
            <a:endParaRPr lang="en-US"/>
          </a:p>
        </p:txBody>
      </p:sp>
    </p:spTree>
    <p:extLst>
      <p:ext uri="{BB962C8B-B14F-4D97-AF65-F5344CB8AC3E}">
        <p14:creationId xmlns:p14="http://schemas.microsoft.com/office/powerpoint/2010/main" val="2237916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fdf9a60ec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800"/>
              </a:spcAft>
              <a:buClr>
                <a:schemeClr val="dk1"/>
              </a:buClr>
              <a:buSzPts val="1100"/>
              <a:buFont typeface="Arial"/>
              <a:buNone/>
            </a:pPr>
            <a:r>
              <a:rPr lang="en-US" sz="1700">
                <a:highlight>
                  <a:schemeClr val="lt1"/>
                </a:highlight>
              </a:rPr>
              <a:t> </a:t>
            </a:r>
            <a:endParaRPr sz="200"/>
          </a:p>
        </p:txBody>
      </p:sp>
      <p:sp>
        <p:nvSpPr>
          <p:cNvPr id="302" name="Google Shape;302;g1fdf9a60e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eefab3070c_1_6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Steiner, D., Magee, J., Jensen, B., &amp; Button, J. (2018). Curriculum literacy in school of education? The hole at the center of American teacher preparation. </a:t>
            </a:r>
            <a:r>
              <a:rPr lang="en-US" sz="1800" i="1">
                <a:solidFill>
                  <a:schemeClr val="dk1"/>
                </a:solidFill>
                <a:latin typeface="Calibri"/>
                <a:ea typeface="Calibri"/>
                <a:cs typeface="Calibri"/>
                <a:sym typeface="Calibri"/>
              </a:rPr>
              <a:t>John Hopkins Institute for Education Policy-Learning First</a:t>
            </a:r>
            <a:r>
              <a:rPr lang="en-US" sz="1800">
                <a:solidFill>
                  <a:schemeClr val="dk1"/>
                </a:solidFill>
                <a:latin typeface="Calibri"/>
                <a:ea typeface="Calibri"/>
                <a:cs typeface="Calibri"/>
                <a:sym typeface="Calibri"/>
              </a:rPr>
              <a:t>. Retrieved from </a:t>
            </a:r>
            <a:r>
              <a:rPr lang="en-US" sz="18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https://learningfirst.com/wp-content/uploads/2020/07/8.-Curriculum-literacy-in-schools-of-education.pdf</a:t>
            </a:r>
            <a:endParaRPr lang="en-US" sz="1800">
              <a:solidFill>
                <a:schemeClr val="dk1"/>
              </a:solidFill>
              <a:latin typeface="Calibri"/>
              <a:ea typeface="Calibri"/>
              <a:cs typeface="Calibri"/>
              <a:sym typeface="Calibri"/>
            </a:endParaRPr>
          </a:p>
        </p:txBody>
      </p:sp>
      <p:sp>
        <p:nvSpPr>
          <p:cNvPr id="313" name="Google Shape;313;g1eefab3070c_1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eefab3070c_1_6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800"/>
              </a:spcAft>
              <a:buClr>
                <a:schemeClr val="dk1"/>
              </a:buClr>
              <a:buSzPts val="1100"/>
              <a:buFont typeface="Arial"/>
              <a:buNone/>
            </a:pPr>
            <a:r>
              <a:rPr lang="en-US" sz="1600">
                <a:solidFill>
                  <a:schemeClr val="dk1"/>
                </a:solidFill>
                <a:latin typeface="Calibri"/>
                <a:ea typeface="Calibri"/>
                <a:cs typeface="Calibri"/>
                <a:sym typeface="Calibri"/>
              </a:rPr>
              <a:t>Liu, P. (2022). Reflection in alignment to professional standards: What did the student teachers highlight? </a:t>
            </a:r>
            <a:r>
              <a:rPr lang="en-US" sz="1600" i="1">
                <a:solidFill>
                  <a:schemeClr val="dk1"/>
                </a:solidFill>
                <a:latin typeface="Calibri"/>
                <a:ea typeface="Calibri"/>
                <a:cs typeface="Calibri"/>
                <a:sym typeface="Calibri"/>
              </a:rPr>
              <a:t>Journal of Global Education and Research, 6</a:t>
            </a:r>
            <a:r>
              <a:rPr lang="en-US" sz="1600">
                <a:solidFill>
                  <a:schemeClr val="dk1"/>
                </a:solidFill>
                <a:latin typeface="Calibri"/>
                <a:ea typeface="Calibri"/>
                <a:cs typeface="Calibri"/>
                <a:sym typeface="Calibri"/>
              </a:rPr>
              <a:t>(1), 67-81. Retrieved from </a:t>
            </a:r>
            <a:r>
              <a:rPr lang="en-US" sz="16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https://digitalcommons.usf.edu/cgi/viewcontent.cgi?article=1111&amp;context=jger</a:t>
            </a:r>
            <a:r>
              <a:rPr lang="en-US" sz="1600">
                <a:solidFill>
                  <a:schemeClr val="dk1"/>
                </a:solidFill>
                <a:latin typeface="Calibri"/>
                <a:ea typeface="Calibri"/>
                <a:cs typeface="Calibri"/>
                <a:sym typeface="Calibri"/>
              </a:rPr>
              <a:t> </a:t>
            </a:r>
            <a:endParaRPr sz="1100"/>
          </a:p>
        </p:txBody>
      </p:sp>
      <p:sp>
        <p:nvSpPr>
          <p:cNvPr id="324" name="Google Shape;324;g1eefab3070c_1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fdf9a60ec7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1fdf9a60ec7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033d4e688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2033d4e68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29</a:t>
            </a:fld>
            <a:endParaRPr lang="en-US"/>
          </a:p>
        </p:txBody>
      </p:sp>
    </p:spTree>
    <p:extLst>
      <p:ext uri="{BB962C8B-B14F-4D97-AF65-F5344CB8AC3E}">
        <p14:creationId xmlns:p14="http://schemas.microsoft.com/office/powerpoint/2010/main" val="1820039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44E9ACF5-AA35-4F1B-9714-ADA1CE91BA2E}" type="slidenum">
              <a:rPr lang="en-US" smtClean="0"/>
              <a:t>30</a:t>
            </a:fld>
            <a:endParaRPr lang="en-US"/>
          </a:p>
        </p:txBody>
      </p:sp>
    </p:spTree>
    <p:extLst>
      <p:ext uri="{BB962C8B-B14F-4D97-AF65-F5344CB8AC3E}">
        <p14:creationId xmlns:p14="http://schemas.microsoft.com/office/powerpoint/2010/main" val="1766868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31</a:t>
            </a:fld>
            <a:endParaRPr lang="en-US"/>
          </a:p>
        </p:txBody>
      </p:sp>
    </p:spTree>
    <p:extLst>
      <p:ext uri="{BB962C8B-B14F-4D97-AF65-F5344CB8AC3E}">
        <p14:creationId xmlns:p14="http://schemas.microsoft.com/office/powerpoint/2010/main" val="294475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4E9ACF5-AA35-4F1B-9714-ADA1CE91BA2E}" type="slidenum">
              <a:rPr lang="en-US" smtClean="0"/>
              <a:t>5</a:t>
            </a:fld>
            <a:endParaRPr lang="en-US"/>
          </a:p>
        </p:txBody>
      </p:sp>
    </p:spTree>
    <p:extLst>
      <p:ext uri="{BB962C8B-B14F-4D97-AF65-F5344CB8AC3E}">
        <p14:creationId xmlns:p14="http://schemas.microsoft.com/office/powerpoint/2010/main" val="2307739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Make Your Own Wordle (strivemath.com)</a:t>
            </a:r>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32</a:t>
            </a:fld>
            <a:endParaRPr lang="en-US"/>
          </a:p>
        </p:txBody>
      </p:sp>
    </p:spTree>
    <p:extLst>
      <p:ext uri="{BB962C8B-B14F-4D97-AF65-F5344CB8AC3E}">
        <p14:creationId xmlns:p14="http://schemas.microsoft.com/office/powerpoint/2010/main" val="160378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33</a:t>
            </a:fld>
            <a:endParaRPr lang="en-US"/>
          </a:p>
        </p:txBody>
      </p:sp>
    </p:spTree>
    <p:extLst>
      <p:ext uri="{BB962C8B-B14F-4D97-AF65-F5344CB8AC3E}">
        <p14:creationId xmlns:p14="http://schemas.microsoft.com/office/powerpoint/2010/main" val="3404169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35</a:t>
            </a:fld>
            <a:endParaRPr lang="en-US"/>
          </a:p>
        </p:txBody>
      </p:sp>
    </p:spTree>
    <p:extLst>
      <p:ext uri="{BB962C8B-B14F-4D97-AF65-F5344CB8AC3E}">
        <p14:creationId xmlns:p14="http://schemas.microsoft.com/office/powerpoint/2010/main" val="2157487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38</a:t>
            </a:fld>
            <a:endParaRPr lang="en-US"/>
          </a:p>
        </p:txBody>
      </p:sp>
    </p:spTree>
    <p:extLst>
      <p:ext uri="{BB962C8B-B14F-4D97-AF65-F5344CB8AC3E}">
        <p14:creationId xmlns:p14="http://schemas.microsoft.com/office/powerpoint/2010/main" val="2003164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0e1b97652f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a:p>
        </p:txBody>
      </p:sp>
      <p:sp>
        <p:nvSpPr>
          <p:cNvPr id="415" name="Google Shape;415;g20e1b97652f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42</a:t>
            </a:fld>
            <a:endParaRPr lang="en-US"/>
          </a:p>
        </p:txBody>
      </p:sp>
    </p:spTree>
    <p:extLst>
      <p:ext uri="{BB962C8B-B14F-4D97-AF65-F5344CB8AC3E}">
        <p14:creationId xmlns:p14="http://schemas.microsoft.com/office/powerpoint/2010/main" val="2042044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4E9ACF5-AA35-4F1B-9714-ADA1CE91BA2E}" type="slidenum">
              <a:rPr lang="en-US" smtClean="0"/>
              <a:t>43</a:t>
            </a:fld>
            <a:endParaRPr lang="en-US"/>
          </a:p>
        </p:txBody>
      </p:sp>
    </p:spTree>
    <p:extLst>
      <p:ext uri="{BB962C8B-B14F-4D97-AF65-F5344CB8AC3E}">
        <p14:creationId xmlns:p14="http://schemas.microsoft.com/office/powerpoint/2010/main" val="1779643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4E9ACF5-AA35-4F1B-9714-ADA1CE91BA2E}" type="slidenum">
              <a:rPr lang="en-US" smtClean="0"/>
              <a:t>44</a:t>
            </a:fld>
            <a:endParaRPr lang="en-US"/>
          </a:p>
        </p:txBody>
      </p:sp>
    </p:spTree>
    <p:extLst>
      <p:ext uri="{BB962C8B-B14F-4D97-AF65-F5344CB8AC3E}">
        <p14:creationId xmlns:p14="http://schemas.microsoft.com/office/powerpoint/2010/main" val="237727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45</a:t>
            </a:fld>
            <a:endParaRPr lang="en-US"/>
          </a:p>
        </p:txBody>
      </p:sp>
    </p:spTree>
    <p:extLst>
      <p:ext uri="{BB962C8B-B14F-4D97-AF65-F5344CB8AC3E}">
        <p14:creationId xmlns:p14="http://schemas.microsoft.com/office/powerpoint/2010/main" val="3440570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46</a:t>
            </a:fld>
            <a:endParaRPr lang="en-US"/>
          </a:p>
        </p:txBody>
      </p:sp>
    </p:spTree>
    <p:extLst>
      <p:ext uri="{BB962C8B-B14F-4D97-AF65-F5344CB8AC3E}">
        <p14:creationId xmlns:p14="http://schemas.microsoft.com/office/powerpoint/2010/main" val="123196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6</a:t>
            </a:fld>
            <a:endParaRPr lang="en-US"/>
          </a:p>
        </p:txBody>
      </p:sp>
    </p:spTree>
    <p:extLst>
      <p:ext uri="{BB962C8B-B14F-4D97-AF65-F5344CB8AC3E}">
        <p14:creationId xmlns:p14="http://schemas.microsoft.com/office/powerpoint/2010/main" val="2266051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Attending to cultural realities</a:t>
            </a:r>
          </a:p>
          <a:p>
            <a:r>
              <a:rPr lang="en-US"/>
              <a:t>Addressing social </a:t>
            </a:r>
            <a:r>
              <a:rPr lang="en-US" err="1"/>
              <a:t>inewuities</a:t>
            </a:r>
            <a:endParaRPr lang="en-US"/>
          </a:p>
          <a:p>
            <a:r>
              <a:rPr lang="en-US"/>
              <a:t>Equity based instruction</a:t>
            </a:r>
          </a:p>
          <a:p>
            <a:r>
              <a:rPr lang="en-US"/>
              <a:t>Knowing the </a:t>
            </a:r>
            <a:r>
              <a:rPr lang="en-US" err="1"/>
              <a:t>learnger</a:t>
            </a:r>
            <a:r>
              <a:rPr lang="en-US"/>
              <a:t> </a:t>
            </a:r>
          </a:p>
        </p:txBody>
      </p:sp>
      <p:sp>
        <p:nvSpPr>
          <p:cNvPr id="4" name="Slide Number Placeholder 3"/>
          <p:cNvSpPr>
            <a:spLocks noGrp="1"/>
          </p:cNvSpPr>
          <p:nvPr>
            <p:ph type="sldNum" sz="quarter" idx="5"/>
          </p:nvPr>
        </p:nvSpPr>
        <p:spPr/>
        <p:txBody>
          <a:bodyPr/>
          <a:lstStyle/>
          <a:p>
            <a:fld id="{44E9ACF5-AA35-4F1B-9714-ADA1CE91BA2E}" type="slidenum">
              <a:rPr lang="en-US" smtClean="0"/>
              <a:t>47</a:t>
            </a:fld>
            <a:endParaRPr lang="en-US"/>
          </a:p>
        </p:txBody>
      </p:sp>
    </p:spTree>
    <p:extLst>
      <p:ext uri="{BB962C8B-B14F-4D97-AF65-F5344CB8AC3E}">
        <p14:creationId xmlns:p14="http://schemas.microsoft.com/office/powerpoint/2010/main" val="346393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48</a:t>
            </a:fld>
            <a:endParaRPr lang="en-US"/>
          </a:p>
        </p:txBody>
      </p:sp>
    </p:spTree>
    <p:extLst>
      <p:ext uri="{BB962C8B-B14F-4D97-AF65-F5344CB8AC3E}">
        <p14:creationId xmlns:p14="http://schemas.microsoft.com/office/powerpoint/2010/main" val="2818857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49</a:t>
            </a:fld>
            <a:endParaRPr lang="en-US"/>
          </a:p>
        </p:txBody>
      </p:sp>
    </p:spTree>
    <p:extLst>
      <p:ext uri="{BB962C8B-B14F-4D97-AF65-F5344CB8AC3E}">
        <p14:creationId xmlns:p14="http://schemas.microsoft.com/office/powerpoint/2010/main" val="3148153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51</a:t>
            </a:fld>
            <a:endParaRPr lang="en-US"/>
          </a:p>
        </p:txBody>
      </p:sp>
    </p:spTree>
    <p:extLst>
      <p:ext uri="{BB962C8B-B14F-4D97-AF65-F5344CB8AC3E}">
        <p14:creationId xmlns:p14="http://schemas.microsoft.com/office/powerpoint/2010/main" val="665897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52</a:t>
            </a:fld>
            <a:endParaRPr lang="en-US"/>
          </a:p>
        </p:txBody>
      </p:sp>
    </p:spTree>
    <p:extLst>
      <p:ext uri="{BB962C8B-B14F-4D97-AF65-F5344CB8AC3E}">
        <p14:creationId xmlns:p14="http://schemas.microsoft.com/office/powerpoint/2010/main" val="1878751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53</a:t>
            </a:fld>
            <a:endParaRPr lang="en-US"/>
          </a:p>
        </p:txBody>
      </p:sp>
    </p:spTree>
    <p:extLst>
      <p:ext uri="{BB962C8B-B14F-4D97-AF65-F5344CB8AC3E}">
        <p14:creationId xmlns:p14="http://schemas.microsoft.com/office/powerpoint/2010/main" val="301826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54</a:t>
            </a:fld>
            <a:endParaRPr lang="en-US"/>
          </a:p>
        </p:txBody>
      </p:sp>
    </p:spTree>
    <p:extLst>
      <p:ext uri="{BB962C8B-B14F-4D97-AF65-F5344CB8AC3E}">
        <p14:creationId xmlns:p14="http://schemas.microsoft.com/office/powerpoint/2010/main" val="397084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55</a:t>
            </a:fld>
            <a:endParaRPr lang="en-US"/>
          </a:p>
        </p:txBody>
      </p:sp>
    </p:spTree>
    <p:extLst>
      <p:ext uri="{BB962C8B-B14F-4D97-AF65-F5344CB8AC3E}">
        <p14:creationId xmlns:p14="http://schemas.microsoft.com/office/powerpoint/2010/main" val="3855103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56</a:t>
            </a:fld>
            <a:endParaRPr lang="en-US"/>
          </a:p>
        </p:txBody>
      </p:sp>
    </p:spTree>
    <p:extLst>
      <p:ext uri="{BB962C8B-B14F-4D97-AF65-F5344CB8AC3E}">
        <p14:creationId xmlns:p14="http://schemas.microsoft.com/office/powerpoint/2010/main" val="4215461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44E9ACF5-AA35-4F1B-9714-ADA1CE91BA2E}" type="slidenum">
              <a:rPr lang="en-US" smtClean="0"/>
              <a:t>57</a:t>
            </a:fld>
            <a:endParaRPr lang="en-US"/>
          </a:p>
        </p:txBody>
      </p:sp>
    </p:spTree>
    <p:extLst>
      <p:ext uri="{BB962C8B-B14F-4D97-AF65-F5344CB8AC3E}">
        <p14:creationId xmlns:p14="http://schemas.microsoft.com/office/powerpoint/2010/main" val="31717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6</a:t>
            </a:fld>
            <a:endParaRPr lang="en-US"/>
          </a:p>
        </p:txBody>
      </p:sp>
    </p:spTree>
    <p:extLst>
      <p:ext uri="{BB962C8B-B14F-4D97-AF65-F5344CB8AC3E}">
        <p14:creationId xmlns:p14="http://schemas.microsoft.com/office/powerpoint/2010/main" val="3281652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58</a:t>
            </a:fld>
            <a:endParaRPr lang="en-US"/>
          </a:p>
        </p:txBody>
      </p:sp>
    </p:spTree>
    <p:extLst>
      <p:ext uri="{BB962C8B-B14F-4D97-AF65-F5344CB8AC3E}">
        <p14:creationId xmlns:p14="http://schemas.microsoft.com/office/powerpoint/2010/main" val="4242952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4E9ACF5-AA35-4F1B-9714-ADA1CE91BA2E}" type="slidenum">
              <a:rPr lang="en-US" smtClean="0"/>
              <a:t>59</a:t>
            </a:fld>
            <a:endParaRPr lang="en-US"/>
          </a:p>
        </p:txBody>
      </p:sp>
    </p:spTree>
    <p:extLst>
      <p:ext uri="{BB962C8B-B14F-4D97-AF65-F5344CB8AC3E}">
        <p14:creationId xmlns:p14="http://schemas.microsoft.com/office/powerpoint/2010/main" val="31561780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60</a:t>
            </a:fld>
            <a:endParaRPr lang="en-US"/>
          </a:p>
        </p:txBody>
      </p:sp>
    </p:spTree>
    <p:extLst>
      <p:ext uri="{BB962C8B-B14F-4D97-AF65-F5344CB8AC3E}">
        <p14:creationId xmlns:p14="http://schemas.microsoft.com/office/powerpoint/2010/main" val="199037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4E9ACF5-AA35-4F1B-9714-ADA1CE91BA2E}" type="slidenum">
              <a:rPr lang="en-US" smtClean="0"/>
              <a:t>7</a:t>
            </a:fld>
            <a:endParaRPr lang="en-US"/>
          </a:p>
        </p:txBody>
      </p:sp>
    </p:spTree>
    <p:extLst>
      <p:ext uri="{BB962C8B-B14F-4D97-AF65-F5344CB8AC3E}">
        <p14:creationId xmlns:p14="http://schemas.microsoft.com/office/powerpoint/2010/main" val="403599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US" b="0" i="0">
                <a:solidFill>
                  <a:srgbClr val="6D6D6D"/>
                </a:solidFill>
                <a:effectLst/>
                <a:latin typeface="Source Sans Pro" panose="020B0503030403020204" pitchFamily="34" charset="0"/>
              </a:rPr>
              <a:t>Components are parts of the topic. For example, a component of a social commerce strategy might be responsive tweets. Components of a distribution channel might be 18-wheelers.</a:t>
            </a:r>
          </a:p>
          <a:p>
            <a:pPr marL="171450" indent="-171450" algn="just">
              <a:buFont typeface="Arial" panose="020B0604020202020204" pitchFamily="34" charset="0"/>
              <a:buChar char="•"/>
            </a:pPr>
            <a:r>
              <a:rPr lang="en-US" b="0" i="0">
                <a:solidFill>
                  <a:srgbClr val="6D6D6D"/>
                </a:solidFill>
                <a:effectLst/>
                <a:latin typeface="Source Sans Pro" panose="020B0503030403020204" pitchFamily="34" charset="0"/>
              </a:rPr>
              <a:t>Characteristics are features of the topic. For example, speed of response is a characteristic of a social commerce strategy. A characteristic of an 18 wheeler might be an inefficient use of fuel.</a:t>
            </a:r>
          </a:p>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8</a:t>
            </a:fld>
            <a:endParaRPr lang="en-US"/>
          </a:p>
        </p:txBody>
      </p:sp>
    </p:spTree>
    <p:extLst>
      <p:ext uri="{BB962C8B-B14F-4D97-AF65-F5344CB8AC3E}">
        <p14:creationId xmlns:p14="http://schemas.microsoft.com/office/powerpoint/2010/main" val="296154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4Cs – </a:t>
            </a:r>
            <a:r>
              <a:rPr lang="en-US" err="1">
                <a:hlinkClick r:id="rId3"/>
              </a:rPr>
              <a:t>Gamestorming</a:t>
            </a:r>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9</a:t>
            </a:fld>
            <a:endParaRPr lang="en-US"/>
          </a:p>
        </p:txBody>
      </p:sp>
    </p:spTree>
    <p:extLst>
      <p:ext uri="{BB962C8B-B14F-4D97-AF65-F5344CB8AC3E}">
        <p14:creationId xmlns:p14="http://schemas.microsoft.com/office/powerpoint/2010/main" val="232627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E9ACF5-AA35-4F1B-9714-ADA1CE91BA2E}" type="slidenum">
              <a:rPr lang="en-US" smtClean="0"/>
              <a:t>10</a:t>
            </a:fld>
            <a:endParaRPr lang="en-US"/>
          </a:p>
        </p:txBody>
      </p:sp>
    </p:spTree>
    <p:extLst>
      <p:ext uri="{BB962C8B-B14F-4D97-AF65-F5344CB8AC3E}">
        <p14:creationId xmlns:p14="http://schemas.microsoft.com/office/powerpoint/2010/main" val="393319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9787" y="2302933"/>
            <a:ext cx="10512425" cy="1494896"/>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839788" y="3940705"/>
            <a:ext cx="9144000" cy="52969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716322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ape Image Dar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7174523" y="1027747"/>
            <a:ext cx="4512980" cy="5830253"/>
          </a:xfrm>
          <a:custGeom>
            <a:avLst/>
            <a:gdLst>
              <a:gd name="connsiteX0" fmla="*/ 2010603 w 4014950"/>
              <a:gd name="connsiteY0" fmla="*/ 0 h 5186855"/>
              <a:gd name="connsiteX1" fmla="*/ 4014783 w 4014950"/>
              <a:gd name="connsiteY1" fmla="*/ 1740527 h 5186855"/>
              <a:gd name="connsiteX2" fmla="*/ 4014950 w 4014950"/>
              <a:gd name="connsiteY2" fmla="*/ 1743700 h 5186855"/>
              <a:gd name="connsiteX3" fmla="*/ 4014950 w 4014950"/>
              <a:gd name="connsiteY3" fmla="*/ 5186855 h 5186855"/>
              <a:gd name="connsiteX4" fmla="*/ 0 w 4014950"/>
              <a:gd name="connsiteY4" fmla="*/ 5186855 h 5186855"/>
              <a:gd name="connsiteX5" fmla="*/ 0 w 4014950"/>
              <a:gd name="connsiteY5" fmla="*/ 1862205 h 5186855"/>
              <a:gd name="connsiteX6" fmla="*/ 6390 w 4014950"/>
              <a:gd name="connsiteY6" fmla="*/ 1740527 h 5186855"/>
              <a:gd name="connsiteX7" fmla="*/ 2010603 w 4014950"/>
              <a:gd name="connsiteY7" fmla="*/ 0 h 51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4950" h="5186855">
                <a:moveTo>
                  <a:pt x="2010603" y="0"/>
                </a:moveTo>
                <a:cubicBezTo>
                  <a:pt x="3051313" y="0"/>
                  <a:pt x="3911344" y="764117"/>
                  <a:pt x="4014783" y="1740527"/>
                </a:cubicBezTo>
                <a:lnTo>
                  <a:pt x="4014950" y="1743700"/>
                </a:lnTo>
                <a:lnTo>
                  <a:pt x="4014950" y="5186855"/>
                </a:lnTo>
                <a:lnTo>
                  <a:pt x="0" y="5186855"/>
                </a:lnTo>
                <a:lnTo>
                  <a:pt x="0" y="1862205"/>
                </a:lnTo>
                <a:lnTo>
                  <a:pt x="6390" y="1740527"/>
                </a:lnTo>
                <a:cubicBezTo>
                  <a:pt x="109492" y="764117"/>
                  <a:pt x="966928" y="0"/>
                  <a:pt x="2010603" y="0"/>
                </a:cubicBezTo>
                <a:close/>
              </a:path>
            </a:pathLst>
          </a:custGeom>
        </p:spPr>
        <p:txBody>
          <a:bodyPr wrap="square">
            <a:noAutofit/>
          </a:bodyPr>
          <a:lstStyle/>
          <a:p>
            <a:endParaRPr lang="en-US"/>
          </a:p>
        </p:txBody>
      </p:sp>
      <p:sp>
        <p:nvSpPr>
          <p:cNvPr id="37" name="Title 1"/>
          <p:cNvSpPr>
            <a:spLocks noGrp="1"/>
          </p:cNvSpPr>
          <p:nvPr>
            <p:ph type="title"/>
          </p:nvPr>
        </p:nvSpPr>
        <p:spPr>
          <a:xfrm>
            <a:off x="777434" y="968376"/>
            <a:ext cx="5605781" cy="1282455"/>
          </a:xfrm>
        </p:spPr>
        <p:txBody>
          <a:bodyPr anchor="t" anchorCtr="0">
            <a:noAutofit/>
          </a:bodyPr>
          <a:lstStyle>
            <a:lvl1pPr>
              <a:lnSpc>
                <a:spcPct val="100000"/>
              </a:lnSpc>
              <a:defRPr sz="4000">
                <a:solidFill>
                  <a:schemeClr val="accent3"/>
                </a:solidFill>
              </a:defRPr>
            </a:lvl1pPr>
          </a:lstStyle>
          <a:p>
            <a:r>
              <a:rPr lang="en-US"/>
              <a:t>Click to edit Master title style</a:t>
            </a:r>
          </a:p>
        </p:txBody>
      </p:sp>
      <p:sp>
        <p:nvSpPr>
          <p:cNvPr id="40" name="Text Placeholder 39"/>
          <p:cNvSpPr>
            <a:spLocks noGrp="1"/>
          </p:cNvSpPr>
          <p:nvPr>
            <p:ph type="body" sz="quarter" idx="11"/>
          </p:nvPr>
        </p:nvSpPr>
        <p:spPr>
          <a:xfrm>
            <a:off x="874713" y="2374534"/>
            <a:ext cx="5526087" cy="3683365"/>
          </a:xfrm>
        </p:spPr>
        <p:txBody>
          <a:bodyPr>
            <a:normAutofit/>
          </a:bodyPr>
          <a:lstStyle>
            <a:lvl1pPr marL="0" indent="0">
              <a:spcBef>
                <a:spcPts val="0"/>
              </a:spcBef>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41" name="Group 40"/>
          <p:cNvGrpSpPr/>
          <p:nvPr userDrawn="1"/>
        </p:nvGrpSpPr>
        <p:grpSpPr>
          <a:xfrm>
            <a:off x="857780" y="567512"/>
            <a:ext cx="983757" cy="327025"/>
            <a:chOff x="841384" y="1637243"/>
            <a:chExt cx="1165227" cy="387350"/>
          </a:xfrm>
        </p:grpSpPr>
        <p:sp>
          <p:nvSpPr>
            <p:cNvPr id="4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128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ape image Li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itle 1"/>
          <p:cNvSpPr>
            <a:spLocks noGrp="1"/>
          </p:cNvSpPr>
          <p:nvPr>
            <p:ph type="title"/>
          </p:nvPr>
        </p:nvSpPr>
        <p:spPr>
          <a:xfrm>
            <a:off x="5693922" y="968376"/>
            <a:ext cx="5605781" cy="1282455"/>
          </a:xfrm>
        </p:spPr>
        <p:txBody>
          <a:bodyPr anchor="t" anchorCtr="0">
            <a:noAutofit/>
          </a:bodyPr>
          <a:lstStyle>
            <a:lvl1pPr>
              <a:lnSpc>
                <a:spcPct val="100000"/>
              </a:lnSpc>
              <a:defRPr sz="4000">
                <a:solidFill>
                  <a:schemeClr val="accent1"/>
                </a:solidFill>
              </a:defRPr>
            </a:lvl1pPr>
          </a:lstStyle>
          <a:p>
            <a:r>
              <a:rPr lang="en-US"/>
              <a:t>Click to edit Master title style</a:t>
            </a:r>
          </a:p>
        </p:txBody>
      </p:sp>
      <p:sp>
        <p:nvSpPr>
          <p:cNvPr id="40" name="Text Placeholder 39"/>
          <p:cNvSpPr>
            <a:spLocks noGrp="1"/>
          </p:cNvSpPr>
          <p:nvPr>
            <p:ph type="body" sz="quarter" idx="11"/>
          </p:nvPr>
        </p:nvSpPr>
        <p:spPr>
          <a:xfrm>
            <a:off x="5791201" y="2392119"/>
            <a:ext cx="5526087" cy="3683365"/>
          </a:xfrm>
        </p:spPr>
        <p:txBody>
          <a:bodyPr>
            <a:normAutofit/>
          </a:bodyPr>
          <a:lstStyle>
            <a:lvl1pPr marL="0" indent="0">
              <a:lnSpc>
                <a:spcPct val="120000"/>
              </a:lnSpc>
              <a:spcBef>
                <a:spcPts val="0"/>
              </a:spcBef>
              <a:spcAft>
                <a:spcPts val="1000"/>
              </a:spcAft>
              <a:buNone/>
              <a:defRPr sz="2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Rectangle 4"/>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grpSp>
        <p:nvGrpSpPr>
          <p:cNvPr id="8" name="Group 7"/>
          <p:cNvGrpSpPr/>
          <p:nvPr userDrawn="1"/>
        </p:nvGrpSpPr>
        <p:grpSpPr>
          <a:xfrm>
            <a:off x="5746304" y="567512"/>
            <a:ext cx="983757" cy="327025"/>
            <a:chOff x="841384" y="1637243"/>
            <a:chExt cx="1165227" cy="387350"/>
          </a:xfrm>
        </p:grpSpPr>
        <p:sp>
          <p:nvSpPr>
            <p:cNvPr id="9"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 name="Picture Placeholder 23"/>
          <p:cNvSpPr>
            <a:spLocks noGrp="1"/>
          </p:cNvSpPr>
          <p:nvPr>
            <p:ph type="pic" sz="quarter" idx="10" hasCustomPrompt="1"/>
          </p:nvPr>
        </p:nvSpPr>
        <p:spPr>
          <a:xfrm>
            <a:off x="484909" y="600939"/>
            <a:ext cx="4843357" cy="6257062"/>
          </a:xfrm>
          <a:custGeom>
            <a:avLst/>
            <a:gdLst>
              <a:gd name="connsiteX0" fmla="*/ 2010603 w 4014950"/>
              <a:gd name="connsiteY0" fmla="*/ 0 h 5186855"/>
              <a:gd name="connsiteX1" fmla="*/ 4014783 w 4014950"/>
              <a:gd name="connsiteY1" fmla="*/ 1740527 h 5186855"/>
              <a:gd name="connsiteX2" fmla="*/ 4014950 w 4014950"/>
              <a:gd name="connsiteY2" fmla="*/ 1743700 h 5186855"/>
              <a:gd name="connsiteX3" fmla="*/ 4014950 w 4014950"/>
              <a:gd name="connsiteY3" fmla="*/ 5186855 h 5186855"/>
              <a:gd name="connsiteX4" fmla="*/ 0 w 4014950"/>
              <a:gd name="connsiteY4" fmla="*/ 5186855 h 5186855"/>
              <a:gd name="connsiteX5" fmla="*/ 0 w 4014950"/>
              <a:gd name="connsiteY5" fmla="*/ 1862205 h 5186855"/>
              <a:gd name="connsiteX6" fmla="*/ 6390 w 4014950"/>
              <a:gd name="connsiteY6" fmla="*/ 1740527 h 5186855"/>
              <a:gd name="connsiteX7" fmla="*/ 2010603 w 4014950"/>
              <a:gd name="connsiteY7" fmla="*/ 0 h 51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4950" h="5186855">
                <a:moveTo>
                  <a:pt x="2010603" y="0"/>
                </a:moveTo>
                <a:cubicBezTo>
                  <a:pt x="3051313" y="0"/>
                  <a:pt x="3911344" y="764117"/>
                  <a:pt x="4014783" y="1740527"/>
                </a:cubicBezTo>
                <a:lnTo>
                  <a:pt x="4014950" y="1743700"/>
                </a:lnTo>
                <a:lnTo>
                  <a:pt x="4014950" y="5186855"/>
                </a:lnTo>
                <a:lnTo>
                  <a:pt x="0" y="5186855"/>
                </a:lnTo>
                <a:lnTo>
                  <a:pt x="0" y="1862205"/>
                </a:lnTo>
                <a:lnTo>
                  <a:pt x="6390" y="1740527"/>
                </a:lnTo>
                <a:cubicBezTo>
                  <a:pt x="109492" y="764117"/>
                  <a:pt x="966928" y="0"/>
                  <a:pt x="2010603" y="0"/>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1565942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horizontal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3" name="Content Placeholder 2"/>
          <p:cNvSpPr>
            <a:spLocks noGrp="1"/>
          </p:cNvSpPr>
          <p:nvPr>
            <p:ph idx="1"/>
          </p:nvPr>
        </p:nvSpPr>
        <p:spPr>
          <a:xfrm>
            <a:off x="874713" y="3843900"/>
            <a:ext cx="10442576" cy="2214000"/>
          </a:xfrm>
        </p:spPr>
        <p:txBody>
          <a:bodyPr>
            <a:normAutofit/>
          </a:bodyPr>
          <a:lstStyle>
            <a:lvl1pPr marL="0" indent="0">
              <a:spcBef>
                <a:spcPts val="0"/>
              </a:spcBef>
              <a:buNone/>
              <a:defRPr sz="2400"/>
            </a:lvl1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5" name="Picture Placeholder 4"/>
          <p:cNvSpPr>
            <a:spLocks noGrp="1"/>
          </p:cNvSpPr>
          <p:nvPr>
            <p:ph type="pic" sz="quarter" idx="11"/>
          </p:nvPr>
        </p:nvSpPr>
        <p:spPr>
          <a:xfrm>
            <a:off x="874713" y="1723293"/>
            <a:ext cx="10442575" cy="1934308"/>
          </a:xfrm>
        </p:spPr>
        <p:txBody>
          <a:bodyPr/>
          <a:lstStyle/>
          <a:p>
            <a:endParaRPr lang="en-US"/>
          </a:p>
        </p:txBody>
      </p:sp>
    </p:spTree>
    <p:extLst>
      <p:ext uri="{BB962C8B-B14F-4D97-AF65-F5344CB8AC3E}">
        <p14:creationId xmlns:p14="http://schemas.microsoft.com/office/powerpoint/2010/main" val="139307586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3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8" name="Text Placeholder 4"/>
          <p:cNvSpPr>
            <a:spLocks noGrp="1"/>
          </p:cNvSpPr>
          <p:nvPr>
            <p:ph type="body" sz="quarter" idx="19"/>
          </p:nvPr>
        </p:nvSpPr>
        <p:spPr>
          <a:xfrm>
            <a:off x="874713" y="3919105"/>
            <a:ext cx="3295505" cy="2138796"/>
          </a:xfrm>
        </p:spPr>
        <p:txBody>
          <a:bodyPr>
            <a:normAutofit/>
          </a:bodyPr>
          <a:lstStyle>
            <a:lvl1pPr marL="0" indent="0" algn="ctr">
              <a:spcBef>
                <a:spcPts val="0"/>
              </a:spcBef>
              <a:buNone/>
              <a:defRPr sz="2200"/>
            </a:lvl1pPr>
          </a:lstStyle>
          <a:p>
            <a:pPr lvl="0"/>
            <a:r>
              <a:rPr lang="en-US"/>
              <a:t>Click to edit Master text styles</a:t>
            </a:r>
          </a:p>
        </p:txBody>
      </p:sp>
      <p:sp>
        <p:nvSpPr>
          <p:cNvPr id="21" name="Text Placeholder 4"/>
          <p:cNvSpPr>
            <a:spLocks noGrp="1"/>
          </p:cNvSpPr>
          <p:nvPr>
            <p:ph type="body" sz="quarter" idx="20"/>
          </p:nvPr>
        </p:nvSpPr>
        <p:spPr>
          <a:xfrm>
            <a:off x="8021783" y="3919105"/>
            <a:ext cx="3295505" cy="2138796"/>
          </a:xfrm>
        </p:spPr>
        <p:txBody>
          <a:bodyPr>
            <a:normAutofit/>
          </a:bodyPr>
          <a:lstStyle>
            <a:lvl1pPr marL="0" indent="0" algn="ctr">
              <a:spcBef>
                <a:spcPts val="0"/>
              </a:spcBef>
              <a:buNone/>
              <a:defRPr sz="2200"/>
            </a:lvl1pPr>
          </a:lstStyle>
          <a:p>
            <a:pPr lvl="0"/>
            <a:r>
              <a:rPr lang="en-US"/>
              <a:t>Click to edit Master text styles</a:t>
            </a:r>
          </a:p>
        </p:txBody>
      </p:sp>
      <p:sp>
        <p:nvSpPr>
          <p:cNvPr id="22" name="Text Placeholder 4"/>
          <p:cNvSpPr>
            <a:spLocks noGrp="1"/>
          </p:cNvSpPr>
          <p:nvPr>
            <p:ph type="body" sz="quarter" idx="21"/>
          </p:nvPr>
        </p:nvSpPr>
        <p:spPr>
          <a:xfrm>
            <a:off x="4448248" y="3919105"/>
            <a:ext cx="3295505" cy="2138796"/>
          </a:xfrm>
        </p:spPr>
        <p:txBody>
          <a:bodyPr>
            <a:normAutofit/>
          </a:bodyPr>
          <a:lstStyle>
            <a:lvl1pPr marL="0" indent="0" algn="ctr">
              <a:spcBef>
                <a:spcPts val="0"/>
              </a:spcBef>
              <a:buNone/>
              <a:defRPr sz="2200"/>
            </a:lvl1pPr>
          </a:lstStyle>
          <a:p>
            <a:pPr lvl="0"/>
            <a:r>
              <a:rPr lang="en-US"/>
              <a:t>Click to edit Master text styles</a:t>
            </a:r>
          </a:p>
        </p:txBody>
      </p:sp>
      <p:sp>
        <p:nvSpPr>
          <p:cNvPr id="23" name="Text Placeholder 4"/>
          <p:cNvSpPr>
            <a:spLocks noGrp="1"/>
          </p:cNvSpPr>
          <p:nvPr>
            <p:ph type="body" sz="quarter" idx="22"/>
          </p:nvPr>
        </p:nvSpPr>
        <p:spPr>
          <a:xfrm>
            <a:off x="874713" y="3124200"/>
            <a:ext cx="3295505" cy="571500"/>
          </a:xfrm>
        </p:spPr>
        <p:txBody>
          <a:bodyPr>
            <a:normAutofit/>
          </a:bodyPr>
          <a:lstStyle>
            <a:lvl1pPr marL="0" indent="0" algn="ctr">
              <a:spcBef>
                <a:spcPts val="0"/>
              </a:spcBef>
              <a:buNone/>
              <a:defRPr sz="2200" b="1">
                <a:solidFill>
                  <a:schemeClr val="accent1"/>
                </a:solidFill>
                <a:latin typeface="Proxima Nova" panose="02000506030000020004" pitchFamily="2" charset="0"/>
              </a:defRPr>
            </a:lvl1pPr>
          </a:lstStyle>
          <a:p>
            <a:pPr lvl="0"/>
            <a:endParaRPr lang="en-US"/>
          </a:p>
        </p:txBody>
      </p:sp>
      <p:sp>
        <p:nvSpPr>
          <p:cNvPr id="24" name="Text Placeholder 4"/>
          <p:cNvSpPr>
            <a:spLocks noGrp="1"/>
          </p:cNvSpPr>
          <p:nvPr>
            <p:ph type="body" sz="quarter" idx="23"/>
          </p:nvPr>
        </p:nvSpPr>
        <p:spPr>
          <a:xfrm>
            <a:off x="8021783" y="3130043"/>
            <a:ext cx="3295505" cy="584707"/>
          </a:xfrm>
        </p:spPr>
        <p:txBody>
          <a:bodyPr>
            <a:normAutofit/>
          </a:bodyPr>
          <a:lstStyle>
            <a:lvl1pPr marL="0" indent="0" algn="ctr">
              <a:spcBef>
                <a:spcPts val="0"/>
              </a:spcBef>
              <a:buNone/>
              <a:defRPr sz="2200" b="1">
                <a:solidFill>
                  <a:schemeClr val="accent1"/>
                </a:solidFill>
                <a:latin typeface="Proxima Nova" panose="02000506030000020004" pitchFamily="2" charset="0"/>
              </a:defRPr>
            </a:lvl1pPr>
          </a:lstStyle>
          <a:p>
            <a:pPr lvl="0"/>
            <a:endParaRPr lang="en-US"/>
          </a:p>
        </p:txBody>
      </p:sp>
      <p:sp>
        <p:nvSpPr>
          <p:cNvPr id="25" name="Text Placeholder 4"/>
          <p:cNvSpPr>
            <a:spLocks noGrp="1"/>
          </p:cNvSpPr>
          <p:nvPr>
            <p:ph type="body" sz="quarter" idx="24"/>
          </p:nvPr>
        </p:nvSpPr>
        <p:spPr>
          <a:xfrm>
            <a:off x="4448248" y="3124200"/>
            <a:ext cx="3295505" cy="571500"/>
          </a:xfrm>
        </p:spPr>
        <p:txBody>
          <a:bodyPr>
            <a:normAutofit/>
          </a:bodyPr>
          <a:lstStyle>
            <a:lvl1pPr marL="0" indent="0" algn="ctr">
              <a:spcBef>
                <a:spcPts val="0"/>
              </a:spcBef>
              <a:buNone/>
              <a:defRPr sz="2200" b="1">
                <a:solidFill>
                  <a:schemeClr val="accent1"/>
                </a:solidFill>
                <a:latin typeface="Proxima Nova" panose="02000506030000020004" pitchFamily="2" charset="0"/>
              </a:defRPr>
            </a:lvl1pPr>
          </a:lstStyle>
          <a:p>
            <a:pPr lvl="0"/>
            <a:endParaRPr lang="en-US"/>
          </a:p>
        </p:txBody>
      </p:sp>
    </p:spTree>
    <p:extLst>
      <p:ext uri="{BB962C8B-B14F-4D97-AF65-F5344CB8AC3E}">
        <p14:creationId xmlns:p14="http://schemas.microsoft.com/office/powerpoint/2010/main" val="77591317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1335209"/>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2657" y="549276"/>
            <a:ext cx="2791043" cy="980586"/>
          </a:xfrm>
          <a:prstGeom prst="rect">
            <a:avLst/>
          </a:prstGeom>
        </p:spPr>
      </p:pic>
    </p:spTree>
    <p:extLst>
      <p:ext uri="{BB962C8B-B14F-4D97-AF65-F5344CB8AC3E}">
        <p14:creationId xmlns:p14="http://schemas.microsoft.com/office/powerpoint/2010/main" val="395856090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Photos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7"/>
            <a:ext cx="10442575" cy="688974"/>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2657" y="549276"/>
            <a:ext cx="2791043" cy="980586"/>
          </a:xfrm>
          <a:prstGeom prst="rect">
            <a:avLst/>
          </a:prstGeom>
        </p:spPr>
      </p:pic>
      <p:sp>
        <p:nvSpPr>
          <p:cNvPr id="35" name="Picture Placeholder 60"/>
          <p:cNvSpPr>
            <a:spLocks noGrp="1" noChangeAspect="1"/>
          </p:cNvSpPr>
          <p:nvPr>
            <p:ph type="pic" sz="quarter" idx="31"/>
          </p:nvPr>
        </p:nvSpPr>
        <p:spPr>
          <a:xfrm>
            <a:off x="2297275" y="183472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36" name="Picture Placeholder 60"/>
          <p:cNvSpPr>
            <a:spLocks noGrp="1" noChangeAspect="1"/>
          </p:cNvSpPr>
          <p:nvPr>
            <p:ph type="pic" sz="quarter" idx="32"/>
          </p:nvPr>
        </p:nvSpPr>
        <p:spPr>
          <a:xfrm>
            <a:off x="5592925" y="183472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37" name="Picture Placeholder 60"/>
          <p:cNvSpPr>
            <a:spLocks noGrp="1" noChangeAspect="1"/>
          </p:cNvSpPr>
          <p:nvPr>
            <p:ph type="pic" sz="quarter" idx="33"/>
          </p:nvPr>
        </p:nvSpPr>
        <p:spPr>
          <a:xfrm>
            <a:off x="8717125" y="183472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38" name="Picture Placeholder 60"/>
          <p:cNvSpPr>
            <a:spLocks noGrp="1" noChangeAspect="1"/>
          </p:cNvSpPr>
          <p:nvPr>
            <p:ph type="pic" sz="quarter" idx="34"/>
          </p:nvPr>
        </p:nvSpPr>
        <p:spPr>
          <a:xfrm>
            <a:off x="2297275" y="420480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39" name="Picture Placeholder 60"/>
          <p:cNvSpPr>
            <a:spLocks noGrp="1" noChangeAspect="1"/>
          </p:cNvSpPr>
          <p:nvPr>
            <p:ph type="pic" sz="quarter" idx="35"/>
          </p:nvPr>
        </p:nvSpPr>
        <p:spPr>
          <a:xfrm>
            <a:off x="5592925" y="420480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
        <p:nvSpPr>
          <p:cNvPr id="40" name="Picture Placeholder 60"/>
          <p:cNvSpPr>
            <a:spLocks noGrp="1" noChangeAspect="1"/>
          </p:cNvSpPr>
          <p:nvPr>
            <p:ph type="pic" sz="quarter" idx="36"/>
          </p:nvPr>
        </p:nvSpPr>
        <p:spPr>
          <a:xfrm>
            <a:off x="8717125" y="4204808"/>
            <a:ext cx="1188000" cy="1188000"/>
          </a:xfrm>
          <a:prstGeom prst="round2DiagRect">
            <a:avLst/>
          </a:prstGeom>
          <a:noFill/>
          <a:ln w="38100">
            <a:solidFill>
              <a:schemeClr val="accent2"/>
            </a:solidFill>
          </a:ln>
        </p:spPr>
        <p:txBody>
          <a:bodyPr>
            <a:normAutofit/>
          </a:bodyPr>
          <a:lstStyle>
            <a:lvl1pPr marL="0" indent="0">
              <a:buNone/>
              <a:defRPr sz="1800">
                <a:solidFill>
                  <a:schemeClr val="tx2"/>
                </a:solidFill>
              </a:defRPr>
            </a:lvl1pPr>
          </a:lstStyle>
          <a:p>
            <a:r>
              <a:rPr lang="en-US"/>
              <a:t>Click icon to add picture</a:t>
            </a:r>
          </a:p>
        </p:txBody>
      </p:sp>
    </p:spTree>
    <p:extLst>
      <p:ext uri="{BB962C8B-B14F-4D97-AF65-F5344CB8AC3E}">
        <p14:creationId xmlns:p14="http://schemas.microsoft.com/office/powerpoint/2010/main" val="41866399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3 Photos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7"/>
            <a:ext cx="10442575" cy="688974"/>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2657" y="549276"/>
            <a:ext cx="2791043" cy="980586"/>
          </a:xfrm>
          <a:prstGeom prst="rect">
            <a:avLst/>
          </a:prstGeom>
        </p:spPr>
      </p:pic>
      <p:sp>
        <p:nvSpPr>
          <p:cNvPr id="21" name="Picture Placeholder 20"/>
          <p:cNvSpPr>
            <a:spLocks noGrp="1"/>
          </p:cNvSpPr>
          <p:nvPr>
            <p:ph type="pic" sz="quarter" idx="10"/>
          </p:nvPr>
        </p:nvSpPr>
        <p:spPr>
          <a:xfrm>
            <a:off x="1293814" y="2091389"/>
            <a:ext cx="2317822" cy="2366311"/>
          </a:xfrm>
          <a:custGeom>
            <a:avLst/>
            <a:gdLst>
              <a:gd name="connsiteX0" fmla="*/ 1523260 w 2081359"/>
              <a:gd name="connsiteY0" fmla="*/ 380 h 2124901"/>
              <a:gd name="connsiteX1" fmla="*/ 2019320 w 2081359"/>
              <a:gd name="connsiteY1" fmla="*/ 63338 h 2124901"/>
              <a:gd name="connsiteX2" fmla="*/ 62040 w 2081359"/>
              <a:gd name="connsiteY2" fmla="*/ 2061564 h 2124901"/>
              <a:gd name="connsiteX3" fmla="*/ 1523260 w 2081359"/>
              <a:gd name="connsiteY3" fmla="*/ 380 h 2124901"/>
            </a:gdLst>
            <a:ahLst/>
            <a:cxnLst>
              <a:cxn ang="0">
                <a:pos x="connsiteX0" y="connsiteY0"/>
              </a:cxn>
              <a:cxn ang="0">
                <a:pos x="connsiteX1" y="connsiteY1"/>
              </a:cxn>
              <a:cxn ang="0">
                <a:pos x="connsiteX2" y="connsiteY2"/>
              </a:cxn>
              <a:cxn ang="0">
                <a:pos x="connsiteX3" y="connsiteY3"/>
              </a:cxn>
            </a:cxnLst>
            <a:rect l="l" t="t" r="r" b="b"/>
            <a:pathLst>
              <a:path w="2081359" h="2124901">
                <a:moveTo>
                  <a:pt x="1523260" y="380"/>
                </a:moveTo>
                <a:cubicBezTo>
                  <a:pt x="1679693" y="3359"/>
                  <a:pt x="1845483" y="23900"/>
                  <a:pt x="2019320" y="63338"/>
                </a:cubicBezTo>
                <a:cubicBezTo>
                  <a:pt x="2328364" y="1483130"/>
                  <a:pt x="1452739" y="2377073"/>
                  <a:pt x="62040" y="2061564"/>
                </a:cubicBezTo>
                <a:cubicBezTo>
                  <a:pt x="-208373" y="819246"/>
                  <a:pt x="428225" y="-20469"/>
                  <a:pt x="1523260" y="380"/>
                </a:cubicBezTo>
                <a:close/>
              </a:path>
            </a:pathLst>
          </a:custGeom>
          <a:ln w="31750">
            <a:solidFill>
              <a:schemeClr val="accent5"/>
            </a:solidFill>
          </a:ln>
        </p:spPr>
        <p:txBody>
          <a:bodyPr wrap="square">
            <a:noAutofit/>
          </a:bodyPr>
          <a:lstStyle/>
          <a:p>
            <a:endParaRPr lang="en-US"/>
          </a:p>
        </p:txBody>
      </p:sp>
      <p:sp>
        <p:nvSpPr>
          <p:cNvPr id="22" name="Picture Placeholder 21"/>
          <p:cNvSpPr>
            <a:spLocks noGrp="1"/>
          </p:cNvSpPr>
          <p:nvPr>
            <p:ph type="pic" sz="quarter" idx="11"/>
          </p:nvPr>
        </p:nvSpPr>
        <p:spPr>
          <a:xfrm>
            <a:off x="4951414" y="2091389"/>
            <a:ext cx="2317822" cy="2366311"/>
          </a:xfrm>
          <a:custGeom>
            <a:avLst/>
            <a:gdLst>
              <a:gd name="connsiteX0" fmla="*/ 1523260 w 2081359"/>
              <a:gd name="connsiteY0" fmla="*/ 380 h 2124901"/>
              <a:gd name="connsiteX1" fmla="*/ 2019320 w 2081359"/>
              <a:gd name="connsiteY1" fmla="*/ 63338 h 2124901"/>
              <a:gd name="connsiteX2" fmla="*/ 62040 w 2081359"/>
              <a:gd name="connsiteY2" fmla="*/ 2061564 h 2124901"/>
              <a:gd name="connsiteX3" fmla="*/ 1523260 w 2081359"/>
              <a:gd name="connsiteY3" fmla="*/ 380 h 2124901"/>
            </a:gdLst>
            <a:ahLst/>
            <a:cxnLst>
              <a:cxn ang="0">
                <a:pos x="connsiteX0" y="connsiteY0"/>
              </a:cxn>
              <a:cxn ang="0">
                <a:pos x="connsiteX1" y="connsiteY1"/>
              </a:cxn>
              <a:cxn ang="0">
                <a:pos x="connsiteX2" y="connsiteY2"/>
              </a:cxn>
              <a:cxn ang="0">
                <a:pos x="connsiteX3" y="connsiteY3"/>
              </a:cxn>
            </a:cxnLst>
            <a:rect l="l" t="t" r="r" b="b"/>
            <a:pathLst>
              <a:path w="2081359" h="2124901">
                <a:moveTo>
                  <a:pt x="1523260" y="380"/>
                </a:moveTo>
                <a:cubicBezTo>
                  <a:pt x="1679693" y="3359"/>
                  <a:pt x="1845483" y="23900"/>
                  <a:pt x="2019320" y="63338"/>
                </a:cubicBezTo>
                <a:cubicBezTo>
                  <a:pt x="2328364" y="1483130"/>
                  <a:pt x="1452739" y="2377073"/>
                  <a:pt x="62040" y="2061564"/>
                </a:cubicBezTo>
                <a:cubicBezTo>
                  <a:pt x="-208373" y="819246"/>
                  <a:pt x="428225" y="-20469"/>
                  <a:pt x="1523260" y="380"/>
                </a:cubicBezTo>
                <a:close/>
              </a:path>
            </a:pathLst>
          </a:custGeom>
          <a:ln w="31750">
            <a:solidFill>
              <a:schemeClr val="accent2"/>
            </a:solidFill>
          </a:ln>
        </p:spPr>
        <p:txBody>
          <a:bodyPr wrap="square">
            <a:noAutofit/>
          </a:bodyPr>
          <a:lstStyle/>
          <a:p>
            <a:endParaRPr lang="en-US"/>
          </a:p>
        </p:txBody>
      </p:sp>
      <p:sp>
        <p:nvSpPr>
          <p:cNvPr id="23" name="Picture Placeholder 22"/>
          <p:cNvSpPr>
            <a:spLocks noGrp="1"/>
          </p:cNvSpPr>
          <p:nvPr>
            <p:ph type="pic" sz="quarter" idx="12"/>
          </p:nvPr>
        </p:nvSpPr>
        <p:spPr>
          <a:xfrm>
            <a:off x="8609014" y="2091389"/>
            <a:ext cx="2317822" cy="2366311"/>
          </a:xfrm>
          <a:custGeom>
            <a:avLst/>
            <a:gdLst>
              <a:gd name="connsiteX0" fmla="*/ 1523260 w 2081359"/>
              <a:gd name="connsiteY0" fmla="*/ 380 h 2124901"/>
              <a:gd name="connsiteX1" fmla="*/ 2019320 w 2081359"/>
              <a:gd name="connsiteY1" fmla="*/ 63338 h 2124901"/>
              <a:gd name="connsiteX2" fmla="*/ 62040 w 2081359"/>
              <a:gd name="connsiteY2" fmla="*/ 2061564 h 2124901"/>
              <a:gd name="connsiteX3" fmla="*/ 1523260 w 2081359"/>
              <a:gd name="connsiteY3" fmla="*/ 380 h 2124901"/>
            </a:gdLst>
            <a:ahLst/>
            <a:cxnLst>
              <a:cxn ang="0">
                <a:pos x="connsiteX0" y="connsiteY0"/>
              </a:cxn>
              <a:cxn ang="0">
                <a:pos x="connsiteX1" y="connsiteY1"/>
              </a:cxn>
              <a:cxn ang="0">
                <a:pos x="connsiteX2" y="connsiteY2"/>
              </a:cxn>
              <a:cxn ang="0">
                <a:pos x="connsiteX3" y="connsiteY3"/>
              </a:cxn>
            </a:cxnLst>
            <a:rect l="l" t="t" r="r" b="b"/>
            <a:pathLst>
              <a:path w="2081359" h="2124901">
                <a:moveTo>
                  <a:pt x="1523260" y="380"/>
                </a:moveTo>
                <a:cubicBezTo>
                  <a:pt x="1679693" y="3359"/>
                  <a:pt x="1845483" y="23900"/>
                  <a:pt x="2019320" y="63338"/>
                </a:cubicBezTo>
                <a:cubicBezTo>
                  <a:pt x="2328364" y="1483130"/>
                  <a:pt x="1452739" y="2377073"/>
                  <a:pt x="62040" y="2061564"/>
                </a:cubicBezTo>
                <a:cubicBezTo>
                  <a:pt x="-208373" y="819246"/>
                  <a:pt x="428225" y="-20469"/>
                  <a:pt x="1523260" y="380"/>
                </a:cubicBezTo>
                <a:close/>
              </a:path>
            </a:pathLst>
          </a:custGeom>
          <a:ln w="31750">
            <a:solidFill>
              <a:schemeClr val="accent3"/>
            </a:solidFill>
          </a:ln>
        </p:spPr>
        <p:txBody>
          <a:bodyPr wrap="square">
            <a:noAutofit/>
          </a:bodyPr>
          <a:lstStyle/>
          <a:p>
            <a:endParaRPr lang="en-US"/>
          </a:p>
        </p:txBody>
      </p:sp>
    </p:spTree>
    <p:extLst>
      <p:ext uri="{BB962C8B-B14F-4D97-AF65-F5344CB8AC3E}">
        <p14:creationId xmlns:p14="http://schemas.microsoft.com/office/powerpoint/2010/main" val="170746546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o imag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4700016" cy="6858000"/>
          </a:xfrm>
          <a:prstGeom prst="rect">
            <a:avLst/>
          </a:prstGeom>
          <a:gradFill>
            <a:gsLst>
              <a:gs pos="0">
                <a:srgbClr val="002060"/>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userDrawn="1"/>
        </p:nvSpPr>
        <p:spPr>
          <a:xfrm>
            <a:off x="-1" y="0"/>
            <a:ext cx="4712276" cy="3967984"/>
          </a:xfrm>
          <a:custGeom>
            <a:avLst/>
            <a:gdLst>
              <a:gd name="connsiteX0" fmla="*/ 0 w 4712276"/>
              <a:gd name="connsiteY0" fmla="*/ 0 h 3967984"/>
              <a:gd name="connsiteX1" fmla="*/ 1744133 w 4712276"/>
              <a:gd name="connsiteY1" fmla="*/ 0 h 3967984"/>
              <a:gd name="connsiteX2" fmla="*/ 1744133 w 4712276"/>
              <a:gd name="connsiteY2" fmla="*/ 0 h 3967984"/>
              <a:gd name="connsiteX3" fmla="*/ 4706083 w 4712276"/>
              <a:gd name="connsiteY3" fmla="*/ 0 h 3967984"/>
              <a:gd name="connsiteX4" fmla="*/ 4712276 w 4712276"/>
              <a:gd name="connsiteY4" fmla="*/ 3576 h 3967984"/>
              <a:gd name="connsiteX5" fmla="*/ 4666803 w 4712276"/>
              <a:gd name="connsiteY5" fmla="*/ 165328 h 3967984"/>
              <a:gd name="connsiteX6" fmla="*/ 4132148 w 4712276"/>
              <a:gd name="connsiteY6" fmla="*/ 1342111 h 3967984"/>
              <a:gd name="connsiteX7" fmla="*/ 177467 w 4712276"/>
              <a:gd name="connsiteY7" fmla="*/ 3946966 h 3967984"/>
              <a:gd name="connsiteX8" fmla="*/ 0 w 4712276"/>
              <a:gd name="connsiteY8" fmla="*/ 3967984 h 3967984"/>
              <a:gd name="connsiteX9" fmla="*/ 0 w 4712276"/>
              <a:gd name="connsiteY9" fmla="*/ 2371301 h 3967984"/>
              <a:gd name="connsiteX10" fmla="*/ 0 w 4712276"/>
              <a:gd name="connsiteY10" fmla="*/ 2371301 h 396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2276" h="3967984">
                <a:moveTo>
                  <a:pt x="0" y="0"/>
                </a:moveTo>
                <a:lnTo>
                  <a:pt x="1744133" y="0"/>
                </a:lnTo>
                <a:lnTo>
                  <a:pt x="1744133" y="0"/>
                </a:lnTo>
                <a:lnTo>
                  <a:pt x="4706083" y="0"/>
                </a:lnTo>
                <a:lnTo>
                  <a:pt x="4712276" y="3576"/>
                </a:lnTo>
                <a:lnTo>
                  <a:pt x="4666803" y="165328"/>
                </a:lnTo>
                <a:cubicBezTo>
                  <a:pt x="4531616" y="584195"/>
                  <a:pt x="4351612" y="978043"/>
                  <a:pt x="4132148" y="1342111"/>
                </a:cubicBezTo>
                <a:cubicBezTo>
                  <a:pt x="3292011" y="2735807"/>
                  <a:pt x="1873604" y="3693098"/>
                  <a:pt x="177467" y="3946966"/>
                </a:cubicBezTo>
                <a:lnTo>
                  <a:pt x="0" y="3967984"/>
                </a:lnTo>
                <a:lnTo>
                  <a:pt x="0" y="2371301"/>
                </a:lnTo>
                <a:lnTo>
                  <a:pt x="0" y="2371301"/>
                </a:lnTo>
                <a:close/>
              </a:path>
            </a:pathLst>
          </a:custGeom>
          <a:gradFill>
            <a:gsLst>
              <a:gs pos="100000">
                <a:srgbClr val="002060">
                  <a:alpha val="50000"/>
                </a:srgbClr>
              </a:gs>
              <a:gs pos="0">
                <a:schemeClr val="accent4">
                  <a:lumMod val="100000"/>
                  <a:alpha val="3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a:spLocks/>
          </p:cNvSpPr>
          <p:nvPr userDrawn="1"/>
        </p:nvSpPr>
        <p:spPr bwMode="auto">
          <a:xfrm rot="5400000" flipH="1">
            <a:off x="-1886234" y="1886234"/>
            <a:ext cx="6837399" cy="3064930"/>
          </a:xfrm>
          <a:custGeom>
            <a:avLst/>
            <a:gdLst>
              <a:gd name="connsiteX0" fmla="*/ 6837399 w 6837399"/>
              <a:gd name="connsiteY0" fmla="*/ 3064930 h 3064930"/>
              <a:gd name="connsiteX1" fmla="*/ 6837399 w 6837399"/>
              <a:gd name="connsiteY1" fmla="*/ 187713 h 3064930"/>
              <a:gd name="connsiteX2" fmla="*/ 6655309 w 6837399"/>
              <a:gd name="connsiteY2" fmla="*/ 141306 h 3064930"/>
              <a:gd name="connsiteX3" fmla="*/ 5216586 w 6837399"/>
              <a:gd name="connsiteY3" fmla="*/ 1101 h 3064930"/>
              <a:gd name="connsiteX4" fmla="*/ 3902 w 6837399"/>
              <a:gd name="connsiteY4" fmla="*/ 3058087 h 3064930"/>
              <a:gd name="connsiteX5" fmla="*/ 0 w 6837399"/>
              <a:gd name="connsiteY5" fmla="*/ 3064930 h 306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7399" h="3064930">
                <a:moveTo>
                  <a:pt x="6837399" y="3064930"/>
                </a:moveTo>
                <a:lnTo>
                  <a:pt x="6837399" y="187713"/>
                </a:lnTo>
                <a:lnTo>
                  <a:pt x="6655309" y="141306"/>
                </a:lnTo>
                <a:cubicBezTo>
                  <a:pt x="6174028" y="38015"/>
                  <a:pt x="5691919" y="-7878"/>
                  <a:pt x="5216586" y="1101"/>
                </a:cubicBezTo>
                <a:cubicBezTo>
                  <a:pt x="3137008" y="40380"/>
                  <a:pt x="1187146" y="1129918"/>
                  <a:pt x="3902" y="3058087"/>
                </a:cubicBezTo>
                <a:lnTo>
                  <a:pt x="0" y="3064930"/>
                </a:lnTo>
                <a:close/>
              </a:path>
            </a:pathLst>
          </a:custGeom>
          <a:gradFill>
            <a:gsLst>
              <a:gs pos="100000">
                <a:schemeClr val="accent1">
                  <a:lumMod val="75000"/>
                </a:schemeClr>
              </a:gs>
              <a:gs pos="0">
                <a:schemeClr val="accent1">
                  <a:lumMod val="60000"/>
                  <a:lumOff val="40000"/>
                  <a:alpha val="50000"/>
                </a:schemeClr>
              </a:gs>
            </a:gsLst>
            <a:lin ang="9000000" scaled="0"/>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0" name="Text Placeholder 39"/>
          <p:cNvSpPr>
            <a:spLocks noGrp="1"/>
          </p:cNvSpPr>
          <p:nvPr>
            <p:ph type="body" sz="quarter" idx="11"/>
          </p:nvPr>
        </p:nvSpPr>
        <p:spPr>
          <a:xfrm>
            <a:off x="5168729" y="549276"/>
            <a:ext cx="6233224" cy="5508624"/>
          </a:xfrm>
        </p:spPr>
        <p:txBody>
          <a:bodyPr>
            <a:normAutofit/>
          </a:bodyPr>
          <a:lstStyle>
            <a:lvl1pPr marL="0" indent="0">
              <a:lnSpc>
                <a:spcPct val="120000"/>
              </a:lnSpc>
              <a:spcBef>
                <a:spcPts val="0"/>
              </a:spcBef>
              <a:spcAft>
                <a:spcPts val="1000"/>
              </a:spcAft>
              <a:buNone/>
              <a:defRPr sz="2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Rectangle 4"/>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7" name="Freeform 5"/>
          <p:cNvSpPr>
            <a:spLocks/>
          </p:cNvSpPr>
          <p:nvPr userDrawn="1"/>
        </p:nvSpPr>
        <p:spPr bwMode="auto">
          <a:xfrm rot="10800000" flipH="1">
            <a:off x="3996266" y="6160995"/>
            <a:ext cx="703749" cy="697004"/>
          </a:xfrm>
          <a:custGeom>
            <a:avLst/>
            <a:gdLst>
              <a:gd name="T0" fmla="*/ 527 w 527"/>
              <a:gd name="T1" fmla="*/ 0 h 522"/>
              <a:gd name="T2" fmla="*/ 22 w 527"/>
              <a:gd name="T3" fmla="*/ 0 h 522"/>
              <a:gd name="T4" fmla="*/ 0 w 527"/>
              <a:gd name="T5" fmla="*/ 132 h 522"/>
              <a:gd name="T6" fmla="*/ 389 w 527"/>
              <a:gd name="T7" fmla="*/ 522 h 522"/>
              <a:gd name="T8" fmla="*/ 527 w 527"/>
              <a:gd name="T9" fmla="*/ 497 h 522"/>
              <a:gd name="T10" fmla="*/ 527 w 527"/>
              <a:gd name="T11" fmla="*/ 0 h 522"/>
            </a:gdLst>
            <a:ahLst/>
            <a:cxnLst>
              <a:cxn ang="0">
                <a:pos x="T0" y="T1"/>
              </a:cxn>
              <a:cxn ang="0">
                <a:pos x="T2" y="T3"/>
              </a:cxn>
              <a:cxn ang="0">
                <a:pos x="T4" y="T5"/>
              </a:cxn>
              <a:cxn ang="0">
                <a:pos x="T6" y="T7"/>
              </a:cxn>
              <a:cxn ang="0">
                <a:pos x="T8" y="T9"/>
              </a:cxn>
              <a:cxn ang="0">
                <a:pos x="T10" y="T11"/>
              </a:cxn>
            </a:cxnLst>
            <a:rect l="0" t="0" r="r" b="b"/>
            <a:pathLst>
              <a:path w="527" h="522">
                <a:moveTo>
                  <a:pt x="527" y="0"/>
                </a:moveTo>
                <a:cubicBezTo>
                  <a:pt x="22" y="0"/>
                  <a:pt x="22" y="0"/>
                  <a:pt x="22" y="0"/>
                </a:cubicBezTo>
                <a:cubicBezTo>
                  <a:pt x="8" y="42"/>
                  <a:pt x="0" y="86"/>
                  <a:pt x="0" y="132"/>
                </a:cubicBezTo>
                <a:cubicBezTo>
                  <a:pt x="0" y="348"/>
                  <a:pt x="174" y="522"/>
                  <a:pt x="389" y="522"/>
                </a:cubicBezTo>
                <a:cubicBezTo>
                  <a:pt x="438" y="522"/>
                  <a:pt x="485" y="513"/>
                  <a:pt x="527" y="497"/>
                </a:cubicBezTo>
                <a:lnTo>
                  <a:pt x="527"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Picture Placeholder 11"/>
          <p:cNvSpPr>
            <a:spLocks noGrp="1" noChangeAspect="1"/>
          </p:cNvSpPr>
          <p:nvPr>
            <p:ph type="pic" sz="quarter" idx="12"/>
          </p:nvPr>
        </p:nvSpPr>
        <p:spPr>
          <a:xfrm>
            <a:off x="1000632" y="1628800"/>
            <a:ext cx="2698752" cy="2698752"/>
          </a:xfrm>
          <a:custGeom>
            <a:avLst/>
            <a:gdLst>
              <a:gd name="connsiteX0" fmla="*/ 2381646 w 4763292"/>
              <a:gd name="connsiteY0" fmla="*/ 0 h 4763292"/>
              <a:gd name="connsiteX1" fmla="*/ 4763292 w 4763292"/>
              <a:gd name="connsiteY1" fmla="*/ 2381646 h 4763292"/>
              <a:gd name="connsiteX2" fmla="*/ 2381646 w 4763292"/>
              <a:gd name="connsiteY2" fmla="*/ 4763292 h 4763292"/>
              <a:gd name="connsiteX3" fmla="*/ 0 w 4763292"/>
              <a:gd name="connsiteY3" fmla="*/ 2381646 h 4763292"/>
              <a:gd name="connsiteX4" fmla="*/ 2381646 w 4763292"/>
              <a:gd name="connsiteY4" fmla="*/ 0 h 476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292" h="4763292">
                <a:moveTo>
                  <a:pt x="2381646" y="0"/>
                </a:moveTo>
                <a:cubicBezTo>
                  <a:pt x="3696993" y="0"/>
                  <a:pt x="4763292" y="1066299"/>
                  <a:pt x="4763292" y="2381646"/>
                </a:cubicBezTo>
                <a:cubicBezTo>
                  <a:pt x="4763292" y="3696993"/>
                  <a:pt x="3696993" y="4763292"/>
                  <a:pt x="2381646" y="4763292"/>
                </a:cubicBezTo>
                <a:cubicBezTo>
                  <a:pt x="1066299" y="4763292"/>
                  <a:pt x="0" y="3696993"/>
                  <a:pt x="0" y="2381646"/>
                </a:cubicBezTo>
                <a:cubicBezTo>
                  <a:pt x="0" y="1066299"/>
                  <a:pt x="1066299" y="0"/>
                  <a:pt x="2381646" y="0"/>
                </a:cubicBezTo>
                <a:close/>
              </a:path>
            </a:pathLst>
          </a:custGeom>
          <a:ln w="50800">
            <a:solidFill>
              <a:schemeClr val="accent2"/>
            </a:solidFill>
          </a:ln>
        </p:spPr>
        <p:txBody>
          <a:bodyPr wrap="square">
            <a:noAutofit/>
          </a:bodyPr>
          <a:lstStyle/>
          <a:p>
            <a:endParaRPr lang="en-US"/>
          </a:p>
        </p:txBody>
      </p:sp>
      <p:sp>
        <p:nvSpPr>
          <p:cNvPr id="42" name="Freeform 41"/>
          <p:cNvSpPr/>
          <p:nvPr userDrawn="1"/>
        </p:nvSpPr>
        <p:spPr>
          <a:xfrm rot="5400000">
            <a:off x="985207" y="319612"/>
            <a:ext cx="4047067" cy="3407843"/>
          </a:xfrm>
          <a:custGeom>
            <a:avLst/>
            <a:gdLst>
              <a:gd name="connsiteX0" fmla="*/ 0 w 4712276"/>
              <a:gd name="connsiteY0" fmla="*/ 0 h 3967984"/>
              <a:gd name="connsiteX1" fmla="*/ 1744133 w 4712276"/>
              <a:gd name="connsiteY1" fmla="*/ 0 h 3967984"/>
              <a:gd name="connsiteX2" fmla="*/ 1744133 w 4712276"/>
              <a:gd name="connsiteY2" fmla="*/ 0 h 3967984"/>
              <a:gd name="connsiteX3" fmla="*/ 4706083 w 4712276"/>
              <a:gd name="connsiteY3" fmla="*/ 0 h 3967984"/>
              <a:gd name="connsiteX4" fmla="*/ 4712276 w 4712276"/>
              <a:gd name="connsiteY4" fmla="*/ 3576 h 3967984"/>
              <a:gd name="connsiteX5" fmla="*/ 4666803 w 4712276"/>
              <a:gd name="connsiteY5" fmla="*/ 165328 h 3967984"/>
              <a:gd name="connsiteX6" fmla="*/ 4132148 w 4712276"/>
              <a:gd name="connsiteY6" fmla="*/ 1342111 h 3967984"/>
              <a:gd name="connsiteX7" fmla="*/ 177467 w 4712276"/>
              <a:gd name="connsiteY7" fmla="*/ 3946966 h 3967984"/>
              <a:gd name="connsiteX8" fmla="*/ 0 w 4712276"/>
              <a:gd name="connsiteY8" fmla="*/ 3967984 h 3967984"/>
              <a:gd name="connsiteX9" fmla="*/ 0 w 4712276"/>
              <a:gd name="connsiteY9" fmla="*/ 2371301 h 3967984"/>
              <a:gd name="connsiteX10" fmla="*/ 0 w 4712276"/>
              <a:gd name="connsiteY10" fmla="*/ 2371301 h 396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2276" h="3967984">
                <a:moveTo>
                  <a:pt x="0" y="0"/>
                </a:moveTo>
                <a:lnTo>
                  <a:pt x="1744133" y="0"/>
                </a:lnTo>
                <a:lnTo>
                  <a:pt x="1744133" y="0"/>
                </a:lnTo>
                <a:lnTo>
                  <a:pt x="4706083" y="0"/>
                </a:lnTo>
                <a:lnTo>
                  <a:pt x="4712276" y="3576"/>
                </a:lnTo>
                <a:lnTo>
                  <a:pt x="4666803" y="165328"/>
                </a:lnTo>
                <a:cubicBezTo>
                  <a:pt x="4531616" y="584195"/>
                  <a:pt x="4351612" y="978043"/>
                  <a:pt x="4132148" y="1342111"/>
                </a:cubicBezTo>
                <a:cubicBezTo>
                  <a:pt x="3292011" y="2735807"/>
                  <a:pt x="1873604" y="3693098"/>
                  <a:pt x="177467" y="3946966"/>
                </a:cubicBezTo>
                <a:lnTo>
                  <a:pt x="0" y="3967984"/>
                </a:lnTo>
                <a:lnTo>
                  <a:pt x="0" y="2371301"/>
                </a:lnTo>
                <a:lnTo>
                  <a:pt x="0" y="2371301"/>
                </a:lnTo>
                <a:close/>
              </a:path>
            </a:pathLst>
          </a:custGeom>
          <a:gradFill>
            <a:gsLst>
              <a:gs pos="100000">
                <a:srgbClr val="002060">
                  <a:alpha val="50000"/>
                </a:srgbClr>
              </a:gs>
              <a:gs pos="0">
                <a:schemeClr val="accent4">
                  <a:lumMod val="100000"/>
                  <a:alpha val="3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rot="919349">
            <a:off x="743621" y="728766"/>
            <a:ext cx="1480820" cy="1480820"/>
            <a:chOff x="3365500" y="-2252663"/>
            <a:chExt cx="1643063" cy="1643063"/>
          </a:xfrm>
        </p:grpSpPr>
        <p:sp>
          <p:nvSpPr>
            <p:cNvPr id="28" name="Freeform 9"/>
            <p:cNvSpPr>
              <a:spLocks/>
            </p:cNvSpPr>
            <p:nvPr userDrawn="1"/>
          </p:nvSpPr>
          <p:spPr bwMode="auto">
            <a:xfrm>
              <a:off x="3735388" y="-1879601"/>
              <a:ext cx="601663" cy="600075"/>
            </a:xfrm>
            <a:custGeom>
              <a:avLst/>
              <a:gdLst>
                <a:gd name="T0" fmla="*/ 25 w 202"/>
                <a:gd name="T1" fmla="*/ 24 h 201"/>
                <a:gd name="T2" fmla="*/ 25 w 202"/>
                <a:gd name="T3" fmla="*/ 24 h 201"/>
                <a:gd name="T4" fmla="*/ 177 w 202"/>
                <a:gd name="T5" fmla="*/ 177 h 201"/>
                <a:gd name="T6" fmla="*/ 25 w 202"/>
                <a:gd name="T7" fmla="*/ 24 h 201"/>
              </a:gdLst>
              <a:ahLst/>
              <a:cxnLst>
                <a:cxn ang="0">
                  <a:pos x="T0" y="T1"/>
                </a:cxn>
                <a:cxn ang="0">
                  <a:pos x="T2" y="T3"/>
                </a:cxn>
                <a:cxn ang="0">
                  <a:pos x="T4" y="T5"/>
                </a:cxn>
                <a:cxn ang="0">
                  <a:pos x="T6" y="T7"/>
                </a:cxn>
              </a:cxnLst>
              <a:rect l="0" t="0" r="r" b="b"/>
              <a:pathLst>
                <a:path w="202" h="201">
                  <a:moveTo>
                    <a:pt x="25" y="24"/>
                  </a:moveTo>
                  <a:cubicBezTo>
                    <a:pt x="25" y="24"/>
                    <a:pt x="25" y="24"/>
                    <a:pt x="25" y="24"/>
                  </a:cubicBezTo>
                  <a:cubicBezTo>
                    <a:pt x="0" y="132"/>
                    <a:pt x="69" y="201"/>
                    <a:pt x="177" y="177"/>
                  </a:cubicBezTo>
                  <a:cubicBezTo>
                    <a:pt x="202" y="68"/>
                    <a:pt x="133" y="0"/>
                    <a:pt x="25" y="24"/>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p:cNvSpPr>
            <p:nvPr userDrawn="1"/>
          </p:nvSpPr>
          <p:spPr bwMode="auto">
            <a:xfrm>
              <a:off x="4448175" y="-2252663"/>
              <a:ext cx="560388" cy="644525"/>
            </a:xfrm>
            <a:custGeom>
              <a:avLst/>
              <a:gdLst>
                <a:gd name="T0" fmla="*/ 94 w 188"/>
                <a:gd name="T1" fmla="*/ 0 h 216"/>
                <a:gd name="T2" fmla="*/ 94 w 188"/>
                <a:gd name="T3" fmla="*/ 0 h 216"/>
                <a:gd name="T4" fmla="*/ 94 w 188"/>
                <a:gd name="T5" fmla="*/ 216 h 216"/>
                <a:gd name="T6" fmla="*/ 94 w 188"/>
                <a:gd name="T7" fmla="*/ 0 h 216"/>
              </a:gdLst>
              <a:ahLst/>
              <a:cxnLst>
                <a:cxn ang="0">
                  <a:pos x="T0" y="T1"/>
                </a:cxn>
                <a:cxn ang="0">
                  <a:pos x="T2" y="T3"/>
                </a:cxn>
                <a:cxn ang="0">
                  <a:pos x="T4" y="T5"/>
                </a:cxn>
                <a:cxn ang="0">
                  <a:pos x="T6" y="T7"/>
                </a:cxn>
              </a:cxnLst>
              <a:rect l="0" t="0" r="r" b="b"/>
              <a:pathLst>
                <a:path w="188" h="216">
                  <a:moveTo>
                    <a:pt x="94" y="0"/>
                  </a:moveTo>
                  <a:cubicBezTo>
                    <a:pt x="94" y="0"/>
                    <a:pt x="94" y="0"/>
                    <a:pt x="94" y="0"/>
                  </a:cubicBezTo>
                  <a:cubicBezTo>
                    <a:pt x="0" y="60"/>
                    <a:pt x="0" y="156"/>
                    <a:pt x="94" y="216"/>
                  </a:cubicBezTo>
                  <a:cubicBezTo>
                    <a:pt x="188" y="156"/>
                    <a:pt x="188" y="60"/>
                    <a:pt x="94" y="0"/>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1"/>
            <p:cNvSpPr>
              <a:spLocks/>
            </p:cNvSpPr>
            <p:nvPr userDrawn="1"/>
          </p:nvSpPr>
          <p:spPr bwMode="auto">
            <a:xfrm>
              <a:off x="3365500" y="-1169988"/>
              <a:ext cx="644525" cy="560388"/>
            </a:xfrm>
            <a:custGeom>
              <a:avLst/>
              <a:gdLst>
                <a:gd name="T0" fmla="*/ 0 w 216"/>
                <a:gd name="T1" fmla="*/ 94 h 188"/>
                <a:gd name="T2" fmla="*/ 0 w 216"/>
                <a:gd name="T3" fmla="*/ 94 h 188"/>
                <a:gd name="T4" fmla="*/ 216 w 216"/>
                <a:gd name="T5" fmla="*/ 94 h 188"/>
                <a:gd name="T6" fmla="*/ 216 w 216"/>
                <a:gd name="T7" fmla="*/ 94 h 188"/>
                <a:gd name="T8" fmla="*/ 216 w 216"/>
                <a:gd name="T9" fmla="*/ 94 h 188"/>
                <a:gd name="T10" fmla="*/ 0 w 216"/>
                <a:gd name="T11" fmla="*/ 94 h 188"/>
              </a:gdLst>
              <a:ahLst/>
              <a:cxnLst>
                <a:cxn ang="0">
                  <a:pos x="T0" y="T1"/>
                </a:cxn>
                <a:cxn ang="0">
                  <a:pos x="T2" y="T3"/>
                </a:cxn>
                <a:cxn ang="0">
                  <a:pos x="T4" y="T5"/>
                </a:cxn>
                <a:cxn ang="0">
                  <a:pos x="T6" y="T7"/>
                </a:cxn>
                <a:cxn ang="0">
                  <a:pos x="T8" y="T9"/>
                </a:cxn>
                <a:cxn ang="0">
                  <a:pos x="T10" y="T11"/>
                </a:cxn>
              </a:cxnLst>
              <a:rect l="0" t="0" r="r" b="b"/>
              <a:pathLst>
                <a:path w="216" h="188">
                  <a:moveTo>
                    <a:pt x="0" y="94"/>
                  </a:moveTo>
                  <a:cubicBezTo>
                    <a:pt x="0" y="94"/>
                    <a:pt x="0" y="94"/>
                    <a:pt x="0" y="94"/>
                  </a:cubicBezTo>
                  <a:cubicBezTo>
                    <a:pt x="59" y="0"/>
                    <a:pt x="156" y="0"/>
                    <a:pt x="216" y="94"/>
                  </a:cubicBezTo>
                  <a:cubicBezTo>
                    <a:pt x="216" y="94"/>
                    <a:pt x="216" y="94"/>
                    <a:pt x="216" y="94"/>
                  </a:cubicBezTo>
                  <a:cubicBezTo>
                    <a:pt x="216" y="94"/>
                    <a:pt x="216" y="94"/>
                    <a:pt x="216" y="94"/>
                  </a:cubicBezTo>
                  <a:cubicBezTo>
                    <a:pt x="156" y="188"/>
                    <a:pt x="60" y="188"/>
                    <a:pt x="0" y="94"/>
                  </a:cubicBez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40025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Tree>
    <p:extLst>
      <p:ext uri="{BB962C8B-B14F-4D97-AF65-F5344CB8AC3E}">
        <p14:creationId xmlns:p14="http://schemas.microsoft.com/office/powerpoint/2010/main" val="289376412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Quote Slide">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6" name="Text Placeholder 5"/>
          <p:cNvSpPr>
            <a:spLocks noGrp="1"/>
          </p:cNvSpPr>
          <p:nvPr>
            <p:ph type="body" sz="quarter" idx="11"/>
          </p:nvPr>
        </p:nvSpPr>
        <p:spPr>
          <a:xfrm>
            <a:off x="985549" y="1103039"/>
            <a:ext cx="4099069" cy="5037992"/>
          </a:xfrm>
        </p:spPr>
        <p:txBody>
          <a:bodyPr>
            <a:normAutofit/>
          </a:bodyPr>
          <a:lstStyle>
            <a:lvl1pPr marL="0" indent="0">
              <a:spcBef>
                <a:spcPts val="0"/>
              </a:spcBef>
              <a:buNone/>
              <a:defRPr sz="2200" i="1">
                <a:solidFill>
                  <a:schemeClr val="bg1"/>
                </a:solidFill>
                <a:latin typeface="Baskerville BT" panose="02020602070506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Freeform 9"/>
          <p:cNvSpPr>
            <a:spLocks/>
          </p:cNvSpPr>
          <p:nvPr userDrawn="1"/>
        </p:nvSpPr>
        <p:spPr bwMode="auto">
          <a:xfrm flipH="1">
            <a:off x="4703184" y="5403720"/>
            <a:ext cx="1386951" cy="1454280"/>
          </a:xfrm>
          <a:custGeom>
            <a:avLst/>
            <a:gdLst>
              <a:gd name="T0" fmla="*/ 372 w 389"/>
              <a:gd name="T1" fmla="*/ 4 h 408"/>
              <a:gd name="T2" fmla="*/ 0 w 389"/>
              <a:gd name="T3" fmla="*/ 254 h 408"/>
              <a:gd name="T4" fmla="*/ 0 w 389"/>
              <a:gd name="T5" fmla="*/ 408 h 408"/>
              <a:gd name="T6" fmla="*/ 96 w 389"/>
              <a:gd name="T7" fmla="*/ 408 h 408"/>
              <a:gd name="T8" fmla="*/ 372 w 389"/>
              <a:gd name="T9" fmla="*/ 4 h 408"/>
            </a:gdLst>
            <a:ahLst/>
            <a:cxnLst>
              <a:cxn ang="0">
                <a:pos x="T0" y="T1"/>
              </a:cxn>
              <a:cxn ang="0">
                <a:pos x="T2" y="T3"/>
              </a:cxn>
              <a:cxn ang="0">
                <a:pos x="T4" y="T5"/>
              </a:cxn>
              <a:cxn ang="0">
                <a:pos x="T6" y="T7"/>
              </a:cxn>
              <a:cxn ang="0">
                <a:pos x="T8" y="T9"/>
              </a:cxn>
            </a:cxnLst>
            <a:rect l="0" t="0" r="r" b="b"/>
            <a:pathLst>
              <a:path w="389" h="408">
                <a:moveTo>
                  <a:pt x="372" y="4"/>
                </a:moveTo>
                <a:cubicBezTo>
                  <a:pt x="195" y="0"/>
                  <a:pt x="52" y="103"/>
                  <a:pt x="0" y="254"/>
                </a:cubicBezTo>
                <a:cubicBezTo>
                  <a:pt x="0" y="408"/>
                  <a:pt x="0" y="408"/>
                  <a:pt x="0" y="408"/>
                </a:cubicBezTo>
                <a:cubicBezTo>
                  <a:pt x="96" y="408"/>
                  <a:pt x="96" y="408"/>
                  <a:pt x="96" y="408"/>
                </a:cubicBezTo>
                <a:cubicBezTo>
                  <a:pt x="272" y="361"/>
                  <a:pt x="389" y="200"/>
                  <a:pt x="372"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flipH="1">
            <a:off x="3920835" y="5664001"/>
            <a:ext cx="2169300" cy="1193998"/>
          </a:xfrm>
          <a:custGeom>
            <a:avLst/>
            <a:gdLst>
              <a:gd name="T0" fmla="*/ 0 w 673"/>
              <a:gd name="T1" fmla="*/ 333 h 368"/>
              <a:gd name="T2" fmla="*/ 0 w 673"/>
              <a:gd name="T3" fmla="*/ 368 h 368"/>
              <a:gd name="T4" fmla="*/ 484 w 673"/>
              <a:gd name="T5" fmla="*/ 368 h 368"/>
              <a:gd name="T6" fmla="*/ 673 w 673"/>
              <a:gd name="T7" fmla="*/ 146 h 368"/>
              <a:gd name="T8" fmla="*/ 0 w 673"/>
              <a:gd name="T9" fmla="*/ 333 h 368"/>
            </a:gdLst>
            <a:ahLst/>
            <a:cxnLst>
              <a:cxn ang="0">
                <a:pos x="T0" y="T1"/>
              </a:cxn>
              <a:cxn ang="0">
                <a:pos x="T2" y="T3"/>
              </a:cxn>
              <a:cxn ang="0">
                <a:pos x="T4" y="T5"/>
              </a:cxn>
              <a:cxn ang="0">
                <a:pos x="T6" y="T7"/>
              </a:cxn>
              <a:cxn ang="0">
                <a:pos x="T8" y="T9"/>
              </a:cxn>
            </a:cxnLst>
            <a:rect l="0" t="0" r="r" b="b"/>
            <a:pathLst>
              <a:path w="673" h="368">
                <a:moveTo>
                  <a:pt x="0" y="333"/>
                </a:moveTo>
                <a:cubicBezTo>
                  <a:pt x="0" y="368"/>
                  <a:pt x="0" y="368"/>
                  <a:pt x="0" y="368"/>
                </a:cubicBezTo>
                <a:cubicBezTo>
                  <a:pt x="484" y="368"/>
                  <a:pt x="484" y="368"/>
                  <a:pt x="484" y="368"/>
                </a:cubicBezTo>
                <a:cubicBezTo>
                  <a:pt x="563" y="318"/>
                  <a:pt x="630" y="243"/>
                  <a:pt x="673" y="146"/>
                </a:cubicBezTo>
                <a:cubicBezTo>
                  <a:pt x="425" y="0"/>
                  <a:pt x="132" y="85"/>
                  <a:pt x="0" y="33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icture Placeholder 2"/>
          <p:cNvSpPr>
            <a:spLocks noGrp="1"/>
          </p:cNvSpPr>
          <p:nvPr>
            <p:ph type="pic" sz="quarter" idx="10"/>
          </p:nvPr>
        </p:nvSpPr>
        <p:spPr>
          <a:xfrm>
            <a:off x="6096000" y="0"/>
            <a:ext cx="6096000" cy="6858000"/>
          </a:xfrm>
          <a:solidFill>
            <a:schemeClr val="bg1"/>
          </a:solidFill>
        </p:spPr>
        <p:txBody>
          <a:bodyPr/>
          <a:lstStyle/>
          <a:p>
            <a:endParaRPr lang="en-US"/>
          </a:p>
        </p:txBody>
      </p:sp>
      <p:sp>
        <p:nvSpPr>
          <p:cNvPr id="12" name="Rectangle 11"/>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userDrawn="1"/>
        </p:nvGrpSpPr>
        <p:grpSpPr>
          <a:xfrm>
            <a:off x="968616" y="70606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4562745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4713" y="1693334"/>
            <a:ext cx="10442576" cy="1439333"/>
          </a:xfrm>
        </p:spPr>
        <p:txBody>
          <a:bodyPr anchor="t" anchorCtr="0">
            <a:normAutofit/>
          </a:bodyPr>
          <a:lstStyle>
            <a:lvl1pPr algn="ctr">
              <a:defRPr sz="4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74712" y="2794529"/>
            <a:ext cx="10442575" cy="1500187"/>
          </a:xfrm>
        </p:spPr>
        <p:txBody>
          <a:bodyPr>
            <a:normAutofit/>
          </a:bodyPr>
          <a:lstStyle>
            <a:lvl1pPr marL="0" indent="0" algn="ctr">
              <a:buNone/>
              <a:defRPr sz="3200" i="1">
                <a:solidFill>
                  <a:schemeClr val="bg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8"/>
          <p:cNvSpPr>
            <a:spLocks noGrp="1"/>
          </p:cNvSpPr>
          <p:nvPr>
            <p:ph type="body" sz="quarter" idx="10"/>
          </p:nvPr>
        </p:nvSpPr>
        <p:spPr>
          <a:xfrm>
            <a:off x="3606535" y="1083205"/>
            <a:ext cx="4978929" cy="508529"/>
          </a:xfrm>
        </p:spPr>
        <p:txBody>
          <a:bodyPr>
            <a:normAutofit/>
          </a:bodyPr>
          <a:lstStyle>
            <a:lvl1pPr marL="0" indent="0" algn="ctr">
              <a:buNone/>
              <a:defRPr sz="2800">
                <a:solidFill>
                  <a:schemeClr val="bg1"/>
                </a:solidFill>
                <a:latin typeface="Helvetica"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876210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Quote Slide">
    <p:bg>
      <p:bgPr>
        <a:solidFill>
          <a:schemeClr val="accent2"/>
        </a:solidFill>
        <a:effectLst/>
      </p:bgPr>
    </p:bg>
    <p:spTree>
      <p:nvGrpSpPr>
        <p:cNvPr id="1" name=""/>
        <p:cNvGrpSpPr/>
        <p:nvPr/>
      </p:nvGrpSpPr>
      <p:grpSpPr>
        <a:xfrm>
          <a:off x="0" y="0"/>
          <a:ext cx="0" cy="0"/>
          <a:chOff x="0" y="0"/>
          <a:chExt cx="0" cy="0"/>
        </a:xfrm>
      </p:grpSpPr>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6" name="Text Placeholder 5"/>
          <p:cNvSpPr>
            <a:spLocks noGrp="1"/>
          </p:cNvSpPr>
          <p:nvPr>
            <p:ph type="body" sz="quarter" idx="11"/>
          </p:nvPr>
        </p:nvSpPr>
        <p:spPr>
          <a:xfrm>
            <a:off x="7087414" y="1103039"/>
            <a:ext cx="4099069" cy="5037992"/>
          </a:xfrm>
        </p:spPr>
        <p:txBody>
          <a:bodyPr>
            <a:normAutofit/>
          </a:bodyPr>
          <a:lstStyle>
            <a:lvl1pPr marL="0" indent="0">
              <a:spcBef>
                <a:spcPts val="0"/>
              </a:spcBef>
              <a:buNone/>
              <a:defRPr sz="2200" i="1">
                <a:solidFill>
                  <a:schemeClr val="bg1"/>
                </a:solidFill>
                <a:latin typeface="Baskerville BT" panose="02020602070506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Freeform 9"/>
          <p:cNvSpPr>
            <a:spLocks/>
          </p:cNvSpPr>
          <p:nvPr userDrawn="1"/>
        </p:nvSpPr>
        <p:spPr bwMode="auto">
          <a:xfrm flipH="1">
            <a:off x="10805049" y="5403720"/>
            <a:ext cx="1386951" cy="1454280"/>
          </a:xfrm>
          <a:custGeom>
            <a:avLst/>
            <a:gdLst>
              <a:gd name="T0" fmla="*/ 372 w 389"/>
              <a:gd name="T1" fmla="*/ 4 h 408"/>
              <a:gd name="T2" fmla="*/ 0 w 389"/>
              <a:gd name="T3" fmla="*/ 254 h 408"/>
              <a:gd name="T4" fmla="*/ 0 w 389"/>
              <a:gd name="T5" fmla="*/ 408 h 408"/>
              <a:gd name="T6" fmla="*/ 96 w 389"/>
              <a:gd name="T7" fmla="*/ 408 h 408"/>
              <a:gd name="T8" fmla="*/ 372 w 389"/>
              <a:gd name="T9" fmla="*/ 4 h 408"/>
            </a:gdLst>
            <a:ahLst/>
            <a:cxnLst>
              <a:cxn ang="0">
                <a:pos x="T0" y="T1"/>
              </a:cxn>
              <a:cxn ang="0">
                <a:pos x="T2" y="T3"/>
              </a:cxn>
              <a:cxn ang="0">
                <a:pos x="T4" y="T5"/>
              </a:cxn>
              <a:cxn ang="0">
                <a:pos x="T6" y="T7"/>
              </a:cxn>
              <a:cxn ang="0">
                <a:pos x="T8" y="T9"/>
              </a:cxn>
            </a:cxnLst>
            <a:rect l="0" t="0" r="r" b="b"/>
            <a:pathLst>
              <a:path w="389" h="408">
                <a:moveTo>
                  <a:pt x="372" y="4"/>
                </a:moveTo>
                <a:cubicBezTo>
                  <a:pt x="195" y="0"/>
                  <a:pt x="52" y="103"/>
                  <a:pt x="0" y="254"/>
                </a:cubicBezTo>
                <a:cubicBezTo>
                  <a:pt x="0" y="408"/>
                  <a:pt x="0" y="408"/>
                  <a:pt x="0" y="408"/>
                </a:cubicBezTo>
                <a:cubicBezTo>
                  <a:pt x="96" y="408"/>
                  <a:pt x="96" y="408"/>
                  <a:pt x="96" y="408"/>
                </a:cubicBezTo>
                <a:cubicBezTo>
                  <a:pt x="272" y="361"/>
                  <a:pt x="389" y="200"/>
                  <a:pt x="372"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flipH="1">
            <a:off x="10022700" y="5664001"/>
            <a:ext cx="2169300" cy="1193998"/>
          </a:xfrm>
          <a:custGeom>
            <a:avLst/>
            <a:gdLst>
              <a:gd name="T0" fmla="*/ 0 w 673"/>
              <a:gd name="T1" fmla="*/ 333 h 368"/>
              <a:gd name="T2" fmla="*/ 0 w 673"/>
              <a:gd name="T3" fmla="*/ 368 h 368"/>
              <a:gd name="T4" fmla="*/ 484 w 673"/>
              <a:gd name="T5" fmla="*/ 368 h 368"/>
              <a:gd name="T6" fmla="*/ 673 w 673"/>
              <a:gd name="T7" fmla="*/ 146 h 368"/>
              <a:gd name="T8" fmla="*/ 0 w 673"/>
              <a:gd name="T9" fmla="*/ 333 h 368"/>
            </a:gdLst>
            <a:ahLst/>
            <a:cxnLst>
              <a:cxn ang="0">
                <a:pos x="T0" y="T1"/>
              </a:cxn>
              <a:cxn ang="0">
                <a:pos x="T2" y="T3"/>
              </a:cxn>
              <a:cxn ang="0">
                <a:pos x="T4" y="T5"/>
              </a:cxn>
              <a:cxn ang="0">
                <a:pos x="T6" y="T7"/>
              </a:cxn>
              <a:cxn ang="0">
                <a:pos x="T8" y="T9"/>
              </a:cxn>
            </a:cxnLst>
            <a:rect l="0" t="0" r="r" b="b"/>
            <a:pathLst>
              <a:path w="673" h="368">
                <a:moveTo>
                  <a:pt x="0" y="333"/>
                </a:moveTo>
                <a:cubicBezTo>
                  <a:pt x="0" y="368"/>
                  <a:pt x="0" y="368"/>
                  <a:pt x="0" y="368"/>
                </a:cubicBezTo>
                <a:cubicBezTo>
                  <a:pt x="484" y="368"/>
                  <a:pt x="484" y="368"/>
                  <a:pt x="484" y="368"/>
                </a:cubicBezTo>
                <a:cubicBezTo>
                  <a:pt x="563" y="318"/>
                  <a:pt x="630" y="243"/>
                  <a:pt x="673" y="146"/>
                </a:cubicBezTo>
                <a:cubicBezTo>
                  <a:pt x="425" y="0"/>
                  <a:pt x="132" y="85"/>
                  <a:pt x="0" y="33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icture Placeholder 2"/>
          <p:cNvSpPr>
            <a:spLocks noGrp="1"/>
          </p:cNvSpPr>
          <p:nvPr>
            <p:ph type="pic" sz="quarter" idx="10"/>
          </p:nvPr>
        </p:nvSpPr>
        <p:spPr>
          <a:xfrm>
            <a:off x="0" y="0"/>
            <a:ext cx="6096000" cy="6858000"/>
          </a:xfrm>
          <a:solidFill>
            <a:schemeClr val="bg1"/>
          </a:solidFill>
        </p:spPr>
        <p:txBody>
          <a:bodyPr/>
          <a:lstStyle/>
          <a:p>
            <a:endParaRPr lang="en-US"/>
          </a:p>
        </p:txBody>
      </p:sp>
      <p:sp>
        <p:nvSpPr>
          <p:cNvPr id="18" name="TextBox 17"/>
          <p:cNvSpPr txBox="1"/>
          <p:nvPr userDrawn="1"/>
        </p:nvSpPr>
        <p:spPr>
          <a:xfrm>
            <a:off x="6974443" y="270162"/>
            <a:ext cx="1580739" cy="3016210"/>
          </a:xfrm>
          <a:prstGeom prst="rect">
            <a:avLst/>
          </a:prstGeom>
          <a:noFill/>
        </p:spPr>
        <p:txBody>
          <a:bodyPr wrap="square" rtlCol="0">
            <a:spAutoFit/>
          </a:bodyPr>
          <a:lstStyle/>
          <a:p>
            <a:r>
              <a:rPr lang="en-US" sz="9000" b="1">
                <a:solidFill>
                  <a:schemeClr val="bg1"/>
                </a:solidFill>
                <a:latin typeface="Georgia" panose="02040502050405020303" pitchFamily="18" charset="0"/>
              </a:rPr>
              <a:t>“</a:t>
            </a:r>
          </a:p>
          <a:p>
            <a:endParaRPr lang="en-US" sz="10000" b="1">
              <a:solidFill>
                <a:schemeClr val="bg1"/>
              </a:solidFill>
              <a:latin typeface="Georgia" panose="02040502050405020303" pitchFamily="18" charset="0"/>
            </a:endParaRPr>
          </a:p>
        </p:txBody>
      </p:sp>
      <p:sp>
        <p:nvSpPr>
          <p:cNvPr id="19" name="Freeform 5"/>
          <p:cNvSpPr>
            <a:spLocks/>
          </p:cNvSpPr>
          <p:nvPr userDrawn="1"/>
        </p:nvSpPr>
        <p:spPr bwMode="auto">
          <a:xfrm>
            <a:off x="10778836" y="0"/>
            <a:ext cx="1413164" cy="1400038"/>
          </a:xfrm>
          <a:custGeom>
            <a:avLst/>
            <a:gdLst>
              <a:gd name="T0" fmla="*/ 527 w 527"/>
              <a:gd name="T1" fmla="*/ 0 h 522"/>
              <a:gd name="T2" fmla="*/ 22 w 527"/>
              <a:gd name="T3" fmla="*/ 0 h 522"/>
              <a:gd name="T4" fmla="*/ 0 w 527"/>
              <a:gd name="T5" fmla="*/ 132 h 522"/>
              <a:gd name="T6" fmla="*/ 389 w 527"/>
              <a:gd name="T7" fmla="*/ 522 h 522"/>
              <a:gd name="T8" fmla="*/ 527 w 527"/>
              <a:gd name="T9" fmla="*/ 497 h 522"/>
              <a:gd name="T10" fmla="*/ 527 w 527"/>
              <a:gd name="T11" fmla="*/ 0 h 522"/>
              <a:gd name="connsiteX0" fmla="*/ 10000 w 10594"/>
              <a:gd name="connsiteY0" fmla="*/ 0 h 10000"/>
              <a:gd name="connsiteX1" fmla="*/ 417 w 10594"/>
              <a:gd name="connsiteY1" fmla="*/ 0 h 10000"/>
              <a:gd name="connsiteX2" fmla="*/ 0 w 10594"/>
              <a:gd name="connsiteY2" fmla="*/ 2529 h 10000"/>
              <a:gd name="connsiteX3" fmla="*/ 7381 w 10594"/>
              <a:gd name="connsiteY3" fmla="*/ 10000 h 10000"/>
              <a:gd name="connsiteX4" fmla="*/ 10000 w 10594"/>
              <a:gd name="connsiteY4" fmla="*/ 9521 h 10000"/>
              <a:gd name="connsiteX5" fmla="*/ 10594 w 10594"/>
              <a:gd name="connsiteY5" fmla="*/ 600 h 10000"/>
              <a:gd name="connsiteX0" fmla="*/ 10000 w 10594"/>
              <a:gd name="connsiteY0" fmla="*/ 0 h 10000"/>
              <a:gd name="connsiteX1" fmla="*/ 417 w 10594"/>
              <a:gd name="connsiteY1" fmla="*/ 0 h 10000"/>
              <a:gd name="connsiteX2" fmla="*/ 0 w 10594"/>
              <a:gd name="connsiteY2" fmla="*/ 2529 h 10000"/>
              <a:gd name="connsiteX3" fmla="*/ 7381 w 10594"/>
              <a:gd name="connsiteY3" fmla="*/ 10000 h 10000"/>
              <a:gd name="connsiteX4" fmla="*/ 10000 w 10594"/>
              <a:gd name="connsiteY4" fmla="*/ 9521 h 10000"/>
              <a:gd name="connsiteX5" fmla="*/ 10594 w 10594"/>
              <a:gd name="connsiteY5" fmla="*/ 600 h 10000"/>
              <a:gd name="connsiteX0" fmla="*/ 10000 w 10000"/>
              <a:gd name="connsiteY0" fmla="*/ 0 h 10000"/>
              <a:gd name="connsiteX1" fmla="*/ 417 w 10000"/>
              <a:gd name="connsiteY1" fmla="*/ 0 h 10000"/>
              <a:gd name="connsiteX2" fmla="*/ 0 w 10000"/>
              <a:gd name="connsiteY2" fmla="*/ 2529 h 10000"/>
              <a:gd name="connsiteX3" fmla="*/ 7381 w 10000"/>
              <a:gd name="connsiteY3" fmla="*/ 10000 h 10000"/>
              <a:gd name="connsiteX4" fmla="*/ 10000 w 10000"/>
              <a:gd name="connsiteY4" fmla="*/ 9521 h 10000"/>
              <a:gd name="connsiteX0" fmla="*/ 417 w 10000"/>
              <a:gd name="connsiteY0" fmla="*/ 0 h 10000"/>
              <a:gd name="connsiteX1" fmla="*/ 0 w 10000"/>
              <a:gd name="connsiteY1" fmla="*/ 2529 h 10000"/>
              <a:gd name="connsiteX2" fmla="*/ 7381 w 10000"/>
              <a:gd name="connsiteY2" fmla="*/ 10000 h 10000"/>
              <a:gd name="connsiteX3" fmla="*/ 10000 w 10000"/>
              <a:gd name="connsiteY3" fmla="*/ 9521 h 10000"/>
            </a:gdLst>
            <a:ahLst/>
            <a:cxnLst>
              <a:cxn ang="0">
                <a:pos x="connsiteX0" y="connsiteY0"/>
              </a:cxn>
              <a:cxn ang="0">
                <a:pos x="connsiteX1" y="connsiteY1"/>
              </a:cxn>
              <a:cxn ang="0">
                <a:pos x="connsiteX2" y="connsiteY2"/>
              </a:cxn>
              <a:cxn ang="0">
                <a:pos x="connsiteX3" y="connsiteY3"/>
              </a:cxn>
            </a:cxnLst>
            <a:rect l="l" t="t" r="r" b="b"/>
            <a:pathLst>
              <a:path w="10000" h="10000">
                <a:moveTo>
                  <a:pt x="417" y="0"/>
                </a:moveTo>
                <a:cubicBezTo>
                  <a:pt x="152" y="805"/>
                  <a:pt x="0" y="1648"/>
                  <a:pt x="0" y="2529"/>
                </a:cubicBezTo>
                <a:cubicBezTo>
                  <a:pt x="0" y="6667"/>
                  <a:pt x="3302" y="10000"/>
                  <a:pt x="7381" y="10000"/>
                </a:cubicBezTo>
                <a:cubicBezTo>
                  <a:pt x="8311" y="10000"/>
                  <a:pt x="9203" y="9828"/>
                  <a:pt x="10000" y="9521"/>
                </a:cubicBezTo>
              </a:path>
            </a:pathLst>
          </a:custGeom>
          <a:noFill/>
          <a:ln w="57150">
            <a:solidFill>
              <a:schemeClr val="accent2">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7062373" y="6013044"/>
            <a:ext cx="1347336" cy="844955"/>
          </a:xfrm>
          <a:custGeom>
            <a:avLst/>
            <a:gdLst>
              <a:gd name="T0" fmla="*/ 608 w 618"/>
              <a:gd name="T1" fmla="*/ 386 h 386"/>
              <a:gd name="T2" fmla="*/ 618 w 618"/>
              <a:gd name="T3" fmla="*/ 309 h 386"/>
              <a:gd name="T4" fmla="*/ 309 w 618"/>
              <a:gd name="T5" fmla="*/ 0 h 386"/>
              <a:gd name="T6" fmla="*/ 0 w 618"/>
              <a:gd name="T7" fmla="*/ 309 h 386"/>
              <a:gd name="T8" fmla="*/ 9 w 618"/>
              <a:gd name="T9" fmla="*/ 386 h 386"/>
              <a:gd name="T10" fmla="*/ 608 w 618"/>
              <a:gd name="T11" fmla="*/ 386 h 386"/>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9838 w 10000"/>
              <a:gd name="connsiteY5" fmla="*/ 10000 h 10000"/>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838" y="10000"/>
                </a:moveTo>
                <a:cubicBezTo>
                  <a:pt x="9935" y="9378"/>
                  <a:pt x="10000" y="8705"/>
                  <a:pt x="10000" y="8005"/>
                </a:cubicBezTo>
                <a:cubicBezTo>
                  <a:pt x="10000" y="3601"/>
                  <a:pt x="7751" y="0"/>
                  <a:pt x="5000" y="0"/>
                </a:cubicBezTo>
                <a:cubicBezTo>
                  <a:pt x="2233" y="0"/>
                  <a:pt x="0" y="3601"/>
                  <a:pt x="0" y="8005"/>
                </a:cubicBezTo>
                <a:cubicBezTo>
                  <a:pt x="0" y="8705"/>
                  <a:pt x="49" y="9378"/>
                  <a:pt x="146" y="10000"/>
                </a:cubicBezTo>
              </a:path>
            </a:pathLst>
          </a:custGeom>
          <a:noFill/>
          <a:ln w="57150">
            <a:solidFill>
              <a:schemeClr val="accent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9"/>
          <p:cNvSpPr>
            <a:spLocks/>
          </p:cNvSpPr>
          <p:nvPr userDrawn="1"/>
        </p:nvSpPr>
        <p:spPr bwMode="auto">
          <a:xfrm>
            <a:off x="6605173" y="6237459"/>
            <a:ext cx="989489" cy="620539"/>
          </a:xfrm>
          <a:custGeom>
            <a:avLst/>
            <a:gdLst>
              <a:gd name="T0" fmla="*/ 608 w 618"/>
              <a:gd name="T1" fmla="*/ 386 h 386"/>
              <a:gd name="T2" fmla="*/ 618 w 618"/>
              <a:gd name="T3" fmla="*/ 309 h 386"/>
              <a:gd name="T4" fmla="*/ 309 w 618"/>
              <a:gd name="T5" fmla="*/ 0 h 386"/>
              <a:gd name="T6" fmla="*/ 0 w 618"/>
              <a:gd name="T7" fmla="*/ 309 h 386"/>
              <a:gd name="T8" fmla="*/ 9 w 618"/>
              <a:gd name="T9" fmla="*/ 386 h 386"/>
              <a:gd name="T10" fmla="*/ 608 w 618"/>
              <a:gd name="T11" fmla="*/ 386 h 386"/>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9838 w 10000"/>
              <a:gd name="connsiteY5" fmla="*/ 10000 h 10000"/>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231"/>
              <a:gd name="connsiteY0" fmla="*/ 10000 h 10626"/>
              <a:gd name="connsiteX1" fmla="*/ 10000 w 10231"/>
              <a:gd name="connsiteY1" fmla="*/ 8005 h 10626"/>
              <a:gd name="connsiteX2" fmla="*/ 5000 w 10231"/>
              <a:gd name="connsiteY2" fmla="*/ 0 h 10626"/>
              <a:gd name="connsiteX3" fmla="*/ 0 w 10231"/>
              <a:gd name="connsiteY3" fmla="*/ 8005 h 10626"/>
              <a:gd name="connsiteX4" fmla="*/ 146 w 10231"/>
              <a:gd name="connsiteY4" fmla="*/ 10000 h 10626"/>
              <a:gd name="connsiteX5" fmla="*/ 10231 w 10231"/>
              <a:gd name="connsiteY5" fmla="*/ 10626 h 10626"/>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 name="connsiteX5" fmla="*/ 6305 w 10000"/>
              <a:gd name="connsiteY5" fmla="*/ 7970 h 10000"/>
              <a:gd name="connsiteX0" fmla="*/ 9838 w 10000"/>
              <a:gd name="connsiteY0" fmla="*/ 10000 h 10000"/>
              <a:gd name="connsiteX1" fmla="*/ 10000 w 10000"/>
              <a:gd name="connsiteY1" fmla="*/ 8005 h 10000"/>
              <a:gd name="connsiteX2" fmla="*/ 5000 w 10000"/>
              <a:gd name="connsiteY2" fmla="*/ 0 h 10000"/>
              <a:gd name="connsiteX3" fmla="*/ 0 w 10000"/>
              <a:gd name="connsiteY3" fmla="*/ 8005 h 10000"/>
              <a:gd name="connsiteX4" fmla="*/ 146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838" y="10000"/>
                </a:moveTo>
                <a:cubicBezTo>
                  <a:pt x="9935" y="9378"/>
                  <a:pt x="10000" y="8705"/>
                  <a:pt x="10000" y="8005"/>
                </a:cubicBezTo>
                <a:cubicBezTo>
                  <a:pt x="10000" y="3601"/>
                  <a:pt x="7751" y="0"/>
                  <a:pt x="5000" y="0"/>
                </a:cubicBezTo>
                <a:cubicBezTo>
                  <a:pt x="2233" y="0"/>
                  <a:pt x="0" y="3601"/>
                  <a:pt x="0" y="8005"/>
                </a:cubicBezTo>
                <a:cubicBezTo>
                  <a:pt x="0" y="8705"/>
                  <a:pt x="49" y="9378"/>
                  <a:pt x="146" y="10000"/>
                </a:cubicBezTo>
              </a:path>
            </a:pathLst>
          </a:custGeom>
          <a:noFill/>
          <a:ln w="57150">
            <a:solidFill>
              <a:schemeClr val="accent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571091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5" name="Table Placeholder 4"/>
          <p:cNvSpPr>
            <a:spLocks noGrp="1"/>
          </p:cNvSpPr>
          <p:nvPr>
            <p:ph type="tbl" sz="quarter" idx="10"/>
          </p:nvPr>
        </p:nvSpPr>
        <p:spPr>
          <a:xfrm>
            <a:off x="874713" y="1941513"/>
            <a:ext cx="10442575" cy="4116387"/>
          </a:xfrm>
        </p:spPr>
        <p:txBody>
          <a:bodyPr/>
          <a:lstStyle/>
          <a:p>
            <a:endParaRPr lang="en-US"/>
          </a:p>
        </p:txBody>
      </p:sp>
    </p:spTree>
    <p:extLst>
      <p:ext uri="{BB962C8B-B14F-4D97-AF65-F5344CB8AC3E}">
        <p14:creationId xmlns:p14="http://schemas.microsoft.com/office/powerpoint/2010/main" val="367291007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4" name="Chart Placeholder 3"/>
          <p:cNvSpPr>
            <a:spLocks noGrp="1"/>
          </p:cNvSpPr>
          <p:nvPr>
            <p:ph type="chart" sz="quarter" idx="11"/>
          </p:nvPr>
        </p:nvSpPr>
        <p:spPr>
          <a:xfrm>
            <a:off x="874713" y="1955581"/>
            <a:ext cx="10442575" cy="4102319"/>
          </a:xfrm>
        </p:spPr>
        <p:txBody>
          <a:bodyPr/>
          <a:lstStyle/>
          <a:p>
            <a:endParaRPr lang="en-US"/>
          </a:p>
        </p:txBody>
      </p:sp>
    </p:spTree>
    <p:extLst>
      <p:ext uri="{BB962C8B-B14F-4D97-AF65-F5344CB8AC3E}">
        <p14:creationId xmlns:p14="http://schemas.microsoft.com/office/powerpoint/2010/main" val="3912863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4" name="Chart Placeholder 3"/>
          <p:cNvSpPr>
            <a:spLocks noGrp="1"/>
          </p:cNvSpPr>
          <p:nvPr>
            <p:ph type="chart" sz="quarter" idx="11"/>
          </p:nvPr>
        </p:nvSpPr>
        <p:spPr>
          <a:xfrm>
            <a:off x="874713" y="2272146"/>
            <a:ext cx="3289324" cy="3785754"/>
          </a:xfrm>
        </p:spPr>
        <p:txBody>
          <a:bodyPr/>
          <a:lstStyle/>
          <a:p>
            <a:endParaRPr lang="en-US"/>
          </a:p>
        </p:txBody>
      </p:sp>
      <p:sp>
        <p:nvSpPr>
          <p:cNvPr id="16" name="Chart Placeholder 3"/>
          <p:cNvSpPr>
            <a:spLocks noGrp="1"/>
          </p:cNvSpPr>
          <p:nvPr>
            <p:ph type="chart" sz="quarter" idx="12"/>
          </p:nvPr>
        </p:nvSpPr>
        <p:spPr>
          <a:xfrm>
            <a:off x="4451339" y="2272146"/>
            <a:ext cx="3289324" cy="3785754"/>
          </a:xfrm>
        </p:spPr>
        <p:txBody>
          <a:bodyPr/>
          <a:lstStyle/>
          <a:p>
            <a:endParaRPr lang="en-US"/>
          </a:p>
        </p:txBody>
      </p:sp>
      <p:sp>
        <p:nvSpPr>
          <p:cNvPr id="18" name="Chart Placeholder 3"/>
          <p:cNvSpPr>
            <a:spLocks noGrp="1"/>
          </p:cNvSpPr>
          <p:nvPr>
            <p:ph type="chart" sz="quarter" idx="13"/>
          </p:nvPr>
        </p:nvSpPr>
        <p:spPr>
          <a:xfrm>
            <a:off x="8027964" y="2272146"/>
            <a:ext cx="3289324" cy="3785754"/>
          </a:xfrm>
        </p:spPr>
        <p:txBody>
          <a:bodyPr/>
          <a:lstStyle/>
          <a:p>
            <a:endParaRPr lang="en-US"/>
          </a:p>
        </p:txBody>
      </p:sp>
      <p:sp>
        <p:nvSpPr>
          <p:cNvPr id="5" name="Text Placeholder 4"/>
          <p:cNvSpPr>
            <a:spLocks noGrp="1"/>
          </p:cNvSpPr>
          <p:nvPr>
            <p:ph type="body" sz="quarter" idx="14" hasCustomPrompt="1"/>
          </p:nvPr>
        </p:nvSpPr>
        <p:spPr>
          <a:xfrm>
            <a:off x="874713" y="1870944"/>
            <a:ext cx="3295505" cy="525896"/>
          </a:xfrm>
        </p:spPr>
        <p:txBody>
          <a:bodyPr>
            <a:noAutofit/>
          </a:bodyPr>
          <a:lstStyle>
            <a:lvl1pPr marL="0" indent="0" algn="ctr">
              <a:buNone/>
              <a:defRPr sz="2000"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Master text styles</a:t>
            </a:r>
          </a:p>
        </p:txBody>
      </p:sp>
      <p:sp>
        <p:nvSpPr>
          <p:cNvPr id="19" name="Text Placeholder 4"/>
          <p:cNvSpPr>
            <a:spLocks noGrp="1"/>
          </p:cNvSpPr>
          <p:nvPr>
            <p:ph type="body" sz="quarter" idx="15" hasCustomPrompt="1"/>
          </p:nvPr>
        </p:nvSpPr>
        <p:spPr>
          <a:xfrm>
            <a:off x="4451339" y="1870944"/>
            <a:ext cx="3267797" cy="525896"/>
          </a:xfrm>
        </p:spPr>
        <p:txBody>
          <a:bodyPr>
            <a:noAutofit/>
          </a:bodyPr>
          <a:lstStyle>
            <a:lvl1pPr marL="0" indent="0" algn="ctr">
              <a:buNone/>
              <a:defRPr sz="2000"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Master text styles</a:t>
            </a:r>
          </a:p>
        </p:txBody>
      </p:sp>
      <p:sp>
        <p:nvSpPr>
          <p:cNvPr id="20" name="Text Placeholder 4"/>
          <p:cNvSpPr>
            <a:spLocks noGrp="1"/>
          </p:cNvSpPr>
          <p:nvPr>
            <p:ph type="body" sz="quarter" idx="16" hasCustomPrompt="1"/>
          </p:nvPr>
        </p:nvSpPr>
        <p:spPr>
          <a:xfrm>
            <a:off x="8027964" y="1870944"/>
            <a:ext cx="3267797" cy="525896"/>
          </a:xfrm>
        </p:spPr>
        <p:txBody>
          <a:bodyPr>
            <a:noAutofit/>
          </a:bodyPr>
          <a:lstStyle>
            <a:lvl1pPr marL="0" indent="0" algn="ctr">
              <a:buNone/>
              <a:defRPr sz="2000"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Master text styles</a:t>
            </a:r>
          </a:p>
        </p:txBody>
      </p:sp>
    </p:spTree>
    <p:extLst>
      <p:ext uri="{BB962C8B-B14F-4D97-AF65-F5344CB8AC3E}">
        <p14:creationId xmlns:p14="http://schemas.microsoft.com/office/powerpoint/2010/main" val="69385335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uter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grpSp>
        <p:nvGrpSpPr>
          <p:cNvPr id="16" name="Group 15"/>
          <p:cNvGrpSpPr>
            <a:grpSpLocks noChangeAspect="1"/>
          </p:cNvGrpSpPr>
          <p:nvPr userDrawn="1"/>
        </p:nvGrpSpPr>
        <p:grpSpPr>
          <a:xfrm>
            <a:off x="5181600" y="1414764"/>
            <a:ext cx="7010400" cy="5456038"/>
            <a:chOff x="2101597" y="594889"/>
            <a:chExt cx="4994398" cy="3886016"/>
          </a:xfrm>
        </p:grpSpPr>
        <p:pic>
          <p:nvPicPr>
            <p:cNvPr id="18" name="Picture 17"/>
            <p:cNvPicPr>
              <a:picLocks noChangeAspect="1"/>
            </p:cNvPicPr>
            <p:nvPr/>
          </p:nvPicPr>
          <p:blipFill>
            <a:blip r:embed="rId3"/>
            <a:stretch>
              <a:fillRect/>
            </a:stretch>
          </p:blipFill>
          <p:spPr>
            <a:xfrm>
              <a:off x="2101597" y="594889"/>
              <a:ext cx="4994398" cy="3886016"/>
            </a:xfrm>
            <a:prstGeom prst="rect">
              <a:avLst/>
            </a:prstGeom>
          </p:spPr>
        </p:pic>
        <p:sp>
          <p:nvSpPr>
            <p:cNvPr id="19" name="Rectangle 18"/>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Lato Light"/>
              </a:endParaRPr>
            </a:p>
          </p:txBody>
        </p:sp>
      </p:grpSp>
      <p:sp>
        <p:nvSpPr>
          <p:cNvPr id="20" name="Picture Placeholder 1"/>
          <p:cNvSpPr>
            <a:spLocks noGrp="1"/>
          </p:cNvSpPr>
          <p:nvPr>
            <p:ph type="pic" sz="quarter" idx="11"/>
          </p:nvPr>
        </p:nvSpPr>
        <p:spPr>
          <a:xfrm>
            <a:off x="6322080" y="2449749"/>
            <a:ext cx="4641195" cy="2846152"/>
          </a:xfrm>
        </p:spPr>
      </p:sp>
      <p:sp>
        <p:nvSpPr>
          <p:cNvPr id="4" name="Text Placeholder 3"/>
          <p:cNvSpPr>
            <a:spLocks noGrp="1"/>
          </p:cNvSpPr>
          <p:nvPr>
            <p:ph type="body" sz="quarter" idx="12"/>
          </p:nvPr>
        </p:nvSpPr>
        <p:spPr>
          <a:xfrm>
            <a:off x="874713" y="2019300"/>
            <a:ext cx="4287838" cy="40386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41389056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7DC1-8F11-48D6-A3A2-3252D4854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BFE87-CE00-42FE-B480-C829ECDAF3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840DE-B859-48E9-BE07-084D52C37B2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06D3B7-FC82-4346-8E1C-1FA81D03C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C65B3-632A-4C2D-B0B0-067CA1915FCD}"/>
              </a:ext>
            </a:extLst>
          </p:cNvPr>
          <p:cNvSpPr>
            <a:spLocks noGrp="1"/>
          </p:cNvSpPr>
          <p:nvPr>
            <p:ph type="sldNum" sz="quarter" idx="12"/>
          </p:nvPr>
        </p:nvSpPr>
        <p:spPr/>
        <p:txBody>
          <a:bodyPr/>
          <a:lstStyle/>
          <a:p>
            <a:fld id="{02383E7E-9DFE-4A1E-AEC2-D2E19E891C2C}" type="slidenum">
              <a:rPr lang="en-US" smtClean="0"/>
              <a:t>‹#›</a:t>
            </a:fld>
            <a:endParaRPr lang="en-US"/>
          </a:p>
        </p:txBody>
      </p:sp>
    </p:spTree>
    <p:extLst>
      <p:ext uri="{BB962C8B-B14F-4D97-AF65-F5344CB8AC3E}">
        <p14:creationId xmlns:p14="http://schemas.microsoft.com/office/powerpoint/2010/main" val="2503372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15"/>
        <p:cNvGrpSpPr/>
        <p:nvPr/>
      </p:nvGrpSpPr>
      <p:grpSpPr>
        <a:xfrm>
          <a:off x="0" y="0"/>
          <a:ext cx="0" cy="0"/>
          <a:chOff x="0" y="0"/>
          <a:chExt cx="0" cy="0"/>
        </a:xfrm>
      </p:grpSpPr>
      <p:sp>
        <p:nvSpPr>
          <p:cNvPr id="16" name="Google Shape;16;p62"/>
          <p:cNvSpPr txBox="1">
            <a:spLocks noGrp="1"/>
          </p:cNvSpPr>
          <p:nvPr>
            <p:ph type="ctrTitle"/>
          </p:nvPr>
        </p:nvSpPr>
        <p:spPr>
          <a:xfrm>
            <a:off x="839787" y="2302933"/>
            <a:ext cx="10512425" cy="14948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800"/>
              <a:buFont typeface="Proxima Nova Extrabold"/>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2"/>
          <p:cNvSpPr txBox="1">
            <a:spLocks noGrp="1"/>
          </p:cNvSpPr>
          <p:nvPr>
            <p:ph type="subTitle" idx="1"/>
          </p:nvPr>
        </p:nvSpPr>
        <p:spPr>
          <a:xfrm>
            <a:off x="839788" y="3940705"/>
            <a:ext cx="9144000" cy="529696"/>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000"/>
              </a:spcBef>
              <a:spcAft>
                <a:spcPts val="0"/>
              </a:spcAft>
              <a:buSzPts val="2880"/>
              <a:buNone/>
              <a:defRPr sz="2400">
                <a:solidFill>
                  <a:schemeClr val="lt1"/>
                </a:solidFill>
              </a:defRPr>
            </a:lvl1pPr>
            <a:lvl2pPr lvl="1" algn="ctr">
              <a:lnSpc>
                <a:spcPct val="120000"/>
              </a:lnSpc>
              <a:spcBef>
                <a:spcPts val="1000"/>
              </a:spcBef>
              <a:spcAft>
                <a:spcPts val="0"/>
              </a:spcAft>
              <a:buSzPts val="2400"/>
              <a:buNone/>
              <a:defRPr sz="2000"/>
            </a:lvl2pPr>
            <a:lvl3pPr lvl="2" algn="ctr">
              <a:lnSpc>
                <a:spcPct val="120000"/>
              </a:lnSpc>
              <a:spcBef>
                <a:spcPts val="1000"/>
              </a:spcBef>
              <a:spcAft>
                <a:spcPts val="0"/>
              </a:spcAft>
              <a:buSzPts val="2160"/>
              <a:buNone/>
              <a:defRPr sz="1800"/>
            </a:lvl3pPr>
            <a:lvl4pPr lvl="3" algn="ctr">
              <a:lnSpc>
                <a:spcPct val="120000"/>
              </a:lnSpc>
              <a:spcBef>
                <a:spcPts val="1000"/>
              </a:spcBef>
              <a:spcAft>
                <a:spcPts val="0"/>
              </a:spcAft>
              <a:buSzPts val="1920"/>
              <a:buNone/>
              <a:defRPr sz="1600"/>
            </a:lvl4pPr>
            <a:lvl5pPr lvl="4" algn="ctr">
              <a:lnSpc>
                <a:spcPct val="120000"/>
              </a:lnSpc>
              <a:spcBef>
                <a:spcPts val="1000"/>
              </a:spcBef>
              <a:spcAft>
                <a:spcPts val="0"/>
              </a:spcAft>
              <a:buSzPts val="192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ulleted list 1 column Slide">
  <p:cSld name="Bulleted list 1 column Slide">
    <p:spTree>
      <p:nvGrpSpPr>
        <p:cNvPr id="1" name="Shape 18"/>
        <p:cNvGrpSpPr/>
        <p:nvPr/>
      </p:nvGrpSpPr>
      <p:grpSpPr>
        <a:xfrm>
          <a:off x="0" y="0"/>
          <a:ext cx="0" cy="0"/>
          <a:chOff x="0" y="0"/>
          <a:chExt cx="0" cy="0"/>
        </a:xfrm>
      </p:grpSpPr>
      <p:sp>
        <p:nvSpPr>
          <p:cNvPr id="19" name="Google Shape;19;p63"/>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63"/>
          <p:cNvSpPr txBox="1">
            <a:spLocks noGrp="1"/>
          </p:cNvSpPr>
          <p:nvPr>
            <p:ph type="body" idx="1"/>
          </p:nvPr>
        </p:nvSpPr>
        <p:spPr>
          <a:xfrm>
            <a:off x="874713" y="2252133"/>
            <a:ext cx="10442576" cy="3805767"/>
          </a:xfrm>
          <a:prstGeom prst="rect">
            <a:avLst/>
          </a:prstGeom>
          <a:noFill/>
          <a:ln>
            <a:noFill/>
          </a:ln>
        </p:spPr>
        <p:txBody>
          <a:bodyPr spcFirstLastPara="1" wrap="square" lIns="91425" tIns="45700" rIns="91425" bIns="45700" anchor="t" anchorCtr="0">
            <a:normAutofit/>
          </a:bodyPr>
          <a:lstStyle>
            <a:lvl1pPr marL="457200" lvl="0" indent="-411480" algn="l">
              <a:lnSpc>
                <a:spcPct val="120000"/>
              </a:lnSpc>
              <a:spcBef>
                <a:spcPts val="0"/>
              </a:spcBef>
              <a:spcAft>
                <a:spcPts val="0"/>
              </a:spcAft>
              <a:buSzPts val="2880"/>
              <a:buFont typeface="Arial"/>
              <a:buChar char="•"/>
              <a:defRPr sz="2400"/>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3"/>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63"/>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 name="Google Shape;23;p63"/>
          <p:cNvGrpSpPr/>
          <p:nvPr/>
        </p:nvGrpSpPr>
        <p:grpSpPr>
          <a:xfrm>
            <a:off x="857780" y="567512"/>
            <a:ext cx="983757" cy="327025"/>
            <a:chOff x="841384" y="1637243"/>
            <a:chExt cx="1165227" cy="387350"/>
          </a:xfrm>
        </p:grpSpPr>
        <p:sp>
          <p:nvSpPr>
            <p:cNvPr id="24" name="Google Shape;24;p63"/>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25;p63"/>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26;p63"/>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 name="Google Shape;27;p63"/>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sp>
        <p:nvSpPr>
          <p:cNvPr id="28" name="Google Shape;28;p63"/>
          <p:cNvSpPr txBox="1">
            <a:spLocks noGrp="1"/>
          </p:cNvSpPr>
          <p:nvPr>
            <p:ph type="body" idx="2"/>
          </p:nvPr>
        </p:nvSpPr>
        <p:spPr>
          <a:xfrm>
            <a:off x="806980" y="1626129"/>
            <a:ext cx="10442575" cy="40587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3360"/>
              <a:buNone/>
              <a:defRPr sz="2800" i="1">
                <a:solidFill>
                  <a:schemeClr val="dk1"/>
                </a:solidFill>
              </a:defRPr>
            </a:lvl1pPr>
            <a:lvl2pPr marL="914400" lvl="1" indent="-228600" algn="l">
              <a:lnSpc>
                <a:spcPct val="120000"/>
              </a:lnSpc>
              <a:spcBef>
                <a:spcPts val="1000"/>
              </a:spcBef>
              <a:spcAft>
                <a:spcPts val="0"/>
              </a:spcAft>
              <a:buSzPts val="2400"/>
              <a:buNone/>
              <a:defRPr sz="2000">
                <a:solidFill>
                  <a:srgbClr val="888888"/>
                </a:solidFill>
              </a:defRPr>
            </a:lvl2pPr>
            <a:lvl3pPr marL="1371600" lvl="2" indent="-228600" algn="l">
              <a:lnSpc>
                <a:spcPct val="120000"/>
              </a:lnSpc>
              <a:spcBef>
                <a:spcPts val="1000"/>
              </a:spcBef>
              <a:spcAft>
                <a:spcPts val="0"/>
              </a:spcAft>
              <a:buSzPts val="2160"/>
              <a:buNone/>
              <a:defRPr sz="1800">
                <a:solidFill>
                  <a:srgbClr val="888888"/>
                </a:solidFill>
              </a:defRPr>
            </a:lvl3pPr>
            <a:lvl4pPr marL="1828800" lvl="3" indent="-228600" algn="l">
              <a:lnSpc>
                <a:spcPct val="120000"/>
              </a:lnSpc>
              <a:spcBef>
                <a:spcPts val="1000"/>
              </a:spcBef>
              <a:spcAft>
                <a:spcPts val="0"/>
              </a:spcAft>
              <a:buSzPts val="1920"/>
              <a:buNone/>
              <a:defRPr sz="1600">
                <a:solidFill>
                  <a:srgbClr val="888888"/>
                </a:solidFill>
              </a:defRPr>
            </a:lvl4pPr>
            <a:lvl5pPr marL="2286000" lvl="4" indent="-228600" algn="l">
              <a:lnSpc>
                <a:spcPct val="120000"/>
              </a:lnSpc>
              <a:spcBef>
                <a:spcPts val="1000"/>
              </a:spcBef>
              <a:spcAft>
                <a:spcPts val="0"/>
              </a:spcAft>
              <a:buSzPts val="1920"/>
              <a:buNone/>
              <a:defRPr sz="1600">
                <a:solidFill>
                  <a:srgbClr val="888888"/>
                </a:solidFill>
              </a:defRPr>
            </a:lvl5pPr>
            <a:lvl6pPr marL="2743200" lvl="5" indent="-228600" algn="l">
              <a:lnSpc>
                <a:spcPct val="90000"/>
              </a:lnSpc>
              <a:spcBef>
                <a:spcPts val="10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9" name="Google Shape;29;p63"/>
          <p:cNvPicPr preferRelativeResize="0"/>
          <p:nvPr/>
        </p:nvPicPr>
        <p:blipFill rotWithShape="1">
          <a:blip r:embed="rId2">
            <a:alphaModFix/>
          </a:blip>
          <a:srcRect/>
          <a:stretch/>
        </p:blipFill>
        <p:spPr>
          <a:xfrm>
            <a:off x="9159749" y="514106"/>
            <a:ext cx="2388781" cy="83925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ight Image text slide">
  <p:cSld name="Right Image text slide">
    <p:spTree>
      <p:nvGrpSpPr>
        <p:cNvPr id="1" name="Shape 30"/>
        <p:cNvGrpSpPr/>
        <p:nvPr/>
      </p:nvGrpSpPr>
      <p:grpSpPr>
        <a:xfrm>
          <a:off x="0" y="0"/>
          <a:ext cx="0" cy="0"/>
          <a:chOff x="0" y="0"/>
          <a:chExt cx="0" cy="0"/>
        </a:xfrm>
      </p:grpSpPr>
      <p:sp>
        <p:nvSpPr>
          <p:cNvPr id="31" name="Google Shape;31;p64"/>
          <p:cNvSpPr/>
          <p:nvPr/>
        </p:nvSpPr>
        <p:spPr>
          <a:xfrm>
            <a:off x="3946379" y="1700656"/>
            <a:ext cx="1202267" cy="120226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64"/>
          <p:cNvSpPr txBox="1">
            <a:spLocks noGrp="1"/>
          </p:cNvSpPr>
          <p:nvPr>
            <p:ph type="body" idx="1"/>
          </p:nvPr>
        </p:nvSpPr>
        <p:spPr>
          <a:xfrm>
            <a:off x="5469467" y="1883832"/>
            <a:ext cx="5847821" cy="52017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3360"/>
              <a:buNone/>
              <a:defRPr sz="2800" b="1">
                <a:solidFill>
                  <a:schemeClr val="accent2"/>
                </a:solidFill>
              </a:defRPr>
            </a:lvl1pPr>
            <a:lvl2pPr marL="914400" lvl="1" indent="-228600" algn="l">
              <a:lnSpc>
                <a:spcPct val="120000"/>
              </a:lnSpc>
              <a:spcBef>
                <a:spcPts val="1000"/>
              </a:spcBef>
              <a:spcAft>
                <a:spcPts val="0"/>
              </a:spcAft>
              <a:buSzPts val="2400"/>
              <a:buNone/>
              <a:defRPr sz="2000" b="1"/>
            </a:lvl2pPr>
            <a:lvl3pPr marL="1371600" lvl="2" indent="-228600" algn="l">
              <a:lnSpc>
                <a:spcPct val="120000"/>
              </a:lnSpc>
              <a:spcBef>
                <a:spcPts val="1000"/>
              </a:spcBef>
              <a:spcAft>
                <a:spcPts val="0"/>
              </a:spcAft>
              <a:buSzPts val="2160"/>
              <a:buNone/>
              <a:defRPr sz="1800" b="1"/>
            </a:lvl3pPr>
            <a:lvl4pPr marL="1828800" lvl="3" indent="-228600" algn="l">
              <a:lnSpc>
                <a:spcPct val="120000"/>
              </a:lnSpc>
              <a:spcBef>
                <a:spcPts val="1000"/>
              </a:spcBef>
              <a:spcAft>
                <a:spcPts val="0"/>
              </a:spcAft>
              <a:buSzPts val="1920"/>
              <a:buNone/>
              <a:defRPr sz="1600" b="1"/>
            </a:lvl4pPr>
            <a:lvl5pPr marL="2286000" lvl="4" indent="-228600" algn="l">
              <a:lnSpc>
                <a:spcPct val="120000"/>
              </a:lnSpc>
              <a:spcBef>
                <a:spcPts val="1000"/>
              </a:spcBef>
              <a:spcAft>
                <a:spcPts val="0"/>
              </a:spcAft>
              <a:buSzPts val="192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64"/>
          <p:cNvSpPr txBox="1">
            <a:spLocks noGrp="1"/>
          </p:cNvSpPr>
          <p:nvPr>
            <p:ph type="body" idx="2"/>
          </p:nvPr>
        </p:nvSpPr>
        <p:spPr>
          <a:xfrm>
            <a:off x="5469467" y="2523067"/>
            <a:ext cx="5847821" cy="353483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880"/>
              <a:buNone/>
              <a:defRPr sz="2400"/>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64"/>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35" name="Google Shape;35;p64"/>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64"/>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7" name="Google Shape;37;p64"/>
          <p:cNvGrpSpPr/>
          <p:nvPr/>
        </p:nvGrpSpPr>
        <p:grpSpPr>
          <a:xfrm>
            <a:off x="857780" y="567512"/>
            <a:ext cx="983757" cy="327025"/>
            <a:chOff x="841384" y="1637243"/>
            <a:chExt cx="1165227" cy="387350"/>
          </a:xfrm>
        </p:grpSpPr>
        <p:sp>
          <p:nvSpPr>
            <p:cNvPr id="38" name="Google Shape;38;p64"/>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64"/>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64"/>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1" name="Google Shape;41;p64"/>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64"/>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sp>
        <p:nvSpPr>
          <p:cNvPr id="43" name="Google Shape;43;p64"/>
          <p:cNvSpPr/>
          <p:nvPr/>
        </p:nvSpPr>
        <p:spPr>
          <a:xfrm>
            <a:off x="730397" y="5005263"/>
            <a:ext cx="1202267" cy="120226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64"/>
          <p:cNvSpPr>
            <a:spLocks noGrp="1"/>
          </p:cNvSpPr>
          <p:nvPr>
            <p:ph type="pic" idx="3"/>
          </p:nvPr>
        </p:nvSpPr>
        <p:spPr>
          <a:xfrm>
            <a:off x="874713" y="1845732"/>
            <a:ext cx="4140000" cy="4212168"/>
          </a:xfrm>
          <a:prstGeom prst="rect">
            <a:avLst/>
          </a:prstGeom>
          <a:noFill/>
          <a:ln w="31750" cap="flat" cmpd="sng">
            <a:solidFill>
              <a:schemeClr val="lt1"/>
            </a:solidFill>
            <a:prstDash val="solid"/>
            <a:round/>
            <a:headEnd type="none" w="sm" len="sm"/>
            <a:tailEnd type="none" w="sm" len="sm"/>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eft Image text slide">
  <p:cSld name="Left Image text slide">
    <p:spTree>
      <p:nvGrpSpPr>
        <p:cNvPr id="1" name="Shape 45"/>
        <p:cNvGrpSpPr/>
        <p:nvPr/>
      </p:nvGrpSpPr>
      <p:grpSpPr>
        <a:xfrm>
          <a:off x="0" y="0"/>
          <a:ext cx="0" cy="0"/>
          <a:chOff x="0" y="0"/>
          <a:chExt cx="0" cy="0"/>
        </a:xfrm>
      </p:grpSpPr>
      <p:sp>
        <p:nvSpPr>
          <p:cNvPr id="46" name="Google Shape;46;p65"/>
          <p:cNvSpPr/>
          <p:nvPr/>
        </p:nvSpPr>
        <p:spPr>
          <a:xfrm>
            <a:off x="10248954" y="1700656"/>
            <a:ext cx="1202267" cy="120226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65"/>
          <p:cNvSpPr txBox="1">
            <a:spLocks noGrp="1"/>
          </p:cNvSpPr>
          <p:nvPr>
            <p:ph type="body" idx="1"/>
          </p:nvPr>
        </p:nvSpPr>
        <p:spPr>
          <a:xfrm>
            <a:off x="874713" y="1883832"/>
            <a:ext cx="5847821" cy="52017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3360"/>
              <a:buNone/>
              <a:defRPr sz="2800" b="1">
                <a:solidFill>
                  <a:schemeClr val="accent2"/>
                </a:solidFill>
              </a:defRPr>
            </a:lvl1pPr>
            <a:lvl2pPr marL="914400" lvl="1" indent="-228600" algn="l">
              <a:lnSpc>
                <a:spcPct val="120000"/>
              </a:lnSpc>
              <a:spcBef>
                <a:spcPts val="1000"/>
              </a:spcBef>
              <a:spcAft>
                <a:spcPts val="0"/>
              </a:spcAft>
              <a:buSzPts val="2400"/>
              <a:buNone/>
              <a:defRPr sz="2000" b="1"/>
            </a:lvl2pPr>
            <a:lvl3pPr marL="1371600" lvl="2" indent="-228600" algn="l">
              <a:lnSpc>
                <a:spcPct val="120000"/>
              </a:lnSpc>
              <a:spcBef>
                <a:spcPts val="1000"/>
              </a:spcBef>
              <a:spcAft>
                <a:spcPts val="0"/>
              </a:spcAft>
              <a:buSzPts val="2160"/>
              <a:buNone/>
              <a:defRPr sz="1800" b="1"/>
            </a:lvl3pPr>
            <a:lvl4pPr marL="1828800" lvl="3" indent="-228600" algn="l">
              <a:lnSpc>
                <a:spcPct val="120000"/>
              </a:lnSpc>
              <a:spcBef>
                <a:spcPts val="1000"/>
              </a:spcBef>
              <a:spcAft>
                <a:spcPts val="0"/>
              </a:spcAft>
              <a:buSzPts val="1920"/>
              <a:buNone/>
              <a:defRPr sz="1600" b="1"/>
            </a:lvl4pPr>
            <a:lvl5pPr marL="2286000" lvl="4" indent="-228600" algn="l">
              <a:lnSpc>
                <a:spcPct val="120000"/>
              </a:lnSpc>
              <a:spcBef>
                <a:spcPts val="1000"/>
              </a:spcBef>
              <a:spcAft>
                <a:spcPts val="0"/>
              </a:spcAft>
              <a:buSzPts val="192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65"/>
          <p:cNvSpPr txBox="1">
            <a:spLocks noGrp="1"/>
          </p:cNvSpPr>
          <p:nvPr>
            <p:ph type="body" idx="2"/>
          </p:nvPr>
        </p:nvSpPr>
        <p:spPr>
          <a:xfrm>
            <a:off x="874713" y="2523067"/>
            <a:ext cx="5847821" cy="353483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880"/>
              <a:buNone/>
              <a:defRPr sz="2400"/>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65"/>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50" name="Google Shape;50;p65"/>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65"/>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2" name="Google Shape;52;p65"/>
          <p:cNvGrpSpPr/>
          <p:nvPr/>
        </p:nvGrpSpPr>
        <p:grpSpPr>
          <a:xfrm>
            <a:off x="857780" y="567512"/>
            <a:ext cx="983757" cy="327025"/>
            <a:chOff x="841384" y="1637243"/>
            <a:chExt cx="1165227" cy="387350"/>
          </a:xfrm>
        </p:grpSpPr>
        <p:sp>
          <p:nvSpPr>
            <p:cNvPr id="53" name="Google Shape;53;p65"/>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65"/>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65"/>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6" name="Google Shape;56;p65"/>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65"/>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sp>
        <p:nvSpPr>
          <p:cNvPr id="58" name="Google Shape;58;p65"/>
          <p:cNvSpPr/>
          <p:nvPr/>
        </p:nvSpPr>
        <p:spPr>
          <a:xfrm>
            <a:off x="7032972" y="5005263"/>
            <a:ext cx="1202267" cy="120226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59;p65"/>
          <p:cNvSpPr>
            <a:spLocks noGrp="1"/>
          </p:cNvSpPr>
          <p:nvPr>
            <p:ph type="pic" idx="3"/>
          </p:nvPr>
        </p:nvSpPr>
        <p:spPr>
          <a:xfrm>
            <a:off x="7177288" y="1845732"/>
            <a:ext cx="4140000" cy="4212168"/>
          </a:xfrm>
          <a:prstGeom prst="rect">
            <a:avLst/>
          </a:prstGeom>
          <a:noFill/>
          <a:ln w="31750" cap="flat" cmpd="sng">
            <a:solidFill>
              <a:schemeClr val="lt1"/>
            </a:solidFill>
            <a:prstDash val="solid"/>
            <a:round/>
            <a:headEnd type="none" w="sm" len="sm"/>
            <a:tailEnd type="none" w="sm" len="sm"/>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3" name="Content Placeholder 2"/>
          <p:cNvSpPr>
            <a:spLocks noGrp="1"/>
          </p:cNvSpPr>
          <p:nvPr>
            <p:ph idx="1"/>
          </p:nvPr>
        </p:nvSpPr>
        <p:spPr>
          <a:xfrm>
            <a:off x="874713" y="2252133"/>
            <a:ext cx="10442576" cy="3805767"/>
          </a:xfrm>
        </p:spPr>
        <p:txBody>
          <a:bodyPr>
            <a:normAutofit/>
          </a:bodyPr>
          <a:lstStyle>
            <a:lvl1pPr marL="0" indent="0">
              <a:spcBef>
                <a:spcPts val="0"/>
              </a:spcBef>
              <a:buNone/>
              <a:defRPr sz="2400"/>
            </a:lvl1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16" name="Text Placeholder 2"/>
          <p:cNvSpPr>
            <a:spLocks noGrp="1"/>
          </p:cNvSpPr>
          <p:nvPr>
            <p:ph type="body" idx="10"/>
          </p:nvPr>
        </p:nvSpPr>
        <p:spPr>
          <a:xfrm>
            <a:off x="806980" y="1626129"/>
            <a:ext cx="10442575" cy="405871"/>
          </a:xfrm>
        </p:spPr>
        <p:txBody>
          <a:bodyPr>
            <a:normAutofit/>
          </a:bodyPr>
          <a:lstStyle>
            <a:lvl1pPr marL="0" indent="0" algn="l">
              <a:buNone/>
              <a:defRPr sz="2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Tree>
    <p:extLst>
      <p:ext uri="{BB962C8B-B14F-4D97-AF65-F5344CB8AC3E}">
        <p14:creationId xmlns:p14="http://schemas.microsoft.com/office/powerpoint/2010/main" val="30747409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66"/>
          <p:cNvSpPr txBox="1">
            <a:spLocks noGrp="1"/>
          </p:cNvSpPr>
          <p:nvPr>
            <p:ph type="title"/>
          </p:nvPr>
        </p:nvSpPr>
        <p:spPr>
          <a:xfrm>
            <a:off x="874712" y="549275"/>
            <a:ext cx="10442575" cy="114141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6"/>
          <p:cNvSpPr txBox="1">
            <a:spLocks noGrp="1"/>
          </p:cNvSpPr>
          <p:nvPr>
            <p:ph type="body" idx="1"/>
          </p:nvPr>
        </p:nvSpPr>
        <p:spPr>
          <a:xfrm>
            <a:off x="874713" y="1825625"/>
            <a:ext cx="10442576" cy="4232275"/>
          </a:xfrm>
          <a:prstGeom prst="rect">
            <a:avLst/>
          </a:prstGeom>
          <a:noFill/>
          <a:ln>
            <a:noFill/>
          </a:ln>
        </p:spPr>
        <p:txBody>
          <a:bodyPr spcFirstLastPara="1" wrap="square" lIns="91425" tIns="45700" rIns="91425" bIns="45700" anchor="t" anchorCtr="0">
            <a:normAutofit/>
          </a:bodyPr>
          <a:lstStyle>
            <a:lvl1pPr marL="457200" lvl="0" indent="-365760" algn="l">
              <a:lnSpc>
                <a:spcPct val="120000"/>
              </a:lnSpc>
              <a:spcBef>
                <a:spcPts val="1000"/>
              </a:spcBef>
              <a:spcAft>
                <a:spcPts val="0"/>
              </a:spcAft>
              <a:buSzPts val="2160"/>
              <a:buChar char="•"/>
              <a:defRPr/>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6"/>
          <p:cNvSpPr txBox="1">
            <a:spLocks noGrp="1"/>
          </p:cNvSpPr>
          <p:nvPr>
            <p:ph type="dt" idx="10"/>
          </p:nvPr>
        </p:nvSpPr>
        <p:spPr>
          <a:xfrm>
            <a:off x="874713" y="633941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6"/>
          <p:cNvSpPr txBox="1">
            <a:spLocks noGrp="1"/>
          </p:cNvSpPr>
          <p:nvPr>
            <p:ph type="ftr" idx="11"/>
          </p:nvPr>
        </p:nvSpPr>
        <p:spPr>
          <a:xfrm>
            <a:off x="4038600" y="633941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6"/>
          <p:cNvSpPr txBox="1">
            <a:spLocks noGrp="1"/>
          </p:cNvSpPr>
          <p:nvPr>
            <p:ph type="sldNum" idx="12"/>
          </p:nvPr>
        </p:nvSpPr>
        <p:spPr>
          <a:xfrm>
            <a:off x="8574088" y="633941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ulleted Text 2 Columns Slide">
  <p:cSld name="Bulleted Text 2 Columns Slide">
    <p:spTree>
      <p:nvGrpSpPr>
        <p:cNvPr id="1" name="Shape 66"/>
        <p:cNvGrpSpPr/>
        <p:nvPr/>
      </p:nvGrpSpPr>
      <p:grpSpPr>
        <a:xfrm>
          <a:off x="0" y="0"/>
          <a:ext cx="0" cy="0"/>
          <a:chOff x="0" y="0"/>
          <a:chExt cx="0" cy="0"/>
        </a:xfrm>
      </p:grpSpPr>
      <p:sp>
        <p:nvSpPr>
          <p:cNvPr id="67" name="Google Shape;67;p67"/>
          <p:cNvSpPr txBox="1">
            <a:spLocks noGrp="1"/>
          </p:cNvSpPr>
          <p:nvPr>
            <p:ph type="body" idx="1"/>
          </p:nvPr>
        </p:nvSpPr>
        <p:spPr>
          <a:xfrm>
            <a:off x="874712" y="1825625"/>
            <a:ext cx="10442576" cy="4232275"/>
          </a:xfrm>
          <a:prstGeom prst="rect">
            <a:avLst/>
          </a:prstGeom>
          <a:noFill/>
          <a:ln>
            <a:noFill/>
          </a:ln>
        </p:spPr>
        <p:txBody>
          <a:bodyPr spcFirstLastPara="1" wrap="square" lIns="91425" tIns="45700" rIns="91425" bIns="45700" anchor="t" anchorCtr="0">
            <a:normAutofit/>
          </a:bodyPr>
          <a:lstStyle>
            <a:lvl1pPr marL="457200" lvl="0" indent="-396240" algn="l">
              <a:lnSpc>
                <a:spcPct val="120000"/>
              </a:lnSpc>
              <a:spcBef>
                <a:spcPts val="0"/>
              </a:spcBef>
              <a:spcAft>
                <a:spcPts val="0"/>
              </a:spcAft>
              <a:buSzPts val="2640"/>
              <a:buFont typeface="Arial"/>
              <a:buChar char="•"/>
              <a:defRPr sz="2200"/>
            </a:lvl1pPr>
            <a:lvl2pPr marL="914400" lvl="1" indent="-228600" algn="l">
              <a:lnSpc>
                <a:spcPct val="120000"/>
              </a:lnSpc>
              <a:spcBef>
                <a:spcPts val="1000"/>
              </a:spcBef>
              <a:spcAft>
                <a:spcPts val="0"/>
              </a:spcAft>
              <a:buSzPts val="2400"/>
              <a:buNone/>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67"/>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67"/>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70" name="Google Shape;70;p67"/>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71" name="Google Shape;71;p67"/>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67"/>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73" name="Google Shape;73;p67"/>
          <p:cNvGrpSpPr/>
          <p:nvPr/>
        </p:nvGrpSpPr>
        <p:grpSpPr>
          <a:xfrm>
            <a:off x="857780" y="567512"/>
            <a:ext cx="983757" cy="327025"/>
            <a:chOff x="841384" y="1637243"/>
            <a:chExt cx="1165227" cy="387350"/>
          </a:xfrm>
        </p:grpSpPr>
        <p:sp>
          <p:nvSpPr>
            <p:cNvPr id="74" name="Google Shape;74;p67"/>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67"/>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67"/>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btitle Slide">
  <p:cSld name="Title Subtitle Slide">
    <p:spTree>
      <p:nvGrpSpPr>
        <p:cNvPr id="1" name="Shape 77"/>
        <p:cNvGrpSpPr/>
        <p:nvPr/>
      </p:nvGrpSpPr>
      <p:grpSpPr>
        <a:xfrm>
          <a:off x="0" y="0"/>
          <a:ext cx="0" cy="0"/>
          <a:chOff x="0" y="0"/>
          <a:chExt cx="0" cy="0"/>
        </a:xfrm>
      </p:grpSpPr>
      <p:sp>
        <p:nvSpPr>
          <p:cNvPr id="78" name="Google Shape;78;p68"/>
          <p:cNvSpPr txBox="1">
            <a:spLocks noGrp="1"/>
          </p:cNvSpPr>
          <p:nvPr>
            <p:ph type="title"/>
          </p:nvPr>
        </p:nvSpPr>
        <p:spPr>
          <a:xfrm>
            <a:off x="777434" y="968376"/>
            <a:ext cx="10442575" cy="133520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68"/>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68"/>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1" name="Google Shape;81;p68"/>
          <p:cNvGrpSpPr/>
          <p:nvPr/>
        </p:nvGrpSpPr>
        <p:grpSpPr>
          <a:xfrm>
            <a:off x="857780" y="567512"/>
            <a:ext cx="983757" cy="327025"/>
            <a:chOff x="841384" y="1637243"/>
            <a:chExt cx="1165227" cy="387350"/>
          </a:xfrm>
        </p:grpSpPr>
        <p:sp>
          <p:nvSpPr>
            <p:cNvPr id="82" name="Google Shape;82;p68"/>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68"/>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68"/>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5" name="Google Shape;85;p68"/>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86" name="Google Shape;86;p68"/>
          <p:cNvPicPr preferRelativeResize="0"/>
          <p:nvPr/>
        </p:nvPicPr>
        <p:blipFill rotWithShape="1">
          <a:blip r:embed="rId2">
            <a:alphaModFix/>
          </a:blip>
          <a:srcRect/>
          <a:stretch/>
        </p:blipFill>
        <p:spPr>
          <a:xfrm>
            <a:off x="8792657" y="549276"/>
            <a:ext cx="2791043" cy="98058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Slide">
  <p:cSld name="One column Slide">
    <p:spTree>
      <p:nvGrpSpPr>
        <p:cNvPr id="1" name="Shape 87"/>
        <p:cNvGrpSpPr/>
        <p:nvPr/>
      </p:nvGrpSpPr>
      <p:grpSpPr>
        <a:xfrm>
          <a:off x="0" y="0"/>
          <a:ext cx="0" cy="0"/>
          <a:chOff x="0" y="0"/>
          <a:chExt cx="0" cy="0"/>
        </a:xfrm>
      </p:grpSpPr>
      <p:sp>
        <p:nvSpPr>
          <p:cNvPr id="88" name="Google Shape;88;p69"/>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69"/>
          <p:cNvSpPr txBox="1">
            <a:spLocks noGrp="1"/>
          </p:cNvSpPr>
          <p:nvPr>
            <p:ph type="body" idx="1"/>
          </p:nvPr>
        </p:nvSpPr>
        <p:spPr>
          <a:xfrm>
            <a:off x="874713" y="2252133"/>
            <a:ext cx="10442576" cy="380576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880"/>
              <a:buNone/>
              <a:defRPr sz="2400"/>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69"/>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69"/>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2" name="Google Shape;92;p69"/>
          <p:cNvGrpSpPr/>
          <p:nvPr/>
        </p:nvGrpSpPr>
        <p:grpSpPr>
          <a:xfrm>
            <a:off x="857780" y="567512"/>
            <a:ext cx="983757" cy="327025"/>
            <a:chOff x="841384" y="1637243"/>
            <a:chExt cx="1165227" cy="387350"/>
          </a:xfrm>
        </p:grpSpPr>
        <p:sp>
          <p:nvSpPr>
            <p:cNvPr id="93" name="Google Shape;93;p69"/>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69"/>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69"/>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6" name="Google Shape;96;p69"/>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sp>
        <p:nvSpPr>
          <p:cNvPr id="97" name="Google Shape;97;p69"/>
          <p:cNvSpPr txBox="1">
            <a:spLocks noGrp="1"/>
          </p:cNvSpPr>
          <p:nvPr>
            <p:ph type="body" idx="2"/>
          </p:nvPr>
        </p:nvSpPr>
        <p:spPr>
          <a:xfrm>
            <a:off x="806980" y="1626129"/>
            <a:ext cx="10442575" cy="40587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3360"/>
              <a:buNone/>
              <a:defRPr sz="2800" i="1">
                <a:solidFill>
                  <a:schemeClr val="dk1"/>
                </a:solidFill>
              </a:defRPr>
            </a:lvl1pPr>
            <a:lvl2pPr marL="914400" lvl="1" indent="-228600" algn="l">
              <a:lnSpc>
                <a:spcPct val="120000"/>
              </a:lnSpc>
              <a:spcBef>
                <a:spcPts val="1000"/>
              </a:spcBef>
              <a:spcAft>
                <a:spcPts val="0"/>
              </a:spcAft>
              <a:buSzPts val="2400"/>
              <a:buNone/>
              <a:defRPr sz="2000">
                <a:solidFill>
                  <a:srgbClr val="888888"/>
                </a:solidFill>
              </a:defRPr>
            </a:lvl2pPr>
            <a:lvl3pPr marL="1371600" lvl="2" indent="-228600" algn="l">
              <a:lnSpc>
                <a:spcPct val="120000"/>
              </a:lnSpc>
              <a:spcBef>
                <a:spcPts val="1000"/>
              </a:spcBef>
              <a:spcAft>
                <a:spcPts val="0"/>
              </a:spcAft>
              <a:buSzPts val="2160"/>
              <a:buNone/>
              <a:defRPr sz="1800">
                <a:solidFill>
                  <a:srgbClr val="888888"/>
                </a:solidFill>
              </a:defRPr>
            </a:lvl3pPr>
            <a:lvl4pPr marL="1828800" lvl="3" indent="-228600" algn="l">
              <a:lnSpc>
                <a:spcPct val="120000"/>
              </a:lnSpc>
              <a:spcBef>
                <a:spcPts val="1000"/>
              </a:spcBef>
              <a:spcAft>
                <a:spcPts val="0"/>
              </a:spcAft>
              <a:buSzPts val="1920"/>
              <a:buNone/>
              <a:defRPr sz="1600">
                <a:solidFill>
                  <a:srgbClr val="888888"/>
                </a:solidFill>
              </a:defRPr>
            </a:lvl4pPr>
            <a:lvl5pPr marL="2286000" lvl="4" indent="-228600" algn="l">
              <a:lnSpc>
                <a:spcPct val="120000"/>
              </a:lnSpc>
              <a:spcBef>
                <a:spcPts val="1000"/>
              </a:spcBef>
              <a:spcAft>
                <a:spcPts val="0"/>
              </a:spcAft>
              <a:buSzPts val="1920"/>
              <a:buNone/>
              <a:defRPr sz="1600">
                <a:solidFill>
                  <a:srgbClr val="888888"/>
                </a:solidFill>
              </a:defRPr>
            </a:lvl5pPr>
            <a:lvl6pPr marL="2743200" lvl="5" indent="-228600" algn="l">
              <a:lnSpc>
                <a:spcPct val="90000"/>
              </a:lnSpc>
              <a:spcBef>
                <a:spcPts val="10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98" name="Google Shape;98;p69"/>
          <p:cNvPicPr preferRelativeResize="0"/>
          <p:nvPr/>
        </p:nvPicPr>
        <p:blipFill rotWithShape="1">
          <a:blip r:embed="rId2">
            <a:alphaModFix/>
          </a:blip>
          <a:srcRect/>
          <a:stretch/>
        </p:blipFill>
        <p:spPr>
          <a:xfrm>
            <a:off x="9159749" y="514106"/>
            <a:ext cx="2388781" cy="83925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accent1"/>
        </a:solidFill>
        <a:effectLst/>
      </p:bgPr>
    </p:bg>
    <p:spTree>
      <p:nvGrpSpPr>
        <p:cNvPr id="1" name="Shape 99"/>
        <p:cNvGrpSpPr/>
        <p:nvPr/>
      </p:nvGrpSpPr>
      <p:grpSpPr>
        <a:xfrm>
          <a:off x="0" y="0"/>
          <a:ext cx="0" cy="0"/>
          <a:chOff x="0" y="0"/>
          <a:chExt cx="0" cy="0"/>
        </a:xfrm>
      </p:grpSpPr>
      <p:sp>
        <p:nvSpPr>
          <p:cNvPr id="100" name="Google Shape;100;p70"/>
          <p:cNvSpPr txBox="1">
            <a:spLocks noGrp="1"/>
          </p:cNvSpPr>
          <p:nvPr>
            <p:ph type="title"/>
          </p:nvPr>
        </p:nvSpPr>
        <p:spPr>
          <a:xfrm>
            <a:off x="874713" y="1693334"/>
            <a:ext cx="10442576" cy="143933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400"/>
              <a:buFont typeface="Proxima Nova Extrabold"/>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70"/>
          <p:cNvSpPr txBox="1">
            <a:spLocks noGrp="1"/>
          </p:cNvSpPr>
          <p:nvPr>
            <p:ph type="body" idx="1"/>
          </p:nvPr>
        </p:nvSpPr>
        <p:spPr>
          <a:xfrm>
            <a:off x="874712" y="2794529"/>
            <a:ext cx="10442575"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3840"/>
              <a:buNone/>
              <a:defRPr sz="3200" i="1">
                <a:solidFill>
                  <a:schemeClr val="lt1"/>
                </a:solidFill>
                <a:latin typeface="Helvetica Neue"/>
                <a:ea typeface="Helvetica Neue"/>
                <a:cs typeface="Helvetica Neue"/>
                <a:sym typeface="Helvetica Neue"/>
              </a:defRPr>
            </a:lvl1pPr>
            <a:lvl2pPr marL="914400" lvl="1" indent="-228600" algn="l">
              <a:lnSpc>
                <a:spcPct val="120000"/>
              </a:lnSpc>
              <a:spcBef>
                <a:spcPts val="1000"/>
              </a:spcBef>
              <a:spcAft>
                <a:spcPts val="0"/>
              </a:spcAft>
              <a:buSzPts val="2400"/>
              <a:buNone/>
              <a:defRPr sz="2000">
                <a:solidFill>
                  <a:srgbClr val="888888"/>
                </a:solidFill>
              </a:defRPr>
            </a:lvl2pPr>
            <a:lvl3pPr marL="1371600" lvl="2" indent="-228600" algn="l">
              <a:lnSpc>
                <a:spcPct val="120000"/>
              </a:lnSpc>
              <a:spcBef>
                <a:spcPts val="1000"/>
              </a:spcBef>
              <a:spcAft>
                <a:spcPts val="0"/>
              </a:spcAft>
              <a:buSzPts val="2160"/>
              <a:buNone/>
              <a:defRPr sz="1800">
                <a:solidFill>
                  <a:srgbClr val="888888"/>
                </a:solidFill>
              </a:defRPr>
            </a:lvl3pPr>
            <a:lvl4pPr marL="1828800" lvl="3" indent="-228600" algn="l">
              <a:lnSpc>
                <a:spcPct val="120000"/>
              </a:lnSpc>
              <a:spcBef>
                <a:spcPts val="1000"/>
              </a:spcBef>
              <a:spcAft>
                <a:spcPts val="0"/>
              </a:spcAft>
              <a:buSzPts val="1920"/>
              <a:buNone/>
              <a:defRPr sz="1600">
                <a:solidFill>
                  <a:srgbClr val="888888"/>
                </a:solidFill>
              </a:defRPr>
            </a:lvl4pPr>
            <a:lvl5pPr marL="2286000" lvl="4" indent="-228600" algn="l">
              <a:lnSpc>
                <a:spcPct val="120000"/>
              </a:lnSpc>
              <a:spcBef>
                <a:spcPts val="1000"/>
              </a:spcBef>
              <a:spcAft>
                <a:spcPts val="0"/>
              </a:spcAft>
              <a:buSzPts val="1920"/>
              <a:buNone/>
              <a:defRPr sz="1600">
                <a:solidFill>
                  <a:srgbClr val="888888"/>
                </a:solidFill>
              </a:defRPr>
            </a:lvl5pPr>
            <a:lvl6pPr marL="2743200" lvl="5" indent="-228600" algn="l">
              <a:lnSpc>
                <a:spcPct val="90000"/>
              </a:lnSpc>
              <a:spcBef>
                <a:spcPts val="10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2" name="Google Shape;102;p70"/>
          <p:cNvSpPr txBox="1">
            <a:spLocks noGrp="1"/>
          </p:cNvSpPr>
          <p:nvPr>
            <p:ph type="body" idx="2"/>
          </p:nvPr>
        </p:nvSpPr>
        <p:spPr>
          <a:xfrm>
            <a:off x="3606535" y="1083205"/>
            <a:ext cx="4978929" cy="50852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3360"/>
              <a:buNone/>
              <a:defRPr sz="2800">
                <a:solidFill>
                  <a:schemeClr val="lt1"/>
                </a:solidFill>
                <a:latin typeface="Helvetica Neue"/>
                <a:ea typeface="Helvetica Neue"/>
                <a:cs typeface="Helvetica Neue"/>
                <a:sym typeface="Helvetica Neue"/>
              </a:defRPr>
            </a:lvl1pPr>
            <a:lvl2pPr marL="914400" lvl="1" indent="-228600" algn="l">
              <a:lnSpc>
                <a:spcPct val="120000"/>
              </a:lnSpc>
              <a:spcBef>
                <a:spcPts val="1000"/>
              </a:spcBef>
              <a:spcAft>
                <a:spcPts val="0"/>
              </a:spcAft>
              <a:buSzPts val="2400"/>
              <a:buNone/>
              <a:defRPr/>
            </a:lvl2pPr>
            <a:lvl3pPr marL="1371600" lvl="2" indent="-228600" algn="l">
              <a:lnSpc>
                <a:spcPct val="120000"/>
              </a:lnSpc>
              <a:spcBef>
                <a:spcPts val="1000"/>
              </a:spcBef>
              <a:spcAft>
                <a:spcPts val="0"/>
              </a:spcAft>
              <a:buSzPts val="2160"/>
              <a:buNone/>
              <a:defRPr/>
            </a:lvl3pPr>
            <a:lvl4pPr marL="1828800" lvl="3" indent="-228600" algn="l">
              <a:lnSpc>
                <a:spcPct val="120000"/>
              </a:lnSpc>
              <a:spcBef>
                <a:spcPts val="1000"/>
              </a:spcBef>
              <a:spcAft>
                <a:spcPts val="0"/>
              </a:spcAft>
              <a:buSzPts val="1920"/>
              <a:buNone/>
              <a:defRPr/>
            </a:lvl4pPr>
            <a:lvl5pPr marL="2286000" lvl="4" indent="-228600" algn="l">
              <a:lnSpc>
                <a:spcPct val="120000"/>
              </a:lnSpc>
              <a:spcBef>
                <a:spcPts val="1000"/>
              </a:spcBef>
              <a:spcAft>
                <a:spcPts val="0"/>
              </a:spcAft>
              <a:buSzPts val="168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am 3 Photos Slide">
  <p:cSld name="Team 3 Photos Slide">
    <p:spTree>
      <p:nvGrpSpPr>
        <p:cNvPr id="1" name="Shape 103"/>
        <p:cNvGrpSpPr/>
        <p:nvPr/>
      </p:nvGrpSpPr>
      <p:grpSpPr>
        <a:xfrm>
          <a:off x="0" y="0"/>
          <a:ext cx="0" cy="0"/>
          <a:chOff x="0" y="0"/>
          <a:chExt cx="0" cy="0"/>
        </a:xfrm>
      </p:grpSpPr>
      <p:sp>
        <p:nvSpPr>
          <p:cNvPr id="104" name="Google Shape;104;p71"/>
          <p:cNvSpPr txBox="1">
            <a:spLocks noGrp="1"/>
          </p:cNvSpPr>
          <p:nvPr>
            <p:ph type="title"/>
          </p:nvPr>
        </p:nvSpPr>
        <p:spPr>
          <a:xfrm>
            <a:off x="777434" y="968377"/>
            <a:ext cx="10442575" cy="68897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71"/>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71"/>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7" name="Google Shape;107;p71"/>
          <p:cNvGrpSpPr/>
          <p:nvPr/>
        </p:nvGrpSpPr>
        <p:grpSpPr>
          <a:xfrm>
            <a:off x="857780" y="567512"/>
            <a:ext cx="983757" cy="327025"/>
            <a:chOff x="841384" y="1637243"/>
            <a:chExt cx="1165227" cy="387350"/>
          </a:xfrm>
        </p:grpSpPr>
        <p:sp>
          <p:nvSpPr>
            <p:cNvPr id="108" name="Google Shape;108;p71"/>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71"/>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71"/>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1" name="Google Shape;111;p71"/>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112" name="Google Shape;112;p71"/>
          <p:cNvPicPr preferRelativeResize="0"/>
          <p:nvPr/>
        </p:nvPicPr>
        <p:blipFill rotWithShape="1">
          <a:blip r:embed="rId2">
            <a:alphaModFix/>
          </a:blip>
          <a:srcRect/>
          <a:stretch/>
        </p:blipFill>
        <p:spPr>
          <a:xfrm>
            <a:off x="8792657" y="549276"/>
            <a:ext cx="2791043" cy="980586"/>
          </a:xfrm>
          <a:prstGeom prst="rect">
            <a:avLst/>
          </a:prstGeom>
          <a:noFill/>
          <a:ln>
            <a:noFill/>
          </a:ln>
        </p:spPr>
      </p:pic>
      <p:sp>
        <p:nvSpPr>
          <p:cNvPr id="113" name="Google Shape;113;p71"/>
          <p:cNvSpPr>
            <a:spLocks noGrp="1"/>
          </p:cNvSpPr>
          <p:nvPr>
            <p:ph type="pic" idx="2"/>
          </p:nvPr>
        </p:nvSpPr>
        <p:spPr>
          <a:xfrm>
            <a:off x="1293814" y="2091389"/>
            <a:ext cx="2317822" cy="2366311"/>
          </a:xfrm>
          <a:prstGeom prst="rect">
            <a:avLst/>
          </a:prstGeom>
          <a:noFill/>
          <a:ln w="31750" cap="flat" cmpd="sng">
            <a:solidFill>
              <a:schemeClr val="accent5"/>
            </a:solidFill>
            <a:prstDash val="solid"/>
            <a:round/>
            <a:headEnd type="none" w="sm" len="sm"/>
            <a:tailEnd type="none" w="sm" len="sm"/>
          </a:ln>
        </p:spPr>
      </p:sp>
      <p:sp>
        <p:nvSpPr>
          <p:cNvPr id="114" name="Google Shape;114;p71"/>
          <p:cNvSpPr>
            <a:spLocks noGrp="1"/>
          </p:cNvSpPr>
          <p:nvPr>
            <p:ph type="pic" idx="3"/>
          </p:nvPr>
        </p:nvSpPr>
        <p:spPr>
          <a:xfrm>
            <a:off x="4951414" y="2091389"/>
            <a:ext cx="2317822" cy="2366311"/>
          </a:xfrm>
          <a:prstGeom prst="rect">
            <a:avLst/>
          </a:prstGeom>
          <a:noFill/>
          <a:ln w="31750" cap="flat" cmpd="sng">
            <a:solidFill>
              <a:schemeClr val="accent2"/>
            </a:solidFill>
            <a:prstDash val="solid"/>
            <a:round/>
            <a:headEnd type="none" w="sm" len="sm"/>
            <a:tailEnd type="none" w="sm" len="sm"/>
          </a:ln>
        </p:spPr>
      </p:sp>
      <p:sp>
        <p:nvSpPr>
          <p:cNvPr id="115" name="Google Shape;115;p71"/>
          <p:cNvSpPr>
            <a:spLocks noGrp="1"/>
          </p:cNvSpPr>
          <p:nvPr>
            <p:ph type="pic" idx="4"/>
          </p:nvPr>
        </p:nvSpPr>
        <p:spPr>
          <a:xfrm>
            <a:off x="8609014" y="2091389"/>
            <a:ext cx="2317822" cy="2366311"/>
          </a:xfrm>
          <a:prstGeom prst="rect">
            <a:avLst/>
          </a:prstGeom>
          <a:noFill/>
          <a:ln w="31750" cap="flat" cmpd="sng">
            <a:solidFill>
              <a:schemeClr val="accent3"/>
            </a:solidFill>
            <a:prstDash val="solid"/>
            <a:round/>
            <a:headEnd type="none" w="sm" len="sm"/>
            <a:tailEnd type="none" w="sm" len="sm"/>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con 3 column Slide">
  <p:cSld name="Icon 3 column Slide">
    <p:spTree>
      <p:nvGrpSpPr>
        <p:cNvPr id="1" name="Shape 116"/>
        <p:cNvGrpSpPr/>
        <p:nvPr/>
      </p:nvGrpSpPr>
      <p:grpSpPr>
        <a:xfrm>
          <a:off x="0" y="0"/>
          <a:ext cx="0" cy="0"/>
          <a:chOff x="0" y="0"/>
          <a:chExt cx="0" cy="0"/>
        </a:xfrm>
      </p:grpSpPr>
      <p:sp>
        <p:nvSpPr>
          <p:cNvPr id="117" name="Google Shape;117;p72"/>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72"/>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72"/>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0" name="Google Shape;120;p72"/>
          <p:cNvGrpSpPr/>
          <p:nvPr/>
        </p:nvGrpSpPr>
        <p:grpSpPr>
          <a:xfrm>
            <a:off x="857780" y="567512"/>
            <a:ext cx="983757" cy="327025"/>
            <a:chOff x="841384" y="1637243"/>
            <a:chExt cx="1165227" cy="387350"/>
          </a:xfrm>
        </p:grpSpPr>
        <p:sp>
          <p:nvSpPr>
            <p:cNvPr id="121" name="Google Shape;121;p72"/>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72"/>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72"/>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4" name="Google Shape;124;p72"/>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125" name="Google Shape;125;p72"/>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126" name="Google Shape;126;p72"/>
          <p:cNvSpPr txBox="1">
            <a:spLocks noGrp="1"/>
          </p:cNvSpPr>
          <p:nvPr>
            <p:ph type="body" idx="1"/>
          </p:nvPr>
        </p:nvSpPr>
        <p:spPr>
          <a:xfrm>
            <a:off x="874713" y="3919105"/>
            <a:ext cx="3295505" cy="213879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sz="2200"/>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72"/>
          <p:cNvSpPr txBox="1">
            <a:spLocks noGrp="1"/>
          </p:cNvSpPr>
          <p:nvPr>
            <p:ph type="body" idx="2"/>
          </p:nvPr>
        </p:nvSpPr>
        <p:spPr>
          <a:xfrm>
            <a:off x="8021783" y="3919105"/>
            <a:ext cx="3295505" cy="213879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sz="2200"/>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72"/>
          <p:cNvSpPr txBox="1">
            <a:spLocks noGrp="1"/>
          </p:cNvSpPr>
          <p:nvPr>
            <p:ph type="body" idx="3"/>
          </p:nvPr>
        </p:nvSpPr>
        <p:spPr>
          <a:xfrm>
            <a:off x="4448248" y="3919105"/>
            <a:ext cx="3295505" cy="213879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sz="2200"/>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72"/>
          <p:cNvSpPr txBox="1">
            <a:spLocks noGrp="1"/>
          </p:cNvSpPr>
          <p:nvPr>
            <p:ph type="body" idx="4"/>
          </p:nvPr>
        </p:nvSpPr>
        <p:spPr>
          <a:xfrm>
            <a:off x="874713" y="3124200"/>
            <a:ext cx="3295505" cy="5715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sz="2200" b="1">
                <a:solidFill>
                  <a:schemeClr val="accent1"/>
                </a:solidFill>
                <a:latin typeface="Proxima Nova"/>
                <a:ea typeface="Proxima Nova"/>
                <a:cs typeface="Proxima Nova"/>
                <a:sym typeface="Proxima Nova"/>
              </a:defRPr>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72"/>
          <p:cNvSpPr txBox="1">
            <a:spLocks noGrp="1"/>
          </p:cNvSpPr>
          <p:nvPr>
            <p:ph type="body" idx="5"/>
          </p:nvPr>
        </p:nvSpPr>
        <p:spPr>
          <a:xfrm>
            <a:off x="8021783" y="3130043"/>
            <a:ext cx="3295505" cy="58470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sz="2200" b="1">
                <a:solidFill>
                  <a:schemeClr val="accent1"/>
                </a:solidFill>
                <a:latin typeface="Proxima Nova"/>
                <a:ea typeface="Proxima Nova"/>
                <a:cs typeface="Proxima Nova"/>
                <a:sym typeface="Proxima Nova"/>
              </a:defRPr>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72"/>
          <p:cNvSpPr txBox="1">
            <a:spLocks noGrp="1"/>
          </p:cNvSpPr>
          <p:nvPr>
            <p:ph type="body" idx="6"/>
          </p:nvPr>
        </p:nvSpPr>
        <p:spPr>
          <a:xfrm>
            <a:off x="4448248" y="3124200"/>
            <a:ext cx="3295505" cy="5715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0"/>
              </a:spcBef>
              <a:spcAft>
                <a:spcPts val="0"/>
              </a:spcAft>
              <a:buSzPts val="2640"/>
              <a:buNone/>
              <a:defRPr sz="2200" b="1">
                <a:solidFill>
                  <a:schemeClr val="accent1"/>
                </a:solidFill>
                <a:latin typeface="Proxima Nova"/>
                <a:ea typeface="Proxima Nova"/>
                <a:cs typeface="Proxima Nova"/>
                <a:sym typeface="Proxima Nova"/>
              </a:defRPr>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Columns Slide">
  <p:cSld name="Three Columns Slide">
    <p:spTree>
      <p:nvGrpSpPr>
        <p:cNvPr id="1" name="Shape 132"/>
        <p:cNvGrpSpPr/>
        <p:nvPr/>
      </p:nvGrpSpPr>
      <p:grpSpPr>
        <a:xfrm>
          <a:off x="0" y="0"/>
          <a:ext cx="0" cy="0"/>
          <a:chOff x="0" y="0"/>
          <a:chExt cx="0" cy="0"/>
        </a:xfrm>
      </p:grpSpPr>
      <p:sp>
        <p:nvSpPr>
          <p:cNvPr id="133" name="Google Shape;133;p73"/>
          <p:cNvSpPr txBox="1">
            <a:spLocks noGrp="1"/>
          </p:cNvSpPr>
          <p:nvPr>
            <p:ph type="body" idx="1"/>
          </p:nvPr>
        </p:nvSpPr>
        <p:spPr>
          <a:xfrm>
            <a:off x="874712" y="1825625"/>
            <a:ext cx="10442576" cy="423227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880"/>
              <a:buNone/>
              <a:defRPr sz="2400"/>
            </a:lvl1pPr>
            <a:lvl2pPr marL="914400" lvl="1" indent="-228600" algn="l">
              <a:lnSpc>
                <a:spcPct val="120000"/>
              </a:lnSpc>
              <a:spcBef>
                <a:spcPts val="1000"/>
              </a:spcBef>
              <a:spcAft>
                <a:spcPts val="0"/>
              </a:spcAft>
              <a:buSzPts val="2400"/>
              <a:buNone/>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73"/>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73"/>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136" name="Google Shape;136;p73"/>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137" name="Google Shape;137;p73"/>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73"/>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 name="Google Shape;139;p73"/>
          <p:cNvGrpSpPr/>
          <p:nvPr/>
        </p:nvGrpSpPr>
        <p:grpSpPr>
          <a:xfrm>
            <a:off x="857780" y="567512"/>
            <a:ext cx="983757" cy="327025"/>
            <a:chOff x="841384" y="1637243"/>
            <a:chExt cx="1165227" cy="387350"/>
          </a:xfrm>
        </p:grpSpPr>
        <p:sp>
          <p:nvSpPr>
            <p:cNvPr id="140" name="Google Shape;140;p73"/>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73"/>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73"/>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uter Slide">
  <p:cSld name="Computer Slide">
    <p:spTree>
      <p:nvGrpSpPr>
        <p:cNvPr id="1" name="Shape 143"/>
        <p:cNvGrpSpPr/>
        <p:nvPr/>
      </p:nvGrpSpPr>
      <p:grpSpPr>
        <a:xfrm>
          <a:off x="0" y="0"/>
          <a:ext cx="0" cy="0"/>
          <a:chOff x="0" y="0"/>
          <a:chExt cx="0" cy="0"/>
        </a:xfrm>
      </p:grpSpPr>
      <p:sp>
        <p:nvSpPr>
          <p:cNvPr id="144" name="Google Shape;144;p74"/>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4"/>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74"/>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7" name="Google Shape;147;p74"/>
          <p:cNvGrpSpPr/>
          <p:nvPr/>
        </p:nvGrpSpPr>
        <p:grpSpPr>
          <a:xfrm>
            <a:off x="857780" y="567512"/>
            <a:ext cx="983757" cy="327025"/>
            <a:chOff x="841384" y="1637243"/>
            <a:chExt cx="1165227" cy="387350"/>
          </a:xfrm>
        </p:grpSpPr>
        <p:sp>
          <p:nvSpPr>
            <p:cNvPr id="148" name="Google Shape;148;p74"/>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74"/>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74"/>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1" name="Google Shape;151;p74"/>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152" name="Google Shape;152;p74"/>
          <p:cNvPicPr preferRelativeResize="0"/>
          <p:nvPr/>
        </p:nvPicPr>
        <p:blipFill rotWithShape="1">
          <a:blip r:embed="rId2">
            <a:alphaModFix/>
          </a:blip>
          <a:srcRect/>
          <a:stretch/>
        </p:blipFill>
        <p:spPr>
          <a:xfrm>
            <a:off x="9159749" y="514106"/>
            <a:ext cx="2388781" cy="839258"/>
          </a:xfrm>
          <a:prstGeom prst="rect">
            <a:avLst/>
          </a:prstGeom>
          <a:noFill/>
          <a:ln>
            <a:noFill/>
          </a:ln>
        </p:spPr>
      </p:pic>
      <p:grpSp>
        <p:nvGrpSpPr>
          <p:cNvPr id="153" name="Google Shape;153;p74"/>
          <p:cNvGrpSpPr/>
          <p:nvPr/>
        </p:nvGrpSpPr>
        <p:grpSpPr>
          <a:xfrm>
            <a:off x="5181600" y="1414764"/>
            <a:ext cx="7010400" cy="5456038"/>
            <a:chOff x="2101597" y="594889"/>
            <a:chExt cx="4994398" cy="3886016"/>
          </a:xfrm>
        </p:grpSpPr>
        <p:pic>
          <p:nvPicPr>
            <p:cNvPr id="154" name="Google Shape;154;p74"/>
            <p:cNvPicPr preferRelativeResize="0"/>
            <p:nvPr/>
          </p:nvPicPr>
          <p:blipFill rotWithShape="1">
            <a:blip r:embed="rId3">
              <a:alphaModFix/>
            </a:blip>
            <a:srcRect/>
            <a:stretch/>
          </p:blipFill>
          <p:spPr>
            <a:xfrm>
              <a:off x="2101597" y="594889"/>
              <a:ext cx="4994398" cy="3886016"/>
            </a:xfrm>
            <a:prstGeom prst="rect">
              <a:avLst/>
            </a:prstGeom>
            <a:noFill/>
            <a:ln>
              <a:noFill/>
            </a:ln>
          </p:spPr>
        </p:pic>
        <p:sp>
          <p:nvSpPr>
            <p:cNvPr id="155" name="Google Shape;155;p74"/>
            <p:cNvSpPr/>
            <p:nvPr/>
          </p:nvSpPr>
          <p:spPr>
            <a:xfrm>
              <a:off x="2908092" y="1313332"/>
              <a:ext cx="3310128" cy="2049481"/>
            </a:xfrm>
            <a:prstGeom prst="rect">
              <a:avLst/>
            </a:prstGeom>
            <a:solidFill>
              <a:srgbClr val="558E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Light"/>
                <a:ea typeface="Lato Light"/>
                <a:cs typeface="Lato Light"/>
                <a:sym typeface="Lato Light"/>
              </a:endParaRPr>
            </a:p>
          </p:txBody>
        </p:sp>
      </p:grpSp>
      <p:sp>
        <p:nvSpPr>
          <p:cNvPr id="156" name="Google Shape;156;p74"/>
          <p:cNvSpPr>
            <a:spLocks noGrp="1"/>
          </p:cNvSpPr>
          <p:nvPr>
            <p:ph type="pic" idx="2"/>
          </p:nvPr>
        </p:nvSpPr>
        <p:spPr>
          <a:xfrm>
            <a:off x="6322080" y="2449749"/>
            <a:ext cx="4641195" cy="2846152"/>
          </a:xfrm>
          <a:prstGeom prst="rect">
            <a:avLst/>
          </a:prstGeom>
          <a:noFill/>
          <a:ln>
            <a:noFill/>
          </a:ln>
        </p:spPr>
      </p:sp>
      <p:sp>
        <p:nvSpPr>
          <p:cNvPr id="157" name="Google Shape;157;p74"/>
          <p:cNvSpPr txBox="1">
            <a:spLocks noGrp="1"/>
          </p:cNvSpPr>
          <p:nvPr>
            <p:ph type="body" idx="1"/>
          </p:nvPr>
        </p:nvSpPr>
        <p:spPr>
          <a:xfrm>
            <a:off x="874713" y="2019300"/>
            <a:ext cx="4287838" cy="40386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2880"/>
              <a:buNone/>
              <a:defRPr/>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eft Quote Slide">
  <p:cSld name="Left Quote Slide">
    <p:bg>
      <p:bgPr>
        <a:solidFill>
          <a:schemeClr val="accent1"/>
        </a:solidFill>
        <a:effectLst/>
      </p:bgPr>
    </p:bg>
    <p:spTree>
      <p:nvGrpSpPr>
        <p:cNvPr id="1" name="Shape 158"/>
        <p:cNvGrpSpPr/>
        <p:nvPr/>
      </p:nvGrpSpPr>
      <p:grpSpPr>
        <a:xfrm>
          <a:off x="0" y="0"/>
          <a:ext cx="0" cy="0"/>
          <a:chOff x="0" y="0"/>
          <a:chExt cx="0" cy="0"/>
        </a:xfrm>
      </p:grpSpPr>
      <p:sp>
        <p:nvSpPr>
          <p:cNvPr id="159" name="Google Shape;159;p75"/>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75"/>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sp>
        <p:nvSpPr>
          <p:cNvPr id="161" name="Google Shape;161;p75"/>
          <p:cNvSpPr txBox="1">
            <a:spLocks noGrp="1"/>
          </p:cNvSpPr>
          <p:nvPr>
            <p:ph type="body" idx="1"/>
          </p:nvPr>
        </p:nvSpPr>
        <p:spPr>
          <a:xfrm>
            <a:off x="985549" y="1103039"/>
            <a:ext cx="4099069" cy="503799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640"/>
              <a:buNone/>
              <a:defRPr sz="2200" i="1">
                <a:solidFill>
                  <a:schemeClr val="lt1"/>
                </a:solidFill>
                <a:latin typeface="Libre Baskerville"/>
                <a:ea typeface="Libre Baskerville"/>
                <a:cs typeface="Libre Baskerville"/>
                <a:sym typeface="Libre Baskerville"/>
              </a:defRPr>
            </a:lvl1pPr>
            <a:lvl2pPr marL="914400" lvl="1" indent="-381000" algn="l">
              <a:lnSpc>
                <a:spcPct val="120000"/>
              </a:lnSpc>
              <a:spcBef>
                <a:spcPts val="1000"/>
              </a:spcBef>
              <a:spcAft>
                <a:spcPts val="0"/>
              </a:spcAft>
              <a:buSzPts val="2400"/>
              <a:buChar char="•"/>
              <a:defRPr>
                <a:solidFill>
                  <a:schemeClr val="lt1"/>
                </a:solidFill>
              </a:defRPr>
            </a:lvl2pPr>
            <a:lvl3pPr marL="1371600" lvl="2" indent="-365760" algn="l">
              <a:lnSpc>
                <a:spcPct val="120000"/>
              </a:lnSpc>
              <a:spcBef>
                <a:spcPts val="1000"/>
              </a:spcBef>
              <a:spcAft>
                <a:spcPts val="0"/>
              </a:spcAft>
              <a:buSzPts val="2160"/>
              <a:buChar char="•"/>
              <a:defRPr>
                <a:solidFill>
                  <a:schemeClr val="lt1"/>
                </a:solidFill>
              </a:defRPr>
            </a:lvl3pPr>
            <a:lvl4pPr marL="1828800" lvl="3" indent="-350519" algn="l">
              <a:lnSpc>
                <a:spcPct val="120000"/>
              </a:lnSpc>
              <a:spcBef>
                <a:spcPts val="1000"/>
              </a:spcBef>
              <a:spcAft>
                <a:spcPts val="0"/>
              </a:spcAft>
              <a:buSzPts val="1920"/>
              <a:buChar char="•"/>
              <a:defRPr>
                <a:solidFill>
                  <a:schemeClr val="lt1"/>
                </a:solidFill>
              </a:defRPr>
            </a:lvl4pPr>
            <a:lvl5pPr marL="2286000" lvl="4" indent="-335279" algn="l">
              <a:lnSpc>
                <a:spcPct val="120000"/>
              </a:lnSpc>
              <a:spcBef>
                <a:spcPts val="1000"/>
              </a:spcBef>
              <a:spcAft>
                <a:spcPts val="0"/>
              </a:spcAft>
              <a:buSzPts val="168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75"/>
          <p:cNvSpPr/>
          <p:nvPr/>
        </p:nvSpPr>
        <p:spPr>
          <a:xfrm flipH="1">
            <a:off x="4703184" y="5403720"/>
            <a:ext cx="1386951" cy="1454280"/>
          </a:xfrm>
          <a:custGeom>
            <a:avLst/>
            <a:gdLst/>
            <a:ahLst/>
            <a:cxnLst/>
            <a:rect l="l" t="t" r="r" b="b"/>
            <a:pathLst>
              <a:path w="389" h="408" extrusionOk="0">
                <a:moveTo>
                  <a:pt x="372" y="4"/>
                </a:moveTo>
                <a:cubicBezTo>
                  <a:pt x="195" y="0"/>
                  <a:pt x="52" y="103"/>
                  <a:pt x="0" y="254"/>
                </a:cubicBezTo>
                <a:cubicBezTo>
                  <a:pt x="0" y="408"/>
                  <a:pt x="0" y="408"/>
                  <a:pt x="0" y="408"/>
                </a:cubicBezTo>
                <a:cubicBezTo>
                  <a:pt x="96" y="408"/>
                  <a:pt x="96" y="408"/>
                  <a:pt x="96" y="408"/>
                </a:cubicBezTo>
                <a:cubicBezTo>
                  <a:pt x="272" y="361"/>
                  <a:pt x="389" y="200"/>
                  <a:pt x="372" y="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75"/>
          <p:cNvSpPr/>
          <p:nvPr/>
        </p:nvSpPr>
        <p:spPr>
          <a:xfrm flipH="1">
            <a:off x="3920835" y="5664001"/>
            <a:ext cx="2169300" cy="1193998"/>
          </a:xfrm>
          <a:custGeom>
            <a:avLst/>
            <a:gdLst/>
            <a:ahLst/>
            <a:cxnLst/>
            <a:rect l="l" t="t" r="r" b="b"/>
            <a:pathLst>
              <a:path w="673" h="368" extrusionOk="0">
                <a:moveTo>
                  <a:pt x="0" y="333"/>
                </a:moveTo>
                <a:cubicBezTo>
                  <a:pt x="0" y="368"/>
                  <a:pt x="0" y="368"/>
                  <a:pt x="0" y="368"/>
                </a:cubicBezTo>
                <a:cubicBezTo>
                  <a:pt x="484" y="368"/>
                  <a:pt x="484" y="368"/>
                  <a:pt x="484" y="368"/>
                </a:cubicBezTo>
                <a:cubicBezTo>
                  <a:pt x="563" y="318"/>
                  <a:pt x="630" y="243"/>
                  <a:pt x="673" y="146"/>
                </a:cubicBezTo>
                <a:cubicBezTo>
                  <a:pt x="425" y="0"/>
                  <a:pt x="132" y="85"/>
                  <a:pt x="0" y="33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75"/>
          <p:cNvSpPr>
            <a:spLocks noGrp="1"/>
          </p:cNvSpPr>
          <p:nvPr>
            <p:ph type="pic" idx="2"/>
          </p:nvPr>
        </p:nvSpPr>
        <p:spPr>
          <a:xfrm>
            <a:off x="6096000" y="0"/>
            <a:ext cx="6096000" cy="6858000"/>
          </a:xfrm>
          <a:prstGeom prst="rect">
            <a:avLst/>
          </a:prstGeom>
          <a:solidFill>
            <a:schemeClr val="lt1"/>
          </a:solidFill>
          <a:ln>
            <a:noFill/>
          </a:ln>
        </p:spPr>
      </p:sp>
      <p:sp>
        <p:nvSpPr>
          <p:cNvPr id="165" name="Google Shape;165;p75"/>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6" name="Google Shape;166;p75"/>
          <p:cNvGrpSpPr/>
          <p:nvPr/>
        </p:nvGrpSpPr>
        <p:grpSpPr>
          <a:xfrm>
            <a:off x="968616" y="706062"/>
            <a:ext cx="983757" cy="327025"/>
            <a:chOff x="841384" y="1637243"/>
            <a:chExt cx="1165227" cy="387350"/>
          </a:xfrm>
        </p:grpSpPr>
        <p:sp>
          <p:nvSpPr>
            <p:cNvPr id="167" name="Google Shape;167;p75"/>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75"/>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75"/>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1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sp>
        <p:nvSpPr>
          <p:cNvPr id="3" name="Content Placeholder 2"/>
          <p:cNvSpPr>
            <a:spLocks noGrp="1"/>
          </p:cNvSpPr>
          <p:nvPr>
            <p:ph idx="1"/>
          </p:nvPr>
        </p:nvSpPr>
        <p:spPr>
          <a:xfrm>
            <a:off x="874713" y="2252133"/>
            <a:ext cx="10442576" cy="3805767"/>
          </a:xfrm>
        </p:spPr>
        <p:txBody>
          <a:bodyPr>
            <a:normAutofit/>
          </a:bodyPr>
          <a:lstStyle>
            <a:lvl1pPr marL="342900" indent="-342900">
              <a:spcBef>
                <a:spcPts val="0"/>
              </a:spcBef>
              <a:buFont typeface="Arial" panose="020B0604020202020204" pitchFamily="34" charset="0"/>
              <a:buChar char="•"/>
              <a:defRPr sz="2400"/>
            </a:lvl1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857780" y="567512"/>
            <a:ext cx="983757" cy="327025"/>
            <a:chOff x="841384" y="1637243"/>
            <a:chExt cx="1165227" cy="387350"/>
          </a:xfrm>
        </p:grpSpPr>
        <p:sp>
          <p:nvSpPr>
            <p:cNvPr id="12"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16" name="Text Placeholder 2"/>
          <p:cNvSpPr>
            <a:spLocks noGrp="1"/>
          </p:cNvSpPr>
          <p:nvPr>
            <p:ph type="body" idx="10"/>
          </p:nvPr>
        </p:nvSpPr>
        <p:spPr>
          <a:xfrm>
            <a:off x="806980" y="1626129"/>
            <a:ext cx="10442575" cy="405871"/>
          </a:xfrm>
        </p:spPr>
        <p:txBody>
          <a:bodyPr>
            <a:normAutofit/>
          </a:bodyPr>
          <a:lstStyle>
            <a:lvl1pPr marL="0" indent="0" algn="l">
              <a:buNone/>
              <a:defRPr sz="2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Tree>
    <p:extLst>
      <p:ext uri="{BB962C8B-B14F-4D97-AF65-F5344CB8AC3E}">
        <p14:creationId xmlns:p14="http://schemas.microsoft.com/office/powerpoint/2010/main" val="265380037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hape image Light Slide">
  <p:cSld name="Shape image Light Slide">
    <p:bg>
      <p:bgPr>
        <a:blipFill>
          <a:blip r:embed="rId2">
            <a:alphaModFix/>
          </a:blip>
          <a:stretch>
            <a:fillRect/>
          </a:stretch>
        </a:blipFill>
        <a:effectLst/>
      </p:bgPr>
    </p:bg>
    <p:spTree>
      <p:nvGrpSpPr>
        <p:cNvPr id="1" name="Shape 170"/>
        <p:cNvGrpSpPr/>
        <p:nvPr/>
      </p:nvGrpSpPr>
      <p:grpSpPr>
        <a:xfrm>
          <a:off x="0" y="0"/>
          <a:ext cx="0" cy="0"/>
          <a:chOff x="0" y="0"/>
          <a:chExt cx="0" cy="0"/>
        </a:xfrm>
      </p:grpSpPr>
      <p:sp>
        <p:nvSpPr>
          <p:cNvPr id="171" name="Google Shape;171;p76"/>
          <p:cNvSpPr txBox="1">
            <a:spLocks noGrp="1"/>
          </p:cNvSpPr>
          <p:nvPr>
            <p:ph type="title"/>
          </p:nvPr>
        </p:nvSpPr>
        <p:spPr>
          <a:xfrm>
            <a:off x="5693922" y="968376"/>
            <a:ext cx="5605781" cy="128245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76"/>
          <p:cNvSpPr txBox="1">
            <a:spLocks noGrp="1"/>
          </p:cNvSpPr>
          <p:nvPr>
            <p:ph type="body" idx="1"/>
          </p:nvPr>
        </p:nvSpPr>
        <p:spPr>
          <a:xfrm>
            <a:off x="5791201" y="2392119"/>
            <a:ext cx="5526087" cy="368336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880"/>
              <a:buNone/>
              <a:defRPr sz="2400">
                <a:solidFill>
                  <a:schemeClr val="dk1"/>
                </a:solidFill>
              </a:defRPr>
            </a:lvl1pPr>
            <a:lvl2pPr marL="914400" lvl="1" indent="-381000" algn="l">
              <a:lnSpc>
                <a:spcPct val="120000"/>
              </a:lnSpc>
              <a:spcBef>
                <a:spcPts val="1000"/>
              </a:spcBef>
              <a:spcAft>
                <a:spcPts val="0"/>
              </a:spcAft>
              <a:buSzPts val="2400"/>
              <a:buChar char="•"/>
              <a:defRPr>
                <a:solidFill>
                  <a:schemeClr val="lt1"/>
                </a:solidFill>
              </a:defRPr>
            </a:lvl2pPr>
            <a:lvl3pPr marL="1371600" lvl="2" indent="-365760" algn="l">
              <a:lnSpc>
                <a:spcPct val="120000"/>
              </a:lnSpc>
              <a:spcBef>
                <a:spcPts val="1000"/>
              </a:spcBef>
              <a:spcAft>
                <a:spcPts val="0"/>
              </a:spcAft>
              <a:buSzPts val="2160"/>
              <a:buChar char="•"/>
              <a:defRPr>
                <a:solidFill>
                  <a:schemeClr val="lt1"/>
                </a:solidFill>
              </a:defRPr>
            </a:lvl3pPr>
            <a:lvl4pPr marL="1828800" lvl="3" indent="-350519" algn="l">
              <a:lnSpc>
                <a:spcPct val="120000"/>
              </a:lnSpc>
              <a:spcBef>
                <a:spcPts val="1000"/>
              </a:spcBef>
              <a:spcAft>
                <a:spcPts val="0"/>
              </a:spcAft>
              <a:buSzPts val="1920"/>
              <a:buChar char="•"/>
              <a:defRPr>
                <a:solidFill>
                  <a:schemeClr val="lt1"/>
                </a:solidFill>
              </a:defRPr>
            </a:lvl4pPr>
            <a:lvl5pPr marL="2286000" lvl="4" indent="-335279" algn="l">
              <a:lnSpc>
                <a:spcPct val="120000"/>
              </a:lnSpc>
              <a:spcBef>
                <a:spcPts val="1000"/>
              </a:spcBef>
              <a:spcAft>
                <a:spcPts val="0"/>
              </a:spcAft>
              <a:buSzPts val="168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76"/>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76"/>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grpSp>
        <p:nvGrpSpPr>
          <p:cNvPr id="175" name="Google Shape;175;p76"/>
          <p:cNvGrpSpPr/>
          <p:nvPr/>
        </p:nvGrpSpPr>
        <p:grpSpPr>
          <a:xfrm>
            <a:off x="5746304" y="567512"/>
            <a:ext cx="983757" cy="327025"/>
            <a:chOff x="841384" y="1637243"/>
            <a:chExt cx="1165227" cy="387350"/>
          </a:xfrm>
        </p:grpSpPr>
        <p:sp>
          <p:nvSpPr>
            <p:cNvPr id="176" name="Google Shape;176;p76"/>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76"/>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76"/>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9" name="Google Shape;179;p76"/>
          <p:cNvSpPr>
            <a:spLocks noGrp="1"/>
          </p:cNvSpPr>
          <p:nvPr>
            <p:ph type="pic" idx="2"/>
          </p:nvPr>
        </p:nvSpPr>
        <p:spPr>
          <a:xfrm>
            <a:off x="484909" y="600939"/>
            <a:ext cx="4843357" cy="6257062"/>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lumns Slide">
  <p:cSld name="Two Columns Slide">
    <p:spTree>
      <p:nvGrpSpPr>
        <p:cNvPr id="1" name="Shape 180"/>
        <p:cNvGrpSpPr/>
        <p:nvPr/>
      </p:nvGrpSpPr>
      <p:grpSpPr>
        <a:xfrm>
          <a:off x="0" y="0"/>
          <a:ext cx="0" cy="0"/>
          <a:chOff x="0" y="0"/>
          <a:chExt cx="0" cy="0"/>
        </a:xfrm>
      </p:grpSpPr>
      <p:sp>
        <p:nvSpPr>
          <p:cNvPr id="181" name="Google Shape;181;p77"/>
          <p:cNvSpPr txBox="1">
            <a:spLocks noGrp="1"/>
          </p:cNvSpPr>
          <p:nvPr>
            <p:ph type="body" idx="1"/>
          </p:nvPr>
        </p:nvSpPr>
        <p:spPr>
          <a:xfrm>
            <a:off x="874712" y="1825625"/>
            <a:ext cx="10442576" cy="423227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880"/>
              <a:buNone/>
              <a:defRPr sz="2400">
                <a:latin typeface="Helvetica Neue"/>
                <a:ea typeface="Helvetica Neue"/>
                <a:cs typeface="Helvetica Neue"/>
                <a:sym typeface="Helvetica Neue"/>
              </a:defRPr>
            </a:lvl1pPr>
            <a:lvl2pPr marL="914400" lvl="1" indent="-228600" algn="l">
              <a:lnSpc>
                <a:spcPct val="120000"/>
              </a:lnSpc>
              <a:spcBef>
                <a:spcPts val="1000"/>
              </a:spcBef>
              <a:spcAft>
                <a:spcPts val="0"/>
              </a:spcAft>
              <a:buSzPts val="2400"/>
              <a:buNone/>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77"/>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77"/>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184" name="Google Shape;184;p77"/>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185" name="Google Shape;185;p77"/>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77"/>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b="1" i="0">
                <a:solidFill>
                  <a:schemeClr val="accent1"/>
                </a:solidFill>
                <a:latin typeface="Proxima Nova Extrabold"/>
                <a:ea typeface="Proxima Nova Extrabold"/>
                <a:cs typeface="Proxima Nova Extrabold"/>
                <a:sym typeface="Proxima Nova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87" name="Google Shape;187;p77"/>
          <p:cNvGrpSpPr/>
          <p:nvPr/>
        </p:nvGrpSpPr>
        <p:grpSpPr>
          <a:xfrm>
            <a:off x="857780" y="567512"/>
            <a:ext cx="983757" cy="327025"/>
            <a:chOff x="841384" y="1637243"/>
            <a:chExt cx="1165227" cy="387350"/>
          </a:xfrm>
        </p:grpSpPr>
        <p:sp>
          <p:nvSpPr>
            <p:cNvPr id="188" name="Google Shape;188;p77"/>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77"/>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77"/>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hape Image Dark Slide">
  <p:cSld name="Shape Image Dark Slide">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Google Shape;192;p78"/>
          <p:cNvSpPr>
            <a:spLocks noGrp="1"/>
          </p:cNvSpPr>
          <p:nvPr>
            <p:ph type="pic" idx="2"/>
          </p:nvPr>
        </p:nvSpPr>
        <p:spPr>
          <a:xfrm>
            <a:off x="7174523" y="1027747"/>
            <a:ext cx="4512980" cy="5830253"/>
          </a:xfrm>
          <a:prstGeom prst="rect">
            <a:avLst/>
          </a:prstGeom>
          <a:noFill/>
          <a:ln>
            <a:noFill/>
          </a:ln>
        </p:spPr>
      </p:sp>
      <p:sp>
        <p:nvSpPr>
          <p:cNvPr id="193" name="Google Shape;193;p78"/>
          <p:cNvSpPr txBox="1">
            <a:spLocks noGrp="1"/>
          </p:cNvSpPr>
          <p:nvPr>
            <p:ph type="title"/>
          </p:nvPr>
        </p:nvSpPr>
        <p:spPr>
          <a:xfrm>
            <a:off x="777434" y="968376"/>
            <a:ext cx="5605781" cy="128245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3"/>
              </a:buClr>
              <a:buSzPts val="4000"/>
              <a:buFont typeface="Proxima Nova Extrabold"/>
              <a:buNone/>
              <a:defRPr sz="40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78"/>
          <p:cNvSpPr txBox="1">
            <a:spLocks noGrp="1"/>
          </p:cNvSpPr>
          <p:nvPr>
            <p:ph type="body" idx="1"/>
          </p:nvPr>
        </p:nvSpPr>
        <p:spPr>
          <a:xfrm>
            <a:off x="874713" y="2374534"/>
            <a:ext cx="5526087" cy="368336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880"/>
              <a:buNone/>
              <a:defRPr sz="2400">
                <a:solidFill>
                  <a:schemeClr val="lt1"/>
                </a:solidFill>
              </a:defRPr>
            </a:lvl1pPr>
            <a:lvl2pPr marL="914400" lvl="1" indent="-381000" algn="l">
              <a:lnSpc>
                <a:spcPct val="120000"/>
              </a:lnSpc>
              <a:spcBef>
                <a:spcPts val="1000"/>
              </a:spcBef>
              <a:spcAft>
                <a:spcPts val="0"/>
              </a:spcAft>
              <a:buSzPts val="2400"/>
              <a:buChar char="•"/>
              <a:defRPr>
                <a:solidFill>
                  <a:schemeClr val="lt1"/>
                </a:solidFill>
              </a:defRPr>
            </a:lvl2pPr>
            <a:lvl3pPr marL="1371600" lvl="2" indent="-365760" algn="l">
              <a:lnSpc>
                <a:spcPct val="120000"/>
              </a:lnSpc>
              <a:spcBef>
                <a:spcPts val="1000"/>
              </a:spcBef>
              <a:spcAft>
                <a:spcPts val="0"/>
              </a:spcAft>
              <a:buSzPts val="2160"/>
              <a:buChar char="•"/>
              <a:defRPr>
                <a:solidFill>
                  <a:schemeClr val="lt1"/>
                </a:solidFill>
              </a:defRPr>
            </a:lvl3pPr>
            <a:lvl4pPr marL="1828800" lvl="3" indent="-350519" algn="l">
              <a:lnSpc>
                <a:spcPct val="120000"/>
              </a:lnSpc>
              <a:spcBef>
                <a:spcPts val="1000"/>
              </a:spcBef>
              <a:spcAft>
                <a:spcPts val="0"/>
              </a:spcAft>
              <a:buSzPts val="1920"/>
              <a:buChar char="•"/>
              <a:defRPr>
                <a:solidFill>
                  <a:schemeClr val="lt1"/>
                </a:solidFill>
              </a:defRPr>
            </a:lvl4pPr>
            <a:lvl5pPr marL="2286000" lvl="4" indent="-335279" algn="l">
              <a:lnSpc>
                <a:spcPct val="120000"/>
              </a:lnSpc>
              <a:spcBef>
                <a:spcPts val="1000"/>
              </a:spcBef>
              <a:spcAft>
                <a:spcPts val="0"/>
              </a:spcAft>
              <a:buSzPts val="168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5" name="Google Shape;195;p78"/>
          <p:cNvGrpSpPr/>
          <p:nvPr/>
        </p:nvGrpSpPr>
        <p:grpSpPr>
          <a:xfrm>
            <a:off x="857780" y="567512"/>
            <a:ext cx="983757" cy="327025"/>
            <a:chOff x="841384" y="1637243"/>
            <a:chExt cx="1165227" cy="387350"/>
          </a:xfrm>
        </p:grpSpPr>
        <p:sp>
          <p:nvSpPr>
            <p:cNvPr id="196" name="Google Shape;196;p78"/>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78"/>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78"/>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age horizontal Slide">
  <p:cSld name="Image horizontal Slide">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body" idx="1"/>
          </p:nvPr>
        </p:nvSpPr>
        <p:spPr>
          <a:xfrm>
            <a:off x="874713" y="3843900"/>
            <a:ext cx="10442576" cy="221400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880"/>
              <a:buNone/>
              <a:defRPr sz="2400"/>
            </a:lvl1pPr>
            <a:lvl2pPr marL="914400" lvl="1" indent="-365760" algn="l">
              <a:lnSpc>
                <a:spcPct val="120000"/>
              </a:lnSpc>
              <a:spcBef>
                <a:spcPts val="1000"/>
              </a:spcBef>
              <a:spcAft>
                <a:spcPts val="0"/>
              </a:spcAft>
              <a:buSzPts val="2160"/>
              <a:buChar char="•"/>
              <a:defRPr/>
            </a:lvl2pPr>
            <a:lvl3pPr marL="1371600" lvl="2" indent="-365760" algn="l">
              <a:lnSpc>
                <a:spcPct val="120000"/>
              </a:lnSpc>
              <a:spcBef>
                <a:spcPts val="1000"/>
              </a:spcBef>
              <a:spcAft>
                <a:spcPts val="0"/>
              </a:spcAft>
              <a:buSzPts val="2160"/>
              <a:buChar char="•"/>
              <a:defRPr/>
            </a:lvl3pPr>
            <a:lvl4pPr marL="1828800" lvl="3" indent="-365760" algn="l">
              <a:lnSpc>
                <a:spcPct val="120000"/>
              </a:lnSpc>
              <a:spcBef>
                <a:spcPts val="1000"/>
              </a:spcBef>
              <a:spcAft>
                <a:spcPts val="0"/>
              </a:spcAft>
              <a:buSzPts val="2160"/>
              <a:buChar char="•"/>
              <a:defRPr/>
            </a:lvl4pPr>
            <a:lvl5pPr marL="2286000" lvl="4" indent="-365760" algn="l">
              <a:lnSpc>
                <a:spcPct val="120000"/>
              </a:lnSpc>
              <a:spcBef>
                <a:spcPts val="1000"/>
              </a:spcBef>
              <a:spcAft>
                <a:spcPts val="0"/>
              </a:spcAft>
              <a:buSzPts val="216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79"/>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79"/>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4" name="Google Shape;204;p79"/>
          <p:cNvGrpSpPr/>
          <p:nvPr/>
        </p:nvGrpSpPr>
        <p:grpSpPr>
          <a:xfrm>
            <a:off x="857780" y="567512"/>
            <a:ext cx="983757" cy="327025"/>
            <a:chOff x="841384" y="1637243"/>
            <a:chExt cx="1165227" cy="387350"/>
          </a:xfrm>
        </p:grpSpPr>
        <p:sp>
          <p:nvSpPr>
            <p:cNvPr id="205" name="Google Shape;205;p79"/>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79"/>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79"/>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8" name="Google Shape;208;p79"/>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209" name="Google Shape;209;p79"/>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210" name="Google Shape;210;p79"/>
          <p:cNvSpPr>
            <a:spLocks noGrp="1"/>
          </p:cNvSpPr>
          <p:nvPr>
            <p:ph type="pic" idx="2"/>
          </p:nvPr>
        </p:nvSpPr>
        <p:spPr>
          <a:xfrm>
            <a:off x="874713" y="1723293"/>
            <a:ext cx="10442575" cy="1934308"/>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am Photos Slide">
  <p:cSld name="Team Photos Slide">
    <p:spTree>
      <p:nvGrpSpPr>
        <p:cNvPr id="1" name="Shape 211"/>
        <p:cNvGrpSpPr/>
        <p:nvPr/>
      </p:nvGrpSpPr>
      <p:grpSpPr>
        <a:xfrm>
          <a:off x="0" y="0"/>
          <a:ext cx="0" cy="0"/>
          <a:chOff x="0" y="0"/>
          <a:chExt cx="0" cy="0"/>
        </a:xfrm>
      </p:grpSpPr>
      <p:sp>
        <p:nvSpPr>
          <p:cNvPr id="212" name="Google Shape;212;p80"/>
          <p:cNvSpPr txBox="1">
            <a:spLocks noGrp="1"/>
          </p:cNvSpPr>
          <p:nvPr>
            <p:ph type="title"/>
          </p:nvPr>
        </p:nvSpPr>
        <p:spPr>
          <a:xfrm>
            <a:off x="777434" y="968377"/>
            <a:ext cx="10442575" cy="68897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0"/>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80"/>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5" name="Google Shape;215;p80"/>
          <p:cNvGrpSpPr/>
          <p:nvPr/>
        </p:nvGrpSpPr>
        <p:grpSpPr>
          <a:xfrm>
            <a:off x="857780" y="567512"/>
            <a:ext cx="983757" cy="327025"/>
            <a:chOff x="841384" y="1637243"/>
            <a:chExt cx="1165227" cy="387350"/>
          </a:xfrm>
        </p:grpSpPr>
        <p:sp>
          <p:nvSpPr>
            <p:cNvPr id="216" name="Google Shape;216;p80"/>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80"/>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80"/>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9" name="Google Shape;219;p80"/>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220" name="Google Shape;220;p80"/>
          <p:cNvPicPr preferRelativeResize="0"/>
          <p:nvPr/>
        </p:nvPicPr>
        <p:blipFill rotWithShape="1">
          <a:blip r:embed="rId2">
            <a:alphaModFix/>
          </a:blip>
          <a:srcRect/>
          <a:stretch/>
        </p:blipFill>
        <p:spPr>
          <a:xfrm>
            <a:off x="8792657" y="549276"/>
            <a:ext cx="2791043" cy="980586"/>
          </a:xfrm>
          <a:prstGeom prst="rect">
            <a:avLst/>
          </a:prstGeom>
          <a:noFill/>
          <a:ln>
            <a:noFill/>
          </a:ln>
        </p:spPr>
      </p:pic>
      <p:sp>
        <p:nvSpPr>
          <p:cNvPr id="221" name="Google Shape;221;p80"/>
          <p:cNvSpPr>
            <a:spLocks noGrp="1"/>
          </p:cNvSpPr>
          <p:nvPr>
            <p:ph type="pic" idx="2"/>
          </p:nvPr>
        </p:nvSpPr>
        <p:spPr>
          <a:xfrm>
            <a:off x="2297275" y="1834728"/>
            <a:ext cx="1188000" cy="1188000"/>
          </a:xfrm>
          <a:prstGeom prst="round2DiagRect">
            <a:avLst>
              <a:gd name="adj1" fmla="val 16667"/>
              <a:gd name="adj2" fmla="val 0"/>
            </a:avLst>
          </a:prstGeom>
          <a:noFill/>
          <a:ln w="38100" cap="flat" cmpd="sng">
            <a:solidFill>
              <a:schemeClr val="accent2"/>
            </a:solidFill>
            <a:prstDash val="solid"/>
            <a:round/>
            <a:headEnd type="none" w="sm" len="sm"/>
            <a:tailEnd type="none" w="sm" len="sm"/>
          </a:ln>
        </p:spPr>
      </p:sp>
      <p:sp>
        <p:nvSpPr>
          <p:cNvPr id="222" name="Google Shape;222;p80"/>
          <p:cNvSpPr>
            <a:spLocks noGrp="1"/>
          </p:cNvSpPr>
          <p:nvPr>
            <p:ph type="pic" idx="3"/>
          </p:nvPr>
        </p:nvSpPr>
        <p:spPr>
          <a:xfrm>
            <a:off x="5592925" y="1834728"/>
            <a:ext cx="1188000" cy="1188000"/>
          </a:xfrm>
          <a:prstGeom prst="round2DiagRect">
            <a:avLst>
              <a:gd name="adj1" fmla="val 16667"/>
              <a:gd name="adj2" fmla="val 0"/>
            </a:avLst>
          </a:prstGeom>
          <a:noFill/>
          <a:ln w="38100" cap="flat" cmpd="sng">
            <a:solidFill>
              <a:schemeClr val="accent2"/>
            </a:solidFill>
            <a:prstDash val="solid"/>
            <a:round/>
            <a:headEnd type="none" w="sm" len="sm"/>
            <a:tailEnd type="none" w="sm" len="sm"/>
          </a:ln>
        </p:spPr>
      </p:sp>
      <p:sp>
        <p:nvSpPr>
          <p:cNvPr id="223" name="Google Shape;223;p80"/>
          <p:cNvSpPr>
            <a:spLocks noGrp="1"/>
          </p:cNvSpPr>
          <p:nvPr>
            <p:ph type="pic" idx="4"/>
          </p:nvPr>
        </p:nvSpPr>
        <p:spPr>
          <a:xfrm>
            <a:off x="8717125" y="1834728"/>
            <a:ext cx="1188000" cy="1188000"/>
          </a:xfrm>
          <a:prstGeom prst="round2DiagRect">
            <a:avLst>
              <a:gd name="adj1" fmla="val 16667"/>
              <a:gd name="adj2" fmla="val 0"/>
            </a:avLst>
          </a:prstGeom>
          <a:noFill/>
          <a:ln w="38100" cap="flat" cmpd="sng">
            <a:solidFill>
              <a:schemeClr val="accent2"/>
            </a:solidFill>
            <a:prstDash val="solid"/>
            <a:round/>
            <a:headEnd type="none" w="sm" len="sm"/>
            <a:tailEnd type="none" w="sm" len="sm"/>
          </a:ln>
        </p:spPr>
      </p:sp>
      <p:sp>
        <p:nvSpPr>
          <p:cNvPr id="224" name="Google Shape;224;p80"/>
          <p:cNvSpPr>
            <a:spLocks noGrp="1"/>
          </p:cNvSpPr>
          <p:nvPr>
            <p:ph type="pic" idx="5"/>
          </p:nvPr>
        </p:nvSpPr>
        <p:spPr>
          <a:xfrm>
            <a:off x="2297275" y="4204808"/>
            <a:ext cx="1188000" cy="1188000"/>
          </a:xfrm>
          <a:prstGeom prst="round2DiagRect">
            <a:avLst>
              <a:gd name="adj1" fmla="val 16667"/>
              <a:gd name="adj2" fmla="val 0"/>
            </a:avLst>
          </a:prstGeom>
          <a:noFill/>
          <a:ln w="38100" cap="flat" cmpd="sng">
            <a:solidFill>
              <a:schemeClr val="accent2"/>
            </a:solidFill>
            <a:prstDash val="solid"/>
            <a:round/>
            <a:headEnd type="none" w="sm" len="sm"/>
            <a:tailEnd type="none" w="sm" len="sm"/>
          </a:ln>
        </p:spPr>
      </p:sp>
      <p:sp>
        <p:nvSpPr>
          <p:cNvPr id="225" name="Google Shape;225;p80"/>
          <p:cNvSpPr>
            <a:spLocks noGrp="1"/>
          </p:cNvSpPr>
          <p:nvPr>
            <p:ph type="pic" idx="6"/>
          </p:nvPr>
        </p:nvSpPr>
        <p:spPr>
          <a:xfrm>
            <a:off x="5592925" y="4204808"/>
            <a:ext cx="1188000" cy="1188000"/>
          </a:xfrm>
          <a:prstGeom prst="round2DiagRect">
            <a:avLst>
              <a:gd name="adj1" fmla="val 16667"/>
              <a:gd name="adj2" fmla="val 0"/>
            </a:avLst>
          </a:prstGeom>
          <a:noFill/>
          <a:ln w="38100" cap="flat" cmpd="sng">
            <a:solidFill>
              <a:schemeClr val="accent2"/>
            </a:solidFill>
            <a:prstDash val="solid"/>
            <a:round/>
            <a:headEnd type="none" w="sm" len="sm"/>
            <a:tailEnd type="none" w="sm" len="sm"/>
          </a:ln>
        </p:spPr>
      </p:sp>
      <p:sp>
        <p:nvSpPr>
          <p:cNvPr id="226" name="Google Shape;226;p80"/>
          <p:cNvSpPr>
            <a:spLocks noGrp="1"/>
          </p:cNvSpPr>
          <p:nvPr>
            <p:ph type="pic" idx="7"/>
          </p:nvPr>
        </p:nvSpPr>
        <p:spPr>
          <a:xfrm>
            <a:off x="8717125" y="4204808"/>
            <a:ext cx="1188000" cy="1188000"/>
          </a:xfrm>
          <a:prstGeom prst="round2DiagRect">
            <a:avLst>
              <a:gd name="adj1" fmla="val 16667"/>
              <a:gd name="adj2" fmla="val 0"/>
            </a:avLst>
          </a:prstGeom>
          <a:noFill/>
          <a:ln w="38100" cap="flat" cmpd="sng">
            <a:solidFill>
              <a:schemeClr val="accent2"/>
            </a:solidFill>
            <a:prstDash val="solid"/>
            <a:round/>
            <a:headEnd type="none" w="sm" len="sm"/>
            <a:tailEnd type="none" w="sm" len="sm"/>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o image Slide">
  <p:cSld name="Bio image Slide">
    <p:bg>
      <p:bgPr>
        <a:solidFill>
          <a:schemeClr val="lt1"/>
        </a:solidFill>
        <a:effectLst/>
      </p:bgPr>
    </p:bg>
    <p:spTree>
      <p:nvGrpSpPr>
        <p:cNvPr id="1" name="Shape 227"/>
        <p:cNvGrpSpPr/>
        <p:nvPr/>
      </p:nvGrpSpPr>
      <p:grpSpPr>
        <a:xfrm>
          <a:off x="0" y="0"/>
          <a:ext cx="0" cy="0"/>
          <a:chOff x="0" y="0"/>
          <a:chExt cx="0" cy="0"/>
        </a:xfrm>
      </p:grpSpPr>
      <p:sp>
        <p:nvSpPr>
          <p:cNvPr id="228" name="Google Shape;228;p81"/>
          <p:cNvSpPr/>
          <p:nvPr/>
        </p:nvSpPr>
        <p:spPr>
          <a:xfrm>
            <a:off x="0" y="0"/>
            <a:ext cx="4700016" cy="6858000"/>
          </a:xfrm>
          <a:prstGeom prst="rect">
            <a:avLst/>
          </a:prstGeom>
          <a:gradFill>
            <a:gsLst>
              <a:gs pos="0">
                <a:srgbClr val="002060"/>
              </a:gs>
              <a:gs pos="100000">
                <a:schemeClr val="accen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81"/>
          <p:cNvSpPr/>
          <p:nvPr/>
        </p:nvSpPr>
        <p:spPr>
          <a:xfrm>
            <a:off x="-1" y="0"/>
            <a:ext cx="4712276" cy="3967984"/>
          </a:xfrm>
          <a:custGeom>
            <a:avLst/>
            <a:gdLst/>
            <a:ahLst/>
            <a:cxnLst/>
            <a:rect l="l" t="t" r="r" b="b"/>
            <a:pathLst>
              <a:path w="4712276" h="3967984" extrusionOk="0">
                <a:moveTo>
                  <a:pt x="0" y="0"/>
                </a:moveTo>
                <a:lnTo>
                  <a:pt x="1744133" y="0"/>
                </a:lnTo>
                <a:lnTo>
                  <a:pt x="1744133" y="0"/>
                </a:lnTo>
                <a:lnTo>
                  <a:pt x="4706083" y="0"/>
                </a:lnTo>
                <a:lnTo>
                  <a:pt x="4712276" y="3576"/>
                </a:lnTo>
                <a:lnTo>
                  <a:pt x="4666803" y="165328"/>
                </a:lnTo>
                <a:cubicBezTo>
                  <a:pt x="4531616" y="584195"/>
                  <a:pt x="4351612" y="978043"/>
                  <a:pt x="4132148" y="1342111"/>
                </a:cubicBezTo>
                <a:cubicBezTo>
                  <a:pt x="3292011" y="2735807"/>
                  <a:pt x="1873604" y="3693098"/>
                  <a:pt x="177467" y="3946966"/>
                </a:cubicBezTo>
                <a:lnTo>
                  <a:pt x="0" y="3967984"/>
                </a:lnTo>
                <a:lnTo>
                  <a:pt x="0" y="2371301"/>
                </a:lnTo>
                <a:lnTo>
                  <a:pt x="0" y="2371301"/>
                </a:lnTo>
                <a:close/>
              </a:path>
            </a:pathLst>
          </a:custGeom>
          <a:gradFill>
            <a:gsLst>
              <a:gs pos="0">
                <a:srgbClr val="AA63FB">
                  <a:alpha val="34901"/>
                </a:srgbClr>
              </a:gs>
              <a:gs pos="100000">
                <a:srgbClr val="002060">
                  <a:alpha val="49803"/>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81"/>
          <p:cNvSpPr/>
          <p:nvPr/>
        </p:nvSpPr>
        <p:spPr>
          <a:xfrm rot="5400000" flipH="1">
            <a:off x="-1886234" y="1886234"/>
            <a:ext cx="6837399" cy="3064930"/>
          </a:xfrm>
          <a:custGeom>
            <a:avLst/>
            <a:gdLst/>
            <a:ahLst/>
            <a:cxnLst/>
            <a:rect l="l" t="t" r="r" b="b"/>
            <a:pathLst>
              <a:path w="6837399" h="3064930" extrusionOk="0">
                <a:moveTo>
                  <a:pt x="6837399" y="3064930"/>
                </a:moveTo>
                <a:lnTo>
                  <a:pt x="6837399" y="187713"/>
                </a:lnTo>
                <a:lnTo>
                  <a:pt x="6655309" y="141306"/>
                </a:lnTo>
                <a:cubicBezTo>
                  <a:pt x="6174028" y="38015"/>
                  <a:pt x="5691919" y="-7878"/>
                  <a:pt x="5216586" y="1101"/>
                </a:cubicBezTo>
                <a:cubicBezTo>
                  <a:pt x="3137008" y="40380"/>
                  <a:pt x="1187146" y="1129918"/>
                  <a:pt x="3902" y="3058087"/>
                </a:cubicBezTo>
                <a:lnTo>
                  <a:pt x="0" y="3064930"/>
                </a:lnTo>
                <a:close/>
              </a:path>
            </a:pathLst>
          </a:custGeom>
          <a:gradFill>
            <a:gsLst>
              <a:gs pos="0">
                <a:srgbClr val="932DFF">
                  <a:alpha val="49803"/>
                </a:srgbClr>
              </a:gs>
              <a:gs pos="100000">
                <a:srgbClr val="3B007A"/>
              </a:gs>
            </a:gsLst>
            <a:lin ang="90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81"/>
          <p:cNvSpPr txBox="1">
            <a:spLocks noGrp="1"/>
          </p:cNvSpPr>
          <p:nvPr>
            <p:ph type="body" idx="1"/>
          </p:nvPr>
        </p:nvSpPr>
        <p:spPr>
          <a:xfrm>
            <a:off x="5168729" y="549276"/>
            <a:ext cx="6233224" cy="550862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640"/>
              <a:buNone/>
              <a:defRPr sz="2200">
                <a:solidFill>
                  <a:schemeClr val="dk1"/>
                </a:solidFill>
              </a:defRPr>
            </a:lvl1pPr>
            <a:lvl2pPr marL="914400" lvl="1" indent="-381000" algn="l">
              <a:lnSpc>
                <a:spcPct val="120000"/>
              </a:lnSpc>
              <a:spcBef>
                <a:spcPts val="1000"/>
              </a:spcBef>
              <a:spcAft>
                <a:spcPts val="0"/>
              </a:spcAft>
              <a:buSzPts val="2400"/>
              <a:buChar char="•"/>
              <a:defRPr>
                <a:solidFill>
                  <a:schemeClr val="lt1"/>
                </a:solidFill>
              </a:defRPr>
            </a:lvl2pPr>
            <a:lvl3pPr marL="1371600" lvl="2" indent="-365760" algn="l">
              <a:lnSpc>
                <a:spcPct val="120000"/>
              </a:lnSpc>
              <a:spcBef>
                <a:spcPts val="1000"/>
              </a:spcBef>
              <a:spcAft>
                <a:spcPts val="0"/>
              </a:spcAft>
              <a:buSzPts val="2160"/>
              <a:buChar char="•"/>
              <a:defRPr>
                <a:solidFill>
                  <a:schemeClr val="lt1"/>
                </a:solidFill>
              </a:defRPr>
            </a:lvl3pPr>
            <a:lvl4pPr marL="1828800" lvl="3" indent="-350519" algn="l">
              <a:lnSpc>
                <a:spcPct val="120000"/>
              </a:lnSpc>
              <a:spcBef>
                <a:spcPts val="1000"/>
              </a:spcBef>
              <a:spcAft>
                <a:spcPts val="0"/>
              </a:spcAft>
              <a:buSzPts val="1920"/>
              <a:buChar char="•"/>
              <a:defRPr>
                <a:solidFill>
                  <a:schemeClr val="lt1"/>
                </a:solidFill>
              </a:defRPr>
            </a:lvl4pPr>
            <a:lvl5pPr marL="2286000" lvl="4" indent="-335279" algn="l">
              <a:lnSpc>
                <a:spcPct val="120000"/>
              </a:lnSpc>
              <a:spcBef>
                <a:spcPts val="1000"/>
              </a:spcBef>
              <a:spcAft>
                <a:spcPts val="0"/>
              </a:spcAft>
              <a:buSzPts val="168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81"/>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81"/>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sp>
        <p:nvSpPr>
          <p:cNvPr id="234" name="Google Shape;234;p81"/>
          <p:cNvSpPr/>
          <p:nvPr/>
        </p:nvSpPr>
        <p:spPr>
          <a:xfrm rot="10800000" flipH="1">
            <a:off x="3996266" y="6160995"/>
            <a:ext cx="703749" cy="697004"/>
          </a:xfrm>
          <a:custGeom>
            <a:avLst/>
            <a:gdLst/>
            <a:ahLst/>
            <a:cxnLst/>
            <a:rect l="l" t="t" r="r" b="b"/>
            <a:pathLst>
              <a:path w="527" h="522" extrusionOk="0">
                <a:moveTo>
                  <a:pt x="527" y="0"/>
                </a:moveTo>
                <a:cubicBezTo>
                  <a:pt x="22" y="0"/>
                  <a:pt x="22" y="0"/>
                  <a:pt x="22" y="0"/>
                </a:cubicBezTo>
                <a:cubicBezTo>
                  <a:pt x="8" y="42"/>
                  <a:pt x="0" y="86"/>
                  <a:pt x="0" y="132"/>
                </a:cubicBezTo>
                <a:cubicBezTo>
                  <a:pt x="0" y="348"/>
                  <a:pt x="174" y="522"/>
                  <a:pt x="389" y="522"/>
                </a:cubicBezTo>
                <a:cubicBezTo>
                  <a:pt x="438" y="522"/>
                  <a:pt x="485" y="513"/>
                  <a:pt x="527" y="497"/>
                </a:cubicBezTo>
                <a:lnTo>
                  <a:pt x="52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81"/>
          <p:cNvSpPr>
            <a:spLocks noGrp="1"/>
          </p:cNvSpPr>
          <p:nvPr>
            <p:ph type="pic" idx="2"/>
          </p:nvPr>
        </p:nvSpPr>
        <p:spPr>
          <a:xfrm>
            <a:off x="1000632" y="1628800"/>
            <a:ext cx="2698752" cy="2698752"/>
          </a:xfrm>
          <a:prstGeom prst="rect">
            <a:avLst/>
          </a:prstGeom>
          <a:noFill/>
          <a:ln w="50800" cap="flat" cmpd="sng">
            <a:solidFill>
              <a:schemeClr val="accent2"/>
            </a:solidFill>
            <a:prstDash val="solid"/>
            <a:round/>
            <a:headEnd type="none" w="sm" len="sm"/>
            <a:tailEnd type="none" w="sm" len="sm"/>
          </a:ln>
        </p:spPr>
      </p:sp>
      <p:sp>
        <p:nvSpPr>
          <p:cNvPr id="236" name="Google Shape;236;p81"/>
          <p:cNvSpPr/>
          <p:nvPr/>
        </p:nvSpPr>
        <p:spPr>
          <a:xfrm rot="5400000">
            <a:off x="985207" y="319612"/>
            <a:ext cx="4047067" cy="3407843"/>
          </a:xfrm>
          <a:custGeom>
            <a:avLst/>
            <a:gdLst/>
            <a:ahLst/>
            <a:cxnLst/>
            <a:rect l="l" t="t" r="r" b="b"/>
            <a:pathLst>
              <a:path w="4712276" h="3967984" extrusionOk="0">
                <a:moveTo>
                  <a:pt x="0" y="0"/>
                </a:moveTo>
                <a:lnTo>
                  <a:pt x="1744133" y="0"/>
                </a:lnTo>
                <a:lnTo>
                  <a:pt x="1744133" y="0"/>
                </a:lnTo>
                <a:lnTo>
                  <a:pt x="4706083" y="0"/>
                </a:lnTo>
                <a:lnTo>
                  <a:pt x="4712276" y="3576"/>
                </a:lnTo>
                <a:lnTo>
                  <a:pt x="4666803" y="165328"/>
                </a:lnTo>
                <a:cubicBezTo>
                  <a:pt x="4531616" y="584195"/>
                  <a:pt x="4351612" y="978043"/>
                  <a:pt x="4132148" y="1342111"/>
                </a:cubicBezTo>
                <a:cubicBezTo>
                  <a:pt x="3292011" y="2735807"/>
                  <a:pt x="1873604" y="3693098"/>
                  <a:pt x="177467" y="3946966"/>
                </a:cubicBezTo>
                <a:lnTo>
                  <a:pt x="0" y="3967984"/>
                </a:lnTo>
                <a:lnTo>
                  <a:pt x="0" y="2371301"/>
                </a:lnTo>
                <a:lnTo>
                  <a:pt x="0" y="2371301"/>
                </a:lnTo>
                <a:close/>
              </a:path>
            </a:pathLst>
          </a:custGeom>
          <a:gradFill>
            <a:gsLst>
              <a:gs pos="0">
                <a:srgbClr val="AA63FB">
                  <a:alpha val="34901"/>
                </a:srgbClr>
              </a:gs>
              <a:gs pos="100000">
                <a:srgbClr val="002060">
                  <a:alpha val="49803"/>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81"/>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8" name="Google Shape;238;p81"/>
          <p:cNvGrpSpPr/>
          <p:nvPr/>
        </p:nvGrpSpPr>
        <p:grpSpPr>
          <a:xfrm rot="919349">
            <a:off x="743621" y="728766"/>
            <a:ext cx="1480820" cy="1480820"/>
            <a:chOff x="3365500" y="-2252663"/>
            <a:chExt cx="1643063" cy="1643063"/>
          </a:xfrm>
        </p:grpSpPr>
        <p:sp>
          <p:nvSpPr>
            <p:cNvPr id="239" name="Google Shape;239;p81"/>
            <p:cNvSpPr/>
            <p:nvPr/>
          </p:nvSpPr>
          <p:spPr>
            <a:xfrm>
              <a:off x="3735388" y="-1879601"/>
              <a:ext cx="601663" cy="600075"/>
            </a:xfrm>
            <a:custGeom>
              <a:avLst/>
              <a:gdLst/>
              <a:ahLst/>
              <a:cxnLst/>
              <a:rect l="l" t="t" r="r" b="b"/>
              <a:pathLst>
                <a:path w="202" h="201" extrusionOk="0">
                  <a:moveTo>
                    <a:pt x="25" y="24"/>
                  </a:moveTo>
                  <a:cubicBezTo>
                    <a:pt x="25" y="24"/>
                    <a:pt x="25" y="24"/>
                    <a:pt x="25" y="24"/>
                  </a:cubicBezTo>
                  <a:cubicBezTo>
                    <a:pt x="0" y="132"/>
                    <a:pt x="69" y="201"/>
                    <a:pt x="177" y="177"/>
                  </a:cubicBezTo>
                  <a:cubicBezTo>
                    <a:pt x="202" y="68"/>
                    <a:pt x="133" y="0"/>
                    <a:pt x="25" y="2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1"/>
            <p:cNvSpPr/>
            <p:nvPr/>
          </p:nvSpPr>
          <p:spPr>
            <a:xfrm>
              <a:off x="4448175" y="-2252663"/>
              <a:ext cx="560388" cy="644525"/>
            </a:xfrm>
            <a:custGeom>
              <a:avLst/>
              <a:gdLst/>
              <a:ahLst/>
              <a:cxnLst/>
              <a:rect l="l" t="t" r="r" b="b"/>
              <a:pathLst>
                <a:path w="188" h="216" extrusionOk="0">
                  <a:moveTo>
                    <a:pt x="94" y="0"/>
                  </a:moveTo>
                  <a:cubicBezTo>
                    <a:pt x="94" y="0"/>
                    <a:pt x="94" y="0"/>
                    <a:pt x="94" y="0"/>
                  </a:cubicBezTo>
                  <a:cubicBezTo>
                    <a:pt x="0" y="60"/>
                    <a:pt x="0" y="156"/>
                    <a:pt x="94" y="216"/>
                  </a:cubicBezTo>
                  <a:cubicBezTo>
                    <a:pt x="188" y="156"/>
                    <a:pt x="188" y="60"/>
                    <a:pt x="94"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81"/>
            <p:cNvSpPr/>
            <p:nvPr/>
          </p:nvSpPr>
          <p:spPr>
            <a:xfrm>
              <a:off x="3365500" y="-1169988"/>
              <a:ext cx="644525" cy="560388"/>
            </a:xfrm>
            <a:custGeom>
              <a:avLst/>
              <a:gdLst/>
              <a:ahLst/>
              <a:cxnLst/>
              <a:rect l="l" t="t" r="r" b="b"/>
              <a:pathLst>
                <a:path w="216" h="188" extrusionOk="0">
                  <a:moveTo>
                    <a:pt x="0" y="94"/>
                  </a:moveTo>
                  <a:cubicBezTo>
                    <a:pt x="0" y="94"/>
                    <a:pt x="0" y="94"/>
                    <a:pt x="0" y="94"/>
                  </a:cubicBezTo>
                  <a:cubicBezTo>
                    <a:pt x="59" y="0"/>
                    <a:pt x="156" y="0"/>
                    <a:pt x="216" y="94"/>
                  </a:cubicBezTo>
                  <a:cubicBezTo>
                    <a:pt x="216" y="94"/>
                    <a:pt x="216" y="94"/>
                    <a:pt x="216" y="94"/>
                  </a:cubicBezTo>
                  <a:cubicBezTo>
                    <a:pt x="216" y="94"/>
                    <a:pt x="216" y="94"/>
                    <a:pt x="216" y="94"/>
                  </a:cubicBezTo>
                  <a:cubicBezTo>
                    <a:pt x="156" y="188"/>
                    <a:pt x="60" y="188"/>
                    <a:pt x="0" y="94"/>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42"/>
        <p:cNvGrpSpPr/>
        <p:nvPr/>
      </p:nvGrpSpPr>
      <p:grpSpPr>
        <a:xfrm>
          <a:off x="0" y="0"/>
          <a:ext cx="0" cy="0"/>
          <a:chOff x="0" y="0"/>
          <a:chExt cx="0" cy="0"/>
        </a:xfrm>
      </p:grpSpPr>
      <p:sp>
        <p:nvSpPr>
          <p:cNvPr id="243" name="Google Shape;243;p82"/>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82"/>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Right Quote Slide">
  <p:cSld name="Right Quote Slide">
    <p:bg>
      <p:bgPr>
        <a:solidFill>
          <a:schemeClr val="accent2"/>
        </a:solidFill>
        <a:effectLst/>
      </p:bgPr>
    </p:bg>
    <p:spTree>
      <p:nvGrpSpPr>
        <p:cNvPr id="1" name="Shape 245"/>
        <p:cNvGrpSpPr/>
        <p:nvPr/>
      </p:nvGrpSpPr>
      <p:grpSpPr>
        <a:xfrm>
          <a:off x="0" y="0"/>
          <a:ext cx="0" cy="0"/>
          <a:chOff x="0" y="0"/>
          <a:chExt cx="0" cy="0"/>
        </a:xfrm>
      </p:grpSpPr>
      <p:sp>
        <p:nvSpPr>
          <p:cNvPr id="246" name="Google Shape;246;p83"/>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83"/>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sp>
        <p:nvSpPr>
          <p:cNvPr id="248" name="Google Shape;248;p83"/>
          <p:cNvSpPr txBox="1">
            <a:spLocks noGrp="1"/>
          </p:cNvSpPr>
          <p:nvPr>
            <p:ph type="body" idx="1"/>
          </p:nvPr>
        </p:nvSpPr>
        <p:spPr>
          <a:xfrm>
            <a:off x="7087414" y="1103039"/>
            <a:ext cx="4099069" cy="503799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SzPts val="2640"/>
              <a:buNone/>
              <a:defRPr sz="2200" i="1">
                <a:solidFill>
                  <a:schemeClr val="lt1"/>
                </a:solidFill>
                <a:latin typeface="Libre Baskerville"/>
                <a:ea typeface="Libre Baskerville"/>
                <a:cs typeface="Libre Baskerville"/>
                <a:sym typeface="Libre Baskerville"/>
              </a:defRPr>
            </a:lvl1pPr>
            <a:lvl2pPr marL="914400" lvl="1" indent="-381000" algn="l">
              <a:lnSpc>
                <a:spcPct val="120000"/>
              </a:lnSpc>
              <a:spcBef>
                <a:spcPts val="1000"/>
              </a:spcBef>
              <a:spcAft>
                <a:spcPts val="0"/>
              </a:spcAft>
              <a:buSzPts val="2400"/>
              <a:buChar char="•"/>
              <a:defRPr>
                <a:solidFill>
                  <a:schemeClr val="lt1"/>
                </a:solidFill>
              </a:defRPr>
            </a:lvl2pPr>
            <a:lvl3pPr marL="1371600" lvl="2" indent="-365760" algn="l">
              <a:lnSpc>
                <a:spcPct val="120000"/>
              </a:lnSpc>
              <a:spcBef>
                <a:spcPts val="1000"/>
              </a:spcBef>
              <a:spcAft>
                <a:spcPts val="0"/>
              </a:spcAft>
              <a:buSzPts val="2160"/>
              <a:buChar char="•"/>
              <a:defRPr>
                <a:solidFill>
                  <a:schemeClr val="lt1"/>
                </a:solidFill>
              </a:defRPr>
            </a:lvl3pPr>
            <a:lvl4pPr marL="1828800" lvl="3" indent="-350519" algn="l">
              <a:lnSpc>
                <a:spcPct val="120000"/>
              </a:lnSpc>
              <a:spcBef>
                <a:spcPts val="1000"/>
              </a:spcBef>
              <a:spcAft>
                <a:spcPts val="0"/>
              </a:spcAft>
              <a:buSzPts val="1920"/>
              <a:buChar char="•"/>
              <a:defRPr>
                <a:solidFill>
                  <a:schemeClr val="lt1"/>
                </a:solidFill>
              </a:defRPr>
            </a:lvl4pPr>
            <a:lvl5pPr marL="2286000" lvl="4" indent="-335279" algn="l">
              <a:lnSpc>
                <a:spcPct val="120000"/>
              </a:lnSpc>
              <a:spcBef>
                <a:spcPts val="1000"/>
              </a:spcBef>
              <a:spcAft>
                <a:spcPts val="0"/>
              </a:spcAft>
              <a:buSzPts val="168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83"/>
          <p:cNvSpPr/>
          <p:nvPr/>
        </p:nvSpPr>
        <p:spPr>
          <a:xfrm flipH="1">
            <a:off x="10805049" y="5403720"/>
            <a:ext cx="1386951" cy="1454280"/>
          </a:xfrm>
          <a:custGeom>
            <a:avLst/>
            <a:gdLst/>
            <a:ahLst/>
            <a:cxnLst/>
            <a:rect l="l" t="t" r="r" b="b"/>
            <a:pathLst>
              <a:path w="389" h="408" extrusionOk="0">
                <a:moveTo>
                  <a:pt x="372" y="4"/>
                </a:moveTo>
                <a:cubicBezTo>
                  <a:pt x="195" y="0"/>
                  <a:pt x="52" y="103"/>
                  <a:pt x="0" y="254"/>
                </a:cubicBezTo>
                <a:cubicBezTo>
                  <a:pt x="0" y="408"/>
                  <a:pt x="0" y="408"/>
                  <a:pt x="0" y="408"/>
                </a:cubicBezTo>
                <a:cubicBezTo>
                  <a:pt x="96" y="408"/>
                  <a:pt x="96" y="408"/>
                  <a:pt x="96" y="408"/>
                </a:cubicBezTo>
                <a:cubicBezTo>
                  <a:pt x="272" y="361"/>
                  <a:pt x="389" y="200"/>
                  <a:pt x="372" y="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83"/>
          <p:cNvSpPr/>
          <p:nvPr/>
        </p:nvSpPr>
        <p:spPr>
          <a:xfrm flipH="1">
            <a:off x="10022700" y="5664001"/>
            <a:ext cx="2169300" cy="1193998"/>
          </a:xfrm>
          <a:custGeom>
            <a:avLst/>
            <a:gdLst/>
            <a:ahLst/>
            <a:cxnLst/>
            <a:rect l="l" t="t" r="r" b="b"/>
            <a:pathLst>
              <a:path w="673" h="368" extrusionOk="0">
                <a:moveTo>
                  <a:pt x="0" y="333"/>
                </a:moveTo>
                <a:cubicBezTo>
                  <a:pt x="0" y="368"/>
                  <a:pt x="0" y="368"/>
                  <a:pt x="0" y="368"/>
                </a:cubicBezTo>
                <a:cubicBezTo>
                  <a:pt x="484" y="368"/>
                  <a:pt x="484" y="368"/>
                  <a:pt x="484" y="368"/>
                </a:cubicBezTo>
                <a:cubicBezTo>
                  <a:pt x="563" y="318"/>
                  <a:pt x="630" y="243"/>
                  <a:pt x="673" y="146"/>
                </a:cubicBezTo>
                <a:cubicBezTo>
                  <a:pt x="425" y="0"/>
                  <a:pt x="132" y="85"/>
                  <a:pt x="0" y="33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83"/>
          <p:cNvSpPr>
            <a:spLocks noGrp="1"/>
          </p:cNvSpPr>
          <p:nvPr>
            <p:ph type="pic" idx="2"/>
          </p:nvPr>
        </p:nvSpPr>
        <p:spPr>
          <a:xfrm>
            <a:off x="0" y="0"/>
            <a:ext cx="6096000" cy="6858000"/>
          </a:xfrm>
          <a:prstGeom prst="rect">
            <a:avLst/>
          </a:prstGeom>
          <a:solidFill>
            <a:schemeClr val="lt1"/>
          </a:solidFill>
          <a:ln>
            <a:noFill/>
          </a:ln>
        </p:spPr>
      </p:sp>
      <p:sp>
        <p:nvSpPr>
          <p:cNvPr id="252" name="Google Shape;252;p83"/>
          <p:cNvSpPr txBox="1"/>
          <p:nvPr/>
        </p:nvSpPr>
        <p:spPr>
          <a:xfrm>
            <a:off x="6974443" y="270162"/>
            <a:ext cx="1580739" cy="30162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0" b="1">
                <a:solidFill>
                  <a:schemeClr val="lt1"/>
                </a:solidFill>
                <a:latin typeface="Georgia"/>
                <a:ea typeface="Georgia"/>
                <a:cs typeface="Georgia"/>
                <a:sym typeface="Georgia"/>
              </a:rPr>
              <a:t>“</a:t>
            </a:r>
            <a:endParaRPr/>
          </a:p>
          <a:p>
            <a:pPr marL="0" marR="0" lvl="0" indent="0" algn="l" rtl="0">
              <a:spcBef>
                <a:spcPts val="0"/>
              </a:spcBef>
              <a:spcAft>
                <a:spcPts val="0"/>
              </a:spcAft>
              <a:buNone/>
            </a:pPr>
            <a:endParaRPr sz="10000" b="1">
              <a:solidFill>
                <a:schemeClr val="lt1"/>
              </a:solidFill>
              <a:latin typeface="Georgia"/>
              <a:ea typeface="Georgia"/>
              <a:cs typeface="Georgia"/>
              <a:sym typeface="Georgia"/>
            </a:endParaRPr>
          </a:p>
        </p:txBody>
      </p:sp>
      <p:sp>
        <p:nvSpPr>
          <p:cNvPr id="253" name="Google Shape;253;p83"/>
          <p:cNvSpPr/>
          <p:nvPr/>
        </p:nvSpPr>
        <p:spPr>
          <a:xfrm>
            <a:off x="10778836" y="0"/>
            <a:ext cx="1413164" cy="1400038"/>
          </a:xfrm>
          <a:custGeom>
            <a:avLst/>
            <a:gdLst/>
            <a:ahLst/>
            <a:cxnLst/>
            <a:rect l="l" t="t" r="r" b="b"/>
            <a:pathLst>
              <a:path w="10000" h="10000" extrusionOk="0">
                <a:moveTo>
                  <a:pt x="417" y="0"/>
                </a:moveTo>
                <a:cubicBezTo>
                  <a:pt x="152" y="805"/>
                  <a:pt x="0" y="1648"/>
                  <a:pt x="0" y="2529"/>
                </a:cubicBezTo>
                <a:cubicBezTo>
                  <a:pt x="0" y="6667"/>
                  <a:pt x="3302" y="10000"/>
                  <a:pt x="7381" y="10000"/>
                </a:cubicBezTo>
                <a:cubicBezTo>
                  <a:pt x="8311" y="10000"/>
                  <a:pt x="9203" y="9828"/>
                  <a:pt x="10000" y="9521"/>
                </a:cubicBezTo>
              </a:path>
            </a:pathLst>
          </a:custGeom>
          <a:noFill/>
          <a:ln w="57150" cap="flat" cmpd="sng">
            <a:solidFill>
              <a:srgbClr val="F79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83"/>
          <p:cNvSpPr/>
          <p:nvPr/>
        </p:nvSpPr>
        <p:spPr>
          <a:xfrm>
            <a:off x="7062373" y="6013044"/>
            <a:ext cx="1347336" cy="844955"/>
          </a:xfrm>
          <a:custGeom>
            <a:avLst/>
            <a:gdLst/>
            <a:ahLst/>
            <a:cxnLst/>
            <a:rect l="l" t="t" r="r" b="b"/>
            <a:pathLst>
              <a:path w="10000" h="10000" extrusionOk="0">
                <a:moveTo>
                  <a:pt x="9838" y="10000"/>
                </a:moveTo>
                <a:cubicBezTo>
                  <a:pt x="9935" y="9378"/>
                  <a:pt x="10000" y="8705"/>
                  <a:pt x="10000" y="8005"/>
                </a:cubicBezTo>
                <a:cubicBezTo>
                  <a:pt x="10000" y="3601"/>
                  <a:pt x="7751" y="0"/>
                  <a:pt x="5000" y="0"/>
                </a:cubicBezTo>
                <a:cubicBezTo>
                  <a:pt x="2233" y="0"/>
                  <a:pt x="0" y="3601"/>
                  <a:pt x="0" y="8005"/>
                </a:cubicBezTo>
                <a:cubicBezTo>
                  <a:pt x="0" y="8705"/>
                  <a:pt x="49" y="9378"/>
                  <a:pt x="146" y="10000"/>
                </a:cubicBezTo>
              </a:path>
            </a:pathLst>
          </a:custGeom>
          <a:noFill/>
          <a:ln w="57150" cap="flat" cmpd="sng">
            <a:solidFill>
              <a:srgbClr val="F79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83"/>
          <p:cNvSpPr/>
          <p:nvPr/>
        </p:nvSpPr>
        <p:spPr>
          <a:xfrm>
            <a:off x="6605173" y="6237459"/>
            <a:ext cx="989489" cy="620539"/>
          </a:xfrm>
          <a:custGeom>
            <a:avLst/>
            <a:gdLst/>
            <a:ahLst/>
            <a:cxnLst/>
            <a:rect l="l" t="t" r="r" b="b"/>
            <a:pathLst>
              <a:path w="10000" h="10000" extrusionOk="0">
                <a:moveTo>
                  <a:pt x="9838" y="10000"/>
                </a:moveTo>
                <a:cubicBezTo>
                  <a:pt x="9935" y="9378"/>
                  <a:pt x="10000" y="8705"/>
                  <a:pt x="10000" y="8005"/>
                </a:cubicBezTo>
                <a:cubicBezTo>
                  <a:pt x="10000" y="3601"/>
                  <a:pt x="7751" y="0"/>
                  <a:pt x="5000" y="0"/>
                </a:cubicBezTo>
                <a:cubicBezTo>
                  <a:pt x="2233" y="0"/>
                  <a:pt x="0" y="3601"/>
                  <a:pt x="0" y="8005"/>
                </a:cubicBezTo>
                <a:cubicBezTo>
                  <a:pt x="0" y="8705"/>
                  <a:pt x="49" y="9378"/>
                  <a:pt x="146" y="10000"/>
                </a:cubicBezTo>
              </a:path>
            </a:pathLst>
          </a:custGeom>
          <a:noFill/>
          <a:ln w="57150" cap="flat" cmpd="sng">
            <a:solidFill>
              <a:srgbClr val="F79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Slide">
  <p:cSld name="Table Slide">
    <p:spTree>
      <p:nvGrpSpPr>
        <p:cNvPr id="1" name="Shape 256"/>
        <p:cNvGrpSpPr/>
        <p:nvPr/>
      </p:nvGrpSpPr>
      <p:grpSpPr>
        <a:xfrm>
          <a:off x="0" y="0"/>
          <a:ext cx="0" cy="0"/>
          <a:chOff x="0" y="0"/>
          <a:chExt cx="0" cy="0"/>
        </a:xfrm>
      </p:grpSpPr>
      <p:sp>
        <p:nvSpPr>
          <p:cNvPr id="257" name="Google Shape;257;p84"/>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84"/>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84"/>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0" name="Google Shape;260;p84"/>
          <p:cNvGrpSpPr/>
          <p:nvPr/>
        </p:nvGrpSpPr>
        <p:grpSpPr>
          <a:xfrm>
            <a:off x="857780" y="567512"/>
            <a:ext cx="983757" cy="327025"/>
            <a:chOff x="841384" y="1637243"/>
            <a:chExt cx="1165227" cy="387350"/>
          </a:xfrm>
        </p:grpSpPr>
        <p:sp>
          <p:nvSpPr>
            <p:cNvPr id="261" name="Google Shape;261;p84"/>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84"/>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84"/>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64" name="Google Shape;264;p84"/>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265" name="Google Shape;265;p84"/>
          <p:cNvPicPr preferRelativeResize="0"/>
          <p:nvPr/>
        </p:nvPicPr>
        <p:blipFill rotWithShape="1">
          <a:blip r:embed="rId2">
            <a:alphaModFix/>
          </a:blip>
          <a:srcRect/>
          <a:stretch/>
        </p:blipFill>
        <p:spPr>
          <a:xfrm>
            <a:off x="9159749" y="514106"/>
            <a:ext cx="2388781" cy="83925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266"/>
        <p:cNvGrpSpPr/>
        <p:nvPr/>
      </p:nvGrpSpPr>
      <p:grpSpPr>
        <a:xfrm>
          <a:off x="0" y="0"/>
          <a:ext cx="0" cy="0"/>
          <a:chOff x="0" y="0"/>
          <a:chExt cx="0" cy="0"/>
        </a:xfrm>
      </p:grpSpPr>
      <p:sp>
        <p:nvSpPr>
          <p:cNvPr id="267" name="Google Shape;267;p85"/>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85"/>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85"/>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0" name="Google Shape;270;p85"/>
          <p:cNvGrpSpPr/>
          <p:nvPr/>
        </p:nvGrpSpPr>
        <p:grpSpPr>
          <a:xfrm>
            <a:off x="857780" y="567512"/>
            <a:ext cx="983757" cy="327025"/>
            <a:chOff x="841384" y="1637243"/>
            <a:chExt cx="1165227" cy="387350"/>
          </a:xfrm>
        </p:grpSpPr>
        <p:sp>
          <p:nvSpPr>
            <p:cNvPr id="271" name="Google Shape;271;p85"/>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85"/>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85"/>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4" name="Google Shape;274;p85"/>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275" name="Google Shape;275;p85"/>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276" name="Google Shape;276;p85"/>
          <p:cNvSpPr>
            <a:spLocks noGrp="1"/>
          </p:cNvSpPr>
          <p:nvPr>
            <p:ph type="chart" idx="2"/>
          </p:nvPr>
        </p:nvSpPr>
        <p:spPr>
          <a:xfrm>
            <a:off x="874713" y="1955581"/>
            <a:ext cx="10442575" cy="4102319"/>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accent3"/>
              </a:buClr>
              <a:buSzPts val="2880"/>
              <a:buFont typeface="Arial"/>
              <a:buChar char="•"/>
              <a:defRPr sz="2400" b="0" i="0" u="none" strike="noStrike" cap="none">
                <a:solidFill>
                  <a:schemeClr val="dk1"/>
                </a:solidFill>
                <a:latin typeface="Proxima Nova"/>
                <a:ea typeface="Proxima Nova"/>
                <a:cs typeface="Proxima Nova"/>
                <a:sym typeface="Proxima Nova"/>
              </a:defRPr>
            </a:lvl1pPr>
            <a:lvl2pPr marR="0" lvl="1" algn="l" rtl="0">
              <a:lnSpc>
                <a:spcPct val="120000"/>
              </a:lnSpc>
              <a:spcBef>
                <a:spcPts val="1000"/>
              </a:spcBef>
              <a:spcAft>
                <a:spcPts val="0"/>
              </a:spcAft>
              <a:buClr>
                <a:schemeClr val="accent3"/>
              </a:buClr>
              <a:buSzPts val="2400"/>
              <a:buFont typeface="Arial"/>
              <a:buChar char="•"/>
              <a:defRPr sz="2000" b="0" i="0" u="none" strike="noStrike" cap="none">
                <a:solidFill>
                  <a:schemeClr val="dk1"/>
                </a:solidFill>
                <a:latin typeface="Proxima Nova"/>
                <a:ea typeface="Proxima Nova"/>
                <a:cs typeface="Proxima Nova"/>
                <a:sym typeface="Proxima Nova"/>
              </a:defRPr>
            </a:lvl2pPr>
            <a:lvl3pPr marR="0" lvl="2" algn="l" rtl="0">
              <a:lnSpc>
                <a:spcPct val="120000"/>
              </a:lnSpc>
              <a:spcBef>
                <a:spcPts val="1000"/>
              </a:spcBef>
              <a:spcAft>
                <a:spcPts val="0"/>
              </a:spcAft>
              <a:buClr>
                <a:schemeClr val="accent3"/>
              </a:buClr>
              <a:buSzPts val="2160"/>
              <a:buFont typeface="Arial"/>
              <a:buChar char="•"/>
              <a:defRPr sz="1800" b="0" i="0" u="none" strike="noStrike" cap="none">
                <a:solidFill>
                  <a:schemeClr val="dk1"/>
                </a:solidFill>
                <a:latin typeface="Proxima Nova"/>
                <a:ea typeface="Proxima Nova"/>
                <a:cs typeface="Proxima Nova"/>
                <a:sym typeface="Proxima Nova"/>
              </a:defRPr>
            </a:lvl3pPr>
            <a:lvl4pPr marR="0" lvl="3" algn="l" rtl="0">
              <a:lnSpc>
                <a:spcPct val="120000"/>
              </a:lnSpc>
              <a:spcBef>
                <a:spcPts val="1000"/>
              </a:spcBef>
              <a:spcAft>
                <a:spcPts val="0"/>
              </a:spcAft>
              <a:buClr>
                <a:schemeClr val="accent3"/>
              </a:buClr>
              <a:buSzPts val="1920"/>
              <a:buFont typeface="Arial"/>
              <a:buChar char="•"/>
              <a:defRPr sz="1600" b="0" i="0" u="none" strike="noStrike" cap="none">
                <a:solidFill>
                  <a:schemeClr val="dk1"/>
                </a:solidFill>
                <a:latin typeface="Proxima Nova"/>
                <a:ea typeface="Proxima Nova"/>
                <a:cs typeface="Proxima Nova"/>
                <a:sym typeface="Proxima Nova"/>
              </a:defRPr>
            </a:lvl4pPr>
            <a:lvl5pPr marR="0" lvl="4" algn="l" rtl="0">
              <a:lnSpc>
                <a:spcPct val="120000"/>
              </a:lnSpc>
              <a:spcBef>
                <a:spcPts val="1000"/>
              </a:spcBef>
              <a:spcAft>
                <a:spcPts val="0"/>
              </a:spcAft>
              <a:buClr>
                <a:schemeClr val="accent3"/>
              </a:buClr>
              <a:buSzPts val="1680"/>
              <a:buFont typeface="Arial"/>
              <a:buChar char="•"/>
              <a:defRPr sz="14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4712" y="1825625"/>
            <a:ext cx="10442576" cy="4232275"/>
          </a:xfrm>
        </p:spPr>
        <p:txBody>
          <a:bodyPr numCol="2">
            <a:normAutofit/>
          </a:bodyPr>
          <a:lstStyle>
            <a:lvl1pPr marL="0" indent="0">
              <a:spcBef>
                <a:spcPts val="0"/>
              </a:spcBef>
              <a:buNone/>
              <a:defRPr sz="2400">
                <a:latin typeface="Helvetica" pitchFamily="2" charset="0"/>
              </a:defRPr>
            </a:lvl1pPr>
            <a:lvl2pPr marL="0" indent="0">
              <a:buNone/>
              <a:defRPr/>
            </a:lvl2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b="1" i="0">
                <a:solidFill>
                  <a:schemeClr val="accent1"/>
                </a:solidFill>
                <a:latin typeface="Proxima Nova Extrabold" panose="02000506030000020004" pitchFamily="2" charset="0"/>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73934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 Chart Slide">
  <p:cSld name="3 Chart Slide">
    <p:spTree>
      <p:nvGrpSpPr>
        <p:cNvPr id="1" name="Shape 277"/>
        <p:cNvGrpSpPr/>
        <p:nvPr/>
      </p:nvGrpSpPr>
      <p:grpSpPr>
        <a:xfrm>
          <a:off x="0" y="0"/>
          <a:ext cx="0" cy="0"/>
          <a:chOff x="0" y="0"/>
          <a:chExt cx="0" cy="0"/>
        </a:xfrm>
      </p:grpSpPr>
      <p:sp>
        <p:nvSpPr>
          <p:cNvPr id="278" name="Google Shape;278;p86"/>
          <p:cNvSpPr txBox="1">
            <a:spLocks noGrp="1"/>
          </p:cNvSpPr>
          <p:nvPr>
            <p:ph type="title"/>
          </p:nvPr>
        </p:nvSpPr>
        <p:spPr>
          <a:xfrm>
            <a:off x="777434" y="968376"/>
            <a:ext cx="10442575" cy="6402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000"/>
              <a:buFont typeface="Proxima Nova Extrabold"/>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86"/>
          <p:cNvSpPr/>
          <p:nvPr/>
        </p:nvSpPr>
        <p:spPr>
          <a:xfrm>
            <a:off x="11317288" y="6308725"/>
            <a:ext cx="874711" cy="876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86"/>
          <p:cNvSpPr/>
          <p:nvPr/>
        </p:nvSpPr>
        <p:spPr>
          <a:xfrm>
            <a:off x="0" y="0"/>
            <a:ext cx="2912533" cy="18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1" name="Google Shape;281;p86"/>
          <p:cNvGrpSpPr/>
          <p:nvPr/>
        </p:nvGrpSpPr>
        <p:grpSpPr>
          <a:xfrm>
            <a:off x="857780" y="567512"/>
            <a:ext cx="983757" cy="327025"/>
            <a:chOff x="841384" y="1637243"/>
            <a:chExt cx="1165227" cy="387350"/>
          </a:xfrm>
        </p:grpSpPr>
        <p:sp>
          <p:nvSpPr>
            <p:cNvPr id="282" name="Google Shape;282;p86"/>
            <p:cNvSpPr/>
            <p:nvPr/>
          </p:nvSpPr>
          <p:spPr>
            <a:xfrm>
              <a:off x="1236672"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86"/>
            <p:cNvSpPr/>
            <p:nvPr/>
          </p:nvSpPr>
          <p:spPr>
            <a:xfrm>
              <a:off x="1627198" y="1637243"/>
              <a:ext cx="379413" cy="387350"/>
            </a:xfrm>
            <a:custGeom>
              <a:avLst/>
              <a:gdLst/>
              <a:ahLst/>
              <a:cxnLst/>
              <a:rect l="l" t="t" r="r" b="b"/>
              <a:pathLst>
                <a:path w="100" h="100" extrusionOk="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86"/>
            <p:cNvSpPr/>
            <p:nvPr/>
          </p:nvSpPr>
          <p:spPr>
            <a:xfrm>
              <a:off x="841384" y="1637243"/>
              <a:ext cx="379413" cy="387350"/>
            </a:xfrm>
            <a:custGeom>
              <a:avLst/>
              <a:gdLst/>
              <a:ahLst/>
              <a:cxnLst/>
              <a:rect l="l" t="t" r="r" b="b"/>
              <a:pathLst>
                <a:path w="100" h="100" extrusionOk="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85" name="Google Shape;285;p86"/>
          <p:cNvSpPr txBox="1"/>
          <p:nvPr/>
        </p:nvSpPr>
        <p:spPr>
          <a:xfrm>
            <a:off x="10538280" y="6222267"/>
            <a:ext cx="788596" cy="25545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b="0" i="0">
                <a:solidFill>
                  <a:schemeClr val="dk1"/>
                </a:solidFill>
                <a:latin typeface="Calibri"/>
                <a:ea typeface="Calibri"/>
                <a:cs typeface="Calibri"/>
                <a:sym typeface="Calibri"/>
              </a:rPr>
              <a:t>‹#›</a:t>
            </a:fld>
            <a:endParaRPr sz="1400" b="0" i="0">
              <a:solidFill>
                <a:schemeClr val="dk1"/>
              </a:solidFill>
              <a:latin typeface="Calibri"/>
              <a:ea typeface="Calibri"/>
              <a:cs typeface="Calibri"/>
              <a:sym typeface="Calibri"/>
            </a:endParaRPr>
          </a:p>
        </p:txBody>
      </p:sp>
      <p:pic>
        <p:nvPicPr>
          <p:cNvPr id="286" name="Google Shape;286;p86"/>
          <p:cNvPicPr preferRelativeResize="0"/>
          <p:nvPr/>
        </p:nvPicPr>
        <p:blipFill rotWithShape="1">
          <a:blip r:embed="rId2">
            <a:alphaModFix/>
          </a:blip>
          <a:srcRect/>
          <a:stretch/>
        </p:blipFill>
        <p:spPr>
          <a:xfrm>
            <a:off x="9159749" y="514106"/>
            <a:ext cx="2388781" cy="839258"/>
          </a:xfrm>
          <a:prstGeom prst="rect">
            <a:avLst/>
          </a:prstGeom>
          <a:noFill/>
          <a:ln>
            <a:noFill/>
          </a:ln>
        </p:spPr>
      </p:pic>
      <p:sp>
        <p:nvSpPr>
          <p:cNvPr id="287" name="Google Shape;287;p86"/>
          <p:cNvSpPr>
            <a:spLocks noGrp="1"/>
          </p:cNvSpPr>
          <p:nvPr>
            <p:ph type="chart" idx="2"/>
          </p:nvPr>
        </p:nvSpPr>
        <p:spPr>
          <a:xfrm>
            <a:off x="874713" y="2272146"/>
            <a:ext cx="3289324" cy="3785754"/>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accent3"/>
              </a:buClr>
              <a:buSzPts val="2880"/>
              <a:buFont typeface="Arial"/>
              <a:buChar char="•"/>
              <a:defRPr sz="2400" b="0" i="0" u="none" strike="noStrike" cap="none">
                <a:solidFill>
                  <a:schemeClr val="dk1"/>
                </a:solidFill>
                <a:latin typeface="Proxima Nova"/>
                <a:ea typeface="Proxima Nova"/>
                <a:cs typeface="Proxima Nova"/>
                <a:sym typeface="Proxima Nova"/>
              </a:defRPr>
            </a:lvl1pPr>
            <a:lvl2pPr marR="0" lvl="1" algn="l" rtl="0">
              <a:lnSpc>
                <a:spcPct val="120000"/>
              </a:lnSpc>
              <a:spcBef>
                <a:spcPts val="1000"/>
              </a:spcBef>
              <a:spcAft>
                <a:spcPts val="0"/>
              </a:spcAft>
              <a:buClr>
                <a:schemeClr val="accent3"/>
              </a:buClr>
              <a:buSzPts val="2400"/>
              <a:buFont typeface="Arial"/>
              <a:buChar char="•"/>
              <a:defRPr sz="2000" b="0" i="0" u="none" strike="noStrike" cap="none">
                <a:solidFill>
                  <a:schemeClr val="dk1"/>
                </a:solidFill>
                <a:latin typeface="Proxima Nova"/>
                <a:ea typeface="Proxima Nova"/>
                <a:cs typeface="Proxima Nova"/>
                <a:sym typeface="Proxima Nova"/>
              </a:defRPr>
            </a:lvl2pPr>
            <a:lvl3pPr marR="0" lvl="2" algn="l" rtl="0">
              <a:lnSpc>
                <a:spcPct val="120000"/>
              </a:lnSpc>
              <a:spcBef>
                <a:spcPts val="1000"/>
              </a:spcBef>
              <a:spcAft>
                <a:spcPts val="0"/>
              </a:spcAft>
              <a:buClr>
                <a:schemeClr val="accent3"/>
              </a:buClr>
              <a:buSzPts val="2160"/>
              <a:buFont typeface="Arial"/>
              <a:buChar char="•"/>
              <a:defRPr sz="1800" b="0" i="0" u="none" strike="noStrike" cap="none">
                <a:solidFill>
                  <a:schemeClr val="dk1"/>
                </a:solidFill>
                <a:latin typeface="Proxima Nova"/>
                <a:ea typeface="Proxima Nova"/>
                <a:cs typeface="Proxima Nova"/>
                <a:sym typeface="Proxima Nova"/>
              </a:defRPr>
            </a:lvl3pPr>
            <a:lvl4pPr marR="0" lvl="3" algn="l" rtl="0">
              <a:lnSpc>
                <a:spcPct val="120000"/>
              </a:lnSpc>
              <a:spcBef>
                <a:spcPts val="1000"/>
              </a:spcBef>
              <a:spcAft>
                <a:spcPts val="0"/>
              </a:spcAft>
              <a:buClr>
                <a:schemeClr val="accent3"/>
              </a:buClr>
              <a:buSzPts val="1920"/>
              <a:buFont typeface="Arial"/>
              <a:buChar char="•"/>
              <a:defRPr sz="1600" b="0" i="0" u="none" strike="noStrike" cap="none">
                <a:solidFill>
                  <a:schemeClr val="dk1"/>
                </a:solidFill>
                <a:latin typeface="Proxima Nova"/>
                <a:ea typeface="Proxima Nova"/>
                <a:cs typeface="Proxima Nova"/>
                <a:sym typeface="Proxima Nova"/>
              </a:defRPr>
            </a:lvl4pPr>
            <a:lvl5pPr marR="0" lvl="4" algn="l" rtl="0">
              <a:lnSpc>
                <a:spcPct val="120000"/>
              </a:lnSpc>
              <a:spcBef>
                <a:spcPts val="1000"/>
              </a:spcBef>
              <a:spcAft>
                <a:spcPts val="0"/>
              </a:spcAft>
              <a:buClr>
                <a:schemeClr val="accent3"/>
              </a:buClr>
              <a:buSzPts val="1680"/>
              <a:buFont typeface="Arial"/>
              <a:buChar char="•"/>
              <a:defRPr sz="14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86"/>
          <p:cNvSpPr>
            <a:spLocks noGrp="1"/>
          </p:cNvSpPr>
          <p:nvPr>
            <p:ph type="chart" idx="3"/>
          </p:nvPr>
        </p:nvSpPr>
        <p:spPr>
          <a:xfrm>
            <a:off x="4451339" y="2272146"/>
            <a:ext cx="3289324" cy="3785754"/>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accent3"/>
              </a:buClr>
              <a:buSzPts val="2880"/>
              <a:buFont typeface="Arial"/>
              <a:buChar char="•"/>
              <a:defRPr sz="2400" b="0" i="0" u="none" strike="noStrike" cap="none">
                <a:solidFill>
                  <a:schemeClr val="dk1"/>
                </a:solidFill>
                <a:latin typeface="Proxima Nova"/>
                <a:ea typeface="Proxima Nova"/>
                <a:cs typeface="Proxima Nova"/>
                <a:sym typeface="Proxima Nova"/>
              </a:defRPr>
            </a:lvl1pPr>
            <a:lvl2pPr marR="0" lvl="1" algn="l" rtl="0">
              <a:lnSpc>
                <a:spcPct val="120000"/>
              </a:lnSpc>
              <a:spcBef>
                <a:spcPts val="1000"/>
              </a:spcBef>
              <a:spcAft>
                <a:spcPts val="0"/>
              </a:spcAft>
              <a:buClr>
                <a:schemeClr val="accent3"/>
              </a:buClr>
              <a:buSzPts val="2400"/>
              <a:buFont typeface="Arial"/>
              <a:buChar char="•"/>
              <a:defRPr sz="2000" b="0" i="0" u="none" strike="noStrike" cap="none">
                <a:solidFill>
                  <a:schemeClr val="dk1"/>
                </a:solidFill>
                <a:latin typeface="Proxima Nova"/>
                <a:ea typeface="Proxima Nova"/>
                <a:cs typeface="Proxima Nova"/>
                <a:sym typeface="Proxima Nova"/>
              </a:defRPr>
            </a:lvl2pPr>
            <a:lvl3pPr marR="0" lvl="2" algn="l" rtl="0">
              <a:lnSpc>
                <a:spcPct val="120000"/>
              </a:lnSpc>
              <a:spcBef>
                <a:spcPts val="1000"/>
              </a:spcBef>
              <a:spcAft>
                <a:spcPts val="0"/>
              </a:spcAft>
              <a:buClr>
                <a:schemeClr val="accent3"/>
              </a:buClr>
              <a:buSzPts val="2160"/>
              <a:buFont typeface="Arial"/>
              <a:buChar char="•"/>
              <a:defRPr sz="1800" b="0" i="0" u="none" strike="noStrike" cap="none">
                <a:solidFill>
                  <a:schemeClr val="dk1"/>
                </a:solidFill>
                <a:latin typeface="Proxima Nova"/>
                <a:ea typeface="Proxima Nova"/>
                <a:cs typeface="Proxima Nova"/>
                <a:sym typeface="Proxima Nova"/>
              </a:defRPr>
            </a:lvl3pPr>
            <a:lvl4pPr marR="0" lvl="3" algn="l" rtl="0">
              <a:lnSpc>
                <a:spcPct val="120000"/>
              </a:lnSpc>
              <a:spcBef>
                <a:spcPts val="1000"/>
              </a:spcBef>
              <a:spcAft>
                <a:spcPts val="0"/>
              </a:spcAft>
              <a:buClr>
                <a:schemeClr val="accent3"/>
              </a:buClr>
              <a:buSzPts val="1920"/>
              <a:buFont typeface="Arial"/>
              <a:buChar char="•"/>
              <a:defRPr sz="1600" b="0" i="0" u="none" strike="noStrike" cap="none">
                <a:solidFill>
                  <a:schemeClr val="dk1"/>
                </a:solidFill>
                <a:latin typeface="Proxima Nova"/>
                <a:ea typeface="Proxima Nova"/>
                <a:cs typeface="Proxima Nova"/>
                <a:sym typeface="Proxima Nova"/>
              </a:defRPr>
            </a:lvl4pPr>
            <a:lvl5pPr marR="0" lvl="4" algn="l" rtl="0">
              <a:lnSpc>
                <a:spcPct val="120000"/>
              </a:lnSpc>
              <a:spcBef>
                <a:spcPts val="1000"/>
              </a:spcBef>
              <a:spcAft>
                <a:spcPts val="0"/>
              </a:spcAft>
              <a:buClr>
                <a:schemeClr val="accent3"/>
              </a:buClr>
              <a:buSzPts val="1680"/>
              <a:buFont typeface="Arial"/>
              <a:buChar char="•"/>
              <a:defRPr sz="14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86"/>
          <p:cNvSpPr>
            <a:spLocks noGrp="1"/>
          </p:cNvSpPr>
          <p:nvPr>
            <p:ph type="chart" idx="4"/>
          </p:nvPr>
        </p:nvSpPr>
        <p:spPr>
          <a:xfrm>
            <a:off x="8027964" y="2272146"/>
            <a:ext cx="3289324" cy="3785754"/>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accent3"/>
              </a:buClr>
              <a:buSzPts val="2880"/>
              <a:buFont typeface="Arial"/>
              <a:buChar char="•"/>
              <a:defRPr sz="2400" b="0" i="0" u="none" strike="noStrike" cap="none">
                <a:solidFill>
                  <a:schemeClr val="dk1"/>
                </a:solidFill>
                <a:latin typeface="Proxima Nova"/>
                <a:ea typeface="Proxima Nova"/>
                <a:cs typeface="Proxima Nova"/>
                <a:sym typeface="Proxima Nova"/>
              </a:defRPr>
            </a:lvl1pPr>
            <a:lvl2pPr marR="0" lvl="1" algn="l" rtl="0">
              <a:lnSpc>
                <a:spcPct val="120000"/>
              </a:lnSpc>
              <a:spcBef>
                <a:spcPts val="1000"/>
              </a:spcBef>
              <a:spcAft>
                <a:spcPts val="0"/>
              </a:spcAft>
              <a:buClr>
                <a:schemeClr val="accent3"/>
              </a:buClr>
              <a:buSzPts val="2400"/>
              <a:buFont typeface="Arial"/>
              <a:buChar char="•"/>
              <a:defRPr sz="2000" b="0" i="0" u="none" strike="noStrike" cap="none">
                <a:solidFill>
                  <a:schemeClr val="dk1"/>
                </a:solidFill>
                <a:latin typeface="Proxima Nova"/>
                <a:ea typeface="Proxima Nova"/>
                <a:cs typeface="Proxima Nova"/>
                <a:sym typeface="Proxima Nova"/>
              </a:defRPr>
            </a:lvl2pPr>
            <a:lvl3pPr marR="0" lvl="2" algn="l" rtl="0">
              <a:lnSpc>
                <a:spcPct val="120000"/>
              </a:lnSpc>
              <a:spcBef>
                <a:spcPts val="1000"/>
              </a:spcBef>
              <a:spcAft>
                <a:spcPts val="0"/>
              </a:spcAft>
              <a:buClr>
                <a:schemeClr val="accent3"/>
              </a:buClr>
              <a:buSzPts val="2160"/>
              <a:buFont typeface="Arial"/>
              <a:buChar char="•"/>
              <a:defRPr sz="1800" b="0" i="0" u="none" strike="noStrike" cap="none">
                <a:solidFill>
                  <a:schemeClr val="dk1"/>
                </a:solidFill>
                <a:latin typeface="Proxima Nova"/>
                <a:ea typeface="Proxima Nova"/>
                <a:cs typeface="Proxima Nova"/>
                <a:sym typeface="Proxima Nova"/>
              </a:defRPr>
            </a:lvl3pPr>
            <a:lvl4pPr marR="0" lvl="3" algn="l" rtl="0">
              <a:lnSpc>
                <a:spcPct val="120000"/>
              </a:lnSpc>
              <a:spcBef>
                <a:spcPts val="1000"/>
              </a:spcBef>
              <a:spcAft>
                <a:spcPts val="0"/>
              </a:spcAft>
              <a:buClr>
                <a:schemeClr val="accent3"/>
              </a:buClr>
              <a:buSzPts val="1920"/>
              <a:buFont typeface="Arial"/>
              <a:buChar char="•"/>
              <a:defRPr sz="1600" b="0" i="0" u="none" strike="noStrike" cap="none">
                <a:solidFill>
                  <a:schemeClr val="dk1"/>
                </a:solidFill>
                <a:latin typeface="Proxima Nova"/>
                <a:ea typeface="Proxima Nova"/>
                <a:cs typeface="Proxima Nova"/>
                <a:sym typeface="Proxima Nova"/>
              </a:defRPr>
            </a:lvl4pPr>
            <a:lvl5pPr marR="0" lvl="4" algn="l" rtl="0">
              <a:lnSpc>
                <a:spcPct val="120000"/>
              </a:lnSpc>
              <a:spcBef>
                <a:spcPts val="1000"/>
              </a:spcBef>
              <a:spcAft>
                <a:spcPts val="0"/>
              </a:spcAft>
              <a:buClr>
                <a:schemeClr val="accent3"/>
              </a:buClr>
              <a:buSzPts val="1680"/>
              <a:buFont typeface="Arial"/>
              <a:buChar char="•"/>
              <a:defRPr sz="1400" b="0" i="0" u="none" strike="noStrike" cap="none">
                <a:solidFill>
                  <a:schemeClr val="dk1"/>
                </a:solidFill>
                <a:latin typeface="Proxima Nova"/>
                <a:ea typeface="Proxima Nova"/>
                <a:cs typeface="Proxima Nova"/>
                <a:sym typeface="Proxima Nova"/>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0" name="Google Shape;290;p86"/>
          <p:cNvSpPr txBox="1">
            <a:spLocks noGrp="1"/>
          </p:cNvSpPr>
          <p:nvPr>
            <p:ph type="body" idx="1"/>
          </p:nvPr>
        </p:nvSpPr>
        <p:spPr>
          <a:xfrm>
            <a:off x="874713" y="1870944"/>
            <a:ext cx="3295505" cy="525896"/>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SzPts val="2400"/>
              <a:buNone/>
              <a:defRPr sz="2000" b="1">
                <a:solidFill>
                  <a:schemeClr val="accent1"/>
                </a:solidFill>
                <a:latin typeface="Arial"/>
                <a:ea typeface="Arial"/>
                <a:cs typeface="Arial"/>
                <a:sym typeface="Arial"/>
              </a:defRPr>
            </a:lvl1pPr>
            <a:lvl2pPr marL="914400" lvl="1" indent="-228600" algn="l">
              <a:lnSpc>
                <a:spcPct val="120000"/>
              </a:lnSpc>
              <a:spcBef>
                <a:spcPts val="1000"/>
              </a:spcBef>
              <a:spcAft>
                <a:spcPts val="0"/>
              </a:spcAft>
              <a:buSzPts val="2400"/>
              <a:buNone/>
              <a:defRPr/>
            </a:lvl2pPr>
            <a:lvl3pPr marL="1371600" lvl="2" indent="-228600" algn="l">
              <a:lnSpc>
                <a:spcPct val="120000"/>
              </a:lnSpc>
              <a:spcBef>
                <a:spcPts val="1000"/>
              </a:spcBef>
              <a:spcAft>
                <a:spcPts val="0"/>
              </a:spcAft>
              <a:buSzPts val="2160"/>
              <a:buNone/>
              <a:defRPr/>
            </a:lvl3pPr>
            <a:lvl4pPr marL="1828800" lvl="3" indent="-228600" algn="l">
              <a:lnSpc>
                <a:spcPct val="120000"/>
              </a:lnSpc>
              <a:spcBef>
                <a:spcPts val="1000"/>
              </a:spcBef>
              <a:spcAft>
                <a:spcPts val="0"/>
              </a:spcAft>
              <a:buSzPts val="1920"/>
              <a:buNone/>
              <a:defRPr/>
            </a:lvl4pPr>
            <a:lvl5pPr marL="2286000" lvl="4" indent="-228600" algn="l">
              <a:lnSpc>
                <a:spcPct val="120000"/>
              </a:lnSpc>
              <a:spcBef>
                <a:spcPts val="1000"/>
              </a:spcBef>
              <a:spcAft>
                <a:spcPts val="0"/>
              </a:spcAft>
              <a:buSzPts val="168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86"/>
          <p:cNvSpPr txBox="1">
            <a:spLocks noGrp="1"/>
          </p:cNvSpPr>
          <p:nvPr>
            <p:ph type="body" idx="5"/>
          </p:nvPr>
        </p:nvSpPr>
        <p:spPr>
          <a:xfrm>
            <a:off x="4451339" y="1870944"/>
            <a:ext cx="3267797" cy="525896"/>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SzPts val="2400"/>
              <a:buNone/>
              <a:defRPr sz="2000" b="1">
                <a:solidFill>
                  <a:schemeClr val="accent1"/>
                </a:solidFill>
                <a:latin typeface="Arial"/>
                <a:ea typeface="Arial"/>
                <a:cs typeface="Arial"/>
                <a:sym typeface="Arial"/>
              </a:defRPr>
            </a:lvl1pPr>
            <a:lvl2pPr marL="914400" lvl="1" indent="-228600" algn="l">
              <a:lnSpc>
                <a:spcPct val="120000"/>
              </a:lnSpc>
              <a:spcBef>
                <a:spcPts val="1000"/>
              </a:spcBef>
              <a:spcAft>
                <a:spcPts val="0"/>
              </a:spcAft>
              <a:buSzPts val="2400"/>
              <a:buNone/>
              <a:defRPr/>
            </a:lvl2pPr>
            <a:lvl3pPr marL="1371600" lvl="2" indent="-228600" algn="l">
              <a:lnSpc>
                <a:spcPct val="120000"/>
              </a:lnSpc>
              <a:spcBef>
                <a:spcPts val="1000"/>
              </a:spcBef>
              <a:spcAft>
                <a:spcPts val="0"/>
              </a:spcAft>
              <a:buSzPts val="2160"/>
              <a:buNone/>
              <a:defRPr/>
            </a:lvl3pPr>
            <a:lvl4pPr marL="1828800" lvl="3" indent="-228600" algn="l">
              <a:lnSpc>
                <a:spcPct val="120000"/>
              </a:lnSpc>
              <a:spcBef>
                <a:spcPts val="1000"/>
              </a:spcBef>
              <a:spcAft>
                <a:spcPts val="0"/>
              </a:spcAft>
              <a:buSzPts val="1920"/>
              <a:buNone/>
              <a:defRPr/>
            </a:lvl4pPr>
            <a:lvl5pPr marL="2286000" lvl="4" indent="-228600" algn="l">
              <a:lnSpc>
                <a:spcPct val="120000"/>
              </a:lnSpc>
              <a:spcBef>
                <a:spcPts val="1000"/>
              </a:spcBef>
              <a:spcAft>
                <a:spcPts val="0"/>
              </a:spcAft>
              <a:buSzPts val="168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86"/>
          <p:cNvSpPr txBox="1">
            <a:spLocks noGrp="1"/>
          </p:cNvSpPr>
          <p:nvPr>
            <p:ph type="body" idx="6"/>
          </p:nvPr>
        </p:nvSpPr>
        <p:spPr>
          <a:xfrm>
            <a:off x="8027964" y="1870944"/>
            <a:ext cx="3267797" cy="525896"/>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SzPts val="2400"/>
              <a:buNone/>
              <a:defRPr sz="2000" b="1">
                <a:solidFill>
                  <a:schemeClr val="accent1"/>
                </a:solidFill>
                <a:latin typeface="Arial"/>
                <a:ea typeface="Arial"/>
                <a:cs typeface="Arial"/>
                <a:sym typeface="Arial"/>
              </a:defRPr>
            </a:lvl1pPr>
            <a:lvl2pPr marL="914400" lvl="1" indent="-228600" algn="l">
              <a:lnSpc>
                <a:spcPct val="120000"/>
              </a:lnSpc>
              <a:spcBef>
                <a:spcPts val="1000"/>
              </a:spcBef>
              <a:spcAft>
                <a:spcPts val="0"/>
              </a:spcAft>
              <a:buSzPts val="2400"/>
              <a:buNone/>
              <a:defRPr/>
            </a:lvl2pPr>
            <a:lvl3pPr marL="1371600" lvl="2" indent="-228600" algn="l">
              <a:lnSpc>
                <a:spcPct val="120000"/>
              </a:lnSpc>
              <a:spcBef>
                <a:spcPts val="1000"/>
              </a:spcBef>
              <a:spcAft>
                <a:spcPts val="0"/>
              </a:spcAft>
              <a:buSzPts val="2160"/>
              <a:buNone/>
              <a:defRPr/>
            </a:lvl3pPr>
            <a:lvl4pPr marL="1828800" lvl="3" indent="-228600" algn="l">
              <a:lnSpc>
                <a:spcPct val="120000"/>
              </a:lnSpc>
              <a:spcBef>
                <a:spcPts val="1000"/>
              </a:spcBef>
              <a:spcAft>
                <a:spcPts val="0"/>
              </a:spcAft>
              <a:buSzPts val="1920"/>
              <a:buNone/>
              <a:defRPr/>
            </a:lvl4pPr>
            <a:lvl5pPr marL="2286000" lvl="4" indent="-228600" algn="l">
              <a:lnSpc>
                <a:spcPct val="120000"/>
              </a:lnSpc>
              <a:spcBef>
                <a:spcPts val="1000"/>
              </a:spcBef>
              <a:spcAft>
                <a:spcPts val="0"/>
              </a:spcAft>
              <a:buSzPts val="168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Text 2 Columns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4712" y="1825625"/>
            <a:ext cx="10442576" cy="4232275"/>
          </a:xfrm>
        </p:spPr>
        <p:txBody>
          <a:bodyPr numCol="2">
            <a:normAutofit/>
          </a:bodyPr>
          <a:lstStyle>
            <a:lvl1pPr marL="342900" indent="-342900">
              <a:spcBef>
                <a:spcPts val="0"/>
              </a:spcBef>
              <a:buFont typeface="Arial" panose="020B0604020202020204" pitchFamily="34" charset="0"/>
              <a:buChar char="•"/>
              <a:defRPr sz="2200"/>
            </a:lvl1pPr>
            <a:lvl2pPr marL="0" indent="0">
              <a:buNone/>
              <a:defRPr/>
            </a:lvl2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20126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4712" y="1825625"/>
            <a:ext cx="10442576" cy="4232275"/>
          </a:xfrm>
        </p:spPr>
        <p:txBody>
          <a:bodyPr numCol="3">
            <a:normAutofit/>
          </a:bodyPr>
          <a:lstStyle>
            <a:lvl1pPr marL="0" indent="0">
              <a:spcBef>
                <a:spcPts val="0"/>
              </a:spcBef>
              <a:buNone/>
              <a:defRPr sz="2400"/>
            </a:lvl1pPr>
            <a:lvl2pPr marL="0" indent="0">
              <a:buNone/>
              <a:defRPr/>
            </a:lvl2pPr>
          </a:lstStyle>
          <a:p>
            <a:pPr lvl="0"/>
            <a:r>
              <a:rPr lang="en-US"/>
              <a:t>Click to edit Master text styles</a:t>
            </a:r>
          </a:p>
        </p:txBody>
      </p:sp>
      <p:sp>
        <p:nvSpPr>
          <p:cNvPr id="8" name="Rectangle 7"/>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3082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Image text slide">
    <p:spTree>
      <p:nvGrpSpPr>
        <p:cNvPr id="1" name=""/>
        <p:cNvGrpSpPr/>
        <p:nvPr/>
      </p:nvGrpSpPr>
      <p:grpSpPr>
        <a:xfrm>
          <a:off x="0" y="0"/>
          <a:ext cx="0" cy="0"/>
          <a:chOff x="0" y="0"/>
          <a:chExt cx="0" cy="0"/>
        </a:xfrm>
      </p:grpSpPr>
      <p:sp>
        <p:nvSpPr>
          <p:cNvPr id="22" name="Rectangle 21"/>
          <p:cNvSpPr/>
          <p:nvPr userDrawn="1"/>
        </p:nvSpPr>
        <p:spPr>
          <a:xfrm>
            <a:off x="3946379" y="1700656"/>
            <a:ext cx="1202267" cy="1202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3"/>
          </p:nvPr>
        </p:nvSpPr>
        <p:spPr>
          <a:xfrm>
            <a:off x="5469467" y="1883832"/>
            <a:ext cx="5847821" cy="520170"/>
          </a:xfrm>
        </p:spPr>
        <p:txBody>
          <a:bodyPr anchor="t" anchorCtr="0">
            <a:norm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69467" y="2523067"/>
            <a:ext cx="5847821" cy="3534833"/>
          </a:xfrm>
        </p:spPr>
        <p:txBody>
          <a:bodyPr>
            <a:normAutofit/>
          </a:bodyPr>
          <a:lstStyle>
            <a:lvl1pPr marL="0" indent="0">
              <a:lnSpc>
                <a:spcPct val="120000"/>
              </a:lnSpc>
              <a:spcBef>
                <a:spcPts val="0"/>
              </a:spcBef>
              <a:spcAft>
                <a:spcPts val="1000"/>
              </a:spcAft>
              <a:buNone/>
              <a:defRPr sz="2400"/>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23" name="Rectangle 22"/>
          <p:cNvSpPr/>
          <p:nvPr userDrawn="1"/>
        </p:nvSpPr>
        <p:spPr>
          <a:xfrm>
            <a:off x="730397" y="5005263"/>
            <a:ext cx="1202267" cy="1202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p:cNvSpPr>
            <a:spLocks noGrp="1"/>
          </p:cNvSpPr>
          <p:nvPr>
            <p:ph type="pic" sz="quarter" idx="10"/>
          </p:nvPr>
        </p:nvSpPr>
        <p:spPr>
          <a:xfrm>
            <a:off x="874713" y="1845732"/>
            <a:ext cx="4140000" cy="4212168"/>
          </a:xfrm>
          <a:ln w="31750">
            <a:solidFill>
              <a:schemeClr val="bg1"/>
            </a:solidFill>
          </a:ln>
        </p:spPr>
        <p:txBody>
          <a:bodyPr/>
          <a:lstStyle/>
          <a:p>
            <a:endParaRPr lang="en-US"/>
          </a:p>
        </p:txBody>
      </p:sp>
    </p:spTree>
    <p:extLst>
      <p:ext uri="{BB962C8B-B14F-4D97-AF65-F5344CB8AC3E}">
        <p14:creationId xmlns:p14="http://schemas.microsoft.com/office/powerpoint/2010/main" val="308706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Image text slide">
    <p:spTree>
      <p:nvGrpSpPr>
        <p:cNvPr id="1" name=""/>
        <p:cNvGrpSpPr/>
        <p:nvPr/>
      </p:nvGrpSpPr>
      <p:grpSpPr>
        <a:xfrm>
          <a:off x="0" y="0"/>
          <a:ext cx="0" cy="0"/>
          <a:chOff x="0" y="0"/>
          <a:chExt cx="0" cy="0"/>
        </a:xfrm>
      </p:grpSpPr>
      <p:sp>
        <p:nvSpPr>
          <p:cNvPr id="22" name="Rectangle 21"/>
          <p:cNvSpPr/>
          <p:nvPr userDrawn="1"/>
        </p:nvSpPr>
        <p:spPr>
          <a:xfrm>
            <a:off x="10248954" y="1700656"/>
            <a:ext cx="1202267" cy="1202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3"/>
          </p:nvPr>
        </p:nvSpPr>
        <p:spPr>
          <a:xfrm>
            <a:off x="874713" y="1883832"/>
            <a:ext cx="5847821" cy="520170"/>
          </a:xfrm>
        </p:spPr>
        <p:txBody>
          <a:bodyPr anchor="t" anchorCtr="0">
            <a:norm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74713" y="2523067"/>
            <a:ext cx="5847821" cy="3534833"/>
          </a:xfrm>
        </p:spPr>
        <p:txBody>
          <a:bodyPr>
            <a:normAutofit/>
          </a:bodyPr>
          <a:lstStyle>
            <a:lvl1pPr marL="0" indent="0">
              <a:lnSpc>
                <a:spcPct val="120000"/>
              </a:lnSpc>
              <a:spcBef>
                <a:spcPts val="0"/>
              </a:spcBef>
              <a:spcAft>
                <a:spcPts val="1000"/>
              </a:spcAft>
              <a:buNone/>
              <a:defRPr sz="2400"/>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9749" y="514106"/>
            <a:ext cx="2388781" cy="839258"/>
          </a:xfrm>
          <a:prstGeom prst="rect">
            <a:avLst/>
          </a:prstGeom>
        </p:spPr>
      </p:pic>
      <p:sp>
        <p:nvSpPr>
          <p:cNvPr id="11" name="Rectangle 10"/>
          <p:cNvSpPr/>
          <p:nvPr userDrawn="1"/>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777434" y="968376"/>
            <a:ext cx="10442575" cy="640291"/>
          </a:xfrm>
        </p:spPr>
        <p:txBody>
          <a:bodyPr anchor="t" anchorCtr="0">
            <a:normAutofit/>
          </a:bodyPr>
          <a:lstStyle>
            <a:lvl1pPr>
              <a:defRPr sz="4000">
                <a:solidFill>
                  <a:schemeClr val="accent1"/>
                </a:solidFill>
              </a:defRPr>
            </a:lvl1pPr>
          </a:lstStyle>
          <a:p>
            <a:r>
              <a:rPr lang="en-US"/>
              <a:t>Click to edit Master title style</a:t>
            </a:r>
          </a:p>
        </p:txBody>
      </p:sp>
      <p:grpSp>
        <p:nvGrpSpPr>
          <p:cNvPr id="13" name="Group 12"/>
          <p:cNvGrpSpPr/>
          <p:nvPr userDrawn="1"/>
        </p:nvGrpSpPr>
        <p:grpSpPr>
          <a:xfrm>
            <a:off x="857780" y="567512"/>
            <a:ext cx="983757" cy="327025"/>
            <a:chOff x="841384" y="1637243"/>
            <a:chExt cx="1165227" cy="387350"/>
          </a:xfrm>
        </p:grpSpPr>
        <p:sp>
          <p:nvSpPr>
            <p:cNvPr id="14"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Rectangle 16"/>
          <p:cNvSpPr/>
          <p:nvPr userDrawn="1"/>
        </p:nvSpPr>
        <p:spPr>
          <a:xfrm>
            <a:off x="11317288" y="6308725"/>
            <a:ext cx="874711" cy="87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4"/>
          <p:cNvSpPr txBox="1">
            <a:spLocks/>
          </p:cNvSpPr>
          <p:nvPr userDrawn="1"/>
        </p:nvSpPr>
        <p:spPr>
          <a:xfrm>
            <a:off x="10538280" y="6222267"/>
            <a:ext cx="788596" cy="255453"/>
          </a:xfrm>
          <a:prstGeom prst="rect">
            <a:avLst/>
          </a:prstGeom>
        </p:spPr>
        <p:txBody>
          <a:bodyPr vert="horz" lIns="91440" tIns="45720" rIns="91440" bIns="45720" rtlCol="0" anchor="ctr"/>
          <a:lstStyle>
            <a:defPPr>
              <a:defRPr lang="en-US"/>
            </a:defPPr>
            <a:lvl1pPr marL="0" algn="ct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r"/>
            <a:fld id="{C0ED165B-508D-4AB0-97B5-BC4E73CE310E}" type="slidenum">
              <a:rPr lang="en-US" sz="1400" b="0" i="0" smtClean="0">
                <a:solidFill>
                  <a:schemeClr val="tx1"/>
                </a:solidFill>
                <a:latin typeface="+mn-lt"/>
              </a:rPr>
              <a:pPr algn="r"/>
              <a:t>‹#›</a:t>
            </a:fld>
            <a:endParaRPr lang="en-US" sz="1400" b="0" i="0">
              <a:solidFill>
                <a:schemeClr val="tx1"/>
              </a:solidFill>
              <a:latin typeface="+mn-lt"/>
            </a:endParaRPr>
          </a:p>
        </p:txBody>
      </p:sp>
      <p:sp>
        <p:nvSpPr>
          <p:cNvPr id="23" name="Rectangle 22"/>
          <p:cNvSpPr/>
          <p:nvPr userDrawn="1"/>
        </p:nvSpPr>
        <p:spPr>
          <a:xfrm>
            <a:off x="7032972" y="5005263"/>
            <a:ext cx="1202267" cy="1202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p:cNvSpPr>
            <a:spLocks noGrp="1"/>
          </p:cNvSpPr>
          <p:nvPr>
            <p:ph type="pic" sz="quarter" idx="10"/>
          </p:nvPr>
        </p:nvSpPr>
        <p:spPr>
          <a:xfrm>
            <a:off x="7177288" y="1845732"/>
            <a:ext cx="4140000" cy="4212168"/>
          </a:xfrm>
          <a:ln w="31750">
            <a:solidFill>
              <a:schemeClr val="bg1"/>
            </a:solidFill>
          </a:ln>
        </p:spPr>
        <p:txBody>
          <a:bodyPr/>
          <a:lstStyle/>
          <a:p>
            <a:endParaRPr lang="en-US"/>
          </a:p>
        </p:txBody>
      </p:sp>
    </p:spTree>
    <p:extLst>
      <p:ext uri="{BB962C8B-B14F-4D97-AF65-F5344CB8AC3E}">
        <p14:creationId xmlns:p14="http://schemas.microsoft.com/office/powerpoint/2010/main" val="149430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4712" y="549275"/>
            <a:ext cx="10442575" cy="114141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874713" y="1825625"/>
            <a:ext cx="10442576" cy="4232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4713" y="633941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3941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74088" y="633941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1C127-C937-4B98-8C13-1318E0BE4EA9}" type="slidenum">
              <a:rPr lang="en-US" smtClean="0"/>
              <a:t>‹#›</a:t>
            </a:fld>
            <a:endParaRPr lang="en-US"/>
          </a:p>
        </p:txBody>
      </p:sp>
    </p:spTree>
    <p:extLst>
      <p:ext uri="{BB962C8B-B14F-4D97-AF65-F5344CB8AC3E}">
        <p14:creationId xmlns:p14="http://schemas.microsoft.com/office/powerpoint/2010/main" val="3487882339"/>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2" r:id="rId3"/>
    <p:sldLayoutId id="2147483706" r:id="rId4"/>
    <p:sldLayoutId id="2147483684" r:id="rId5"/>
    <p:sldLayoutId id="2147483707" r:id="rId6"/>
    <p:sldLayoutId id="2147483699" r:id="rId7"/>
    <p:sldLayoutId id="2147483685" r:id="rId8"/>
    <p:sldLayoutId id="2147483698" r:id="rId9"/>
    <p:sldLayoutId id="2147483679" r:id="rId10"/>
    <p:sldLayoutId id="2147483700" r:id="rId11"/>
    <p:sldLayoutId id="2147483701" r:id="rId12"/>
    <p:sldLayoutId id="2147483711" r:id="rId13"/>
    <p:sldLayoutId id="2147483702" r:id="rId14"/>
    <p:sldLayoutId id="2147483675" r:id="rId15"/>
    <p:sldLayoutId id="2147483676" r:id="rId16"/>
    <p:sldLayoutId id="2147483677" r:id="rId17"/>
    <p:sldLayoutId id="2147483703" r:id="rId18"/>
    <p:sldLayoutId id="2147483704" r:id="rId19"/>
    <p:sldLayoutId id="2147483705" r:id="rId20"/>
    <p:sldLayoutId id="2147483708" r:id="rId21"/>
    <p:sldLayoutId id="2147483709" r:id="rId22"/>
    <p:sldLayoutId id="2147483710" r:id="rId23"/>
    <p:sldLayoutId id="2147483674" r:id="rId24"/>
    <p:sldLayoutId id="2147483678" r:id="rId25"/>
  </p:sldLayoutIdLst>
  <p:hf hdr="0" ftr="0" dt="0"/>
  <p:txStyles>
    <p:titleStyle>
      <a:lvl1pPr algn="l" defTabSz="914400" rtl="0" eaLnBrk="1" latinLnBrk="0" hangingPunct="1">
        <a:lnSpc>
          <a:spcPct val="90000"/>
        </a:lnSpc>
        <a:spcBef>
          <a:spcPct val="0"/>
        </a:spcBef>
        <a:buNone/>
        <a:defRPr sz="4400" b="1" kern="1200" baseline="0">
          <a:solidFill>
            <a:schemeClr val="tx1"/>
          </a:solidFill>
          <a:latin typeface="Proxima Nova Extrabold" panose="02000506030000020004" pitchFamily="2" charset="0"/>
          <a:ea typeface="+mj-ea"/>
          <a:cs typeface="+mj-cs"/>
        </a:defRPr>
      </a:lvl1pPr>
    </p:titleStyle>
    <p:bodyStyle>
      <a:lvl1pPr marL="228600" indent="-228600" algn="l" defTabSz="914400" rtl="0" eaLnBrk="1" latinLnBrk="0" hangingPunct="1">
        <a:lnSpc>
          <a:spcPct val="120000"/>
        </a:lnSpc>
        <a:spcBef>
          <a:spcPts val="1000"/>
        </a:spcBef>
        <a:spcAft>
          <a:spcPts val="1000"/>
        </a:spcAft>
        <a:buClr>
          <a:schemeClr val="accent3"/>
        </a:buClr>
        <a:buSzPct val="120000"/>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20000"/>
        </a:lnSpc>
        <a:spcBef>
          <a:spcPts val="500"/>
        </a:spcBef>
        <a:spcAft>
          <a:spcPts val="1000"/>
        </a:spcAft>
        <a:buClr>
          <a:schemeClr val="accent3"/>
        </a:buClr>
        <a:buSzPct val="120000"/>
        <a:buFont typeface="Arial" panose="020B0604020202020204" pitchFamily="34" charset="0"/>
        <a:buChar char="•"/>
        <a:defRPr sz="14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 userDrawn="1">
          <p15:clr>
            <a:srgbClr val="F26B43"/>
          </p15:clr>
        </p15:guide>
        <p15:guide id="2" pos="7129" userDrawn="1">
          <p15:clr>
            <a:srgbClr val="F26B43"/>
          </p15:clr>
        </p15:guide>
        <p15:guide id="3" orient="horz" pos="346" userDrawn="1">
          <p15:clr>
            <a:srgbClr val="F26B43"/>
          </p15:clr>
        </p15:guide>
        <p15:guide id="4" orient="horz" pos="3974" userDrawn="1">
          <p15:clr>
            <a:srgbClr val="F26B43"/>
          </p15:clr>
        </p15:guide>
        <p15:guide id="5"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74712" y="549275"/>
            <a:ext cx="10442575" cy="114141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400"/>
              <a:buFont typeface="Proxima Nova Extrabold"/>
              <a:buNone/>
              <a:defRPr sz="4400" b="1" i="0" u="none" strike="noStrike" cap="none">
                <a:solidFill>
                  <a:schemeClr val="dk1"/>
                </a:solidFill>
                <a:latin typeface="Proxima Nova Extrabold"/>
                <a:ea typeface="Proxima Nova Extrabold"/>
                <a:cs typeface="Proxima Nova Extrabold"/>
                <a:sym typeface="Proxima Nova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1"/>
          <p:cNvSpPr txBox="1">
            <a:spLocks noGrp="1"/>
          </p:cNvSpPr>
          <p:nvPr>
            <p:ph type="body" idx="1"/>
          </p:nvPr>
        </p:nvSpPr>
        <p:spPr>
          <a:xfrm>
            <a:off x="874713" y="1825625"/>
            <a:ext cx="10442576" cy="4232275"/>
          </a:xfrm>
          <a:prstGeom prst="rect">
            <a:avLst/>
          </a:prstGeom>
          <a:noFill/>
          <a:ln>
            <a:noFill/>
          </a:ln>
        </p:spPr>
        <p:txBody>
          <a:bodyPr spcFirstLastPara="1" wrap="square" lIns="91425" tIns="45700" rIns="91425" bIns="45700" anchor="t" anchorCtr="0">
            <a:normAutofit/>
          </a:bodyPr>
          <a:lstStyle>
            <a:lvl1pPr marL="457200" marR="0" lvl="0" indent="-411480" algn="l" rtl="0">
              <a:lnSpc>
                <a:spcPct val="120000"/>
              </a:lnSpc>
              <a:spcBef>
                <a:spcPts val="1000"/>
              </a:spcBef>
              <a:spcAft>
                <a:spcPts val="0"/>
              </a:spcAft>
              <a:buClr>
                <a:schemeClr val="accent3"/>
              </a:buClr>
              <a:buSzPts val="2880"/>
              <a:buFont typeface="Arial"/>
              <a:buChar char="•"/>
              <a:defRPr sz="2400" b="0" i="0" u="none" strike="noStrike" cap="none">
                <a:solidFill>
                  <a:schemeClr val="dk1"/>
                </a:solidFill>
                <a:latin typeface="Proxima Nova"/>
                <a:ea typeface="Proxima Nova"/>
                <a:cs typeface="Proxima Nova"/>
                <a:sym typeface="Proxima Nova"/>
              </a:defRPr>
            </a:lvl1pPr>
            <a:lvl2pPr marL="914400" marR="0" lvl="1" indent="-381000" algn="l" rtl="0">
              <a:lnSpc>
                <a:spcPct val="120000"/>
              </a:lnSpc>
              <a:spcBef>
                <a:spcPts val="1000"/>
              </a:spcBef>
              <a:spcAft>
                <a:spcPts val="0"/>
              </a:spcAft>
              <a:buClr>
                <a:schemeClr val="accent3"/>
              </a:buClr>
              <a:buSzPts val="2400"/>
              <a:buFont typeface="Arial"/>
              <a:buChar char="•"/>
              <a:defRPr sz="2000" b="0" i="0" u="none" strike="noStrike" cap="none">
                <a:solidFill>
                  <a:schemeClr val="dk1"/>
                </a:solidFill>
                <a:latin typeface="Proxima Nova"/>
                <a:ea typeface="Proxima Nova"/>
                <a:cs typeface="Proxima Nova"/>
                <a:sym typeface="Proxima Nova"/>
              </a:defRPr>
            </a:lvl2pPr>
            <a:lvl3pPr marL="1371600" marR="0" lvl="2" indent="-365760" algn="l" rtl="0">
              <a:lnSpc>
                <a:spcPct val="120000"/>
              </a:lnSpc>
              <a:spcBef>
                <a:spcPts val="1000"/>
              </a:spcBef>
              <a:spcAft>
                <a:spcPts val="0"/>
              </a:spcAft>
              <a:buClr>
                <a:schemeClr val="accent3"/>
              </a:buClr>
              <a:buSzPts val="2160"/>
              <a:buFont typeface="Arial"/>
              <a:buChar char="•"/>
              <a:defRPr sz="1800" b="0" i="0" u="none" strike="noStrike" cap="none">
                <a:solidFill>
                  <a:schemeClr val="dk1"/>
                </a:solidFill>
                <a:latin typeface="Proxima Nova"/>
                <a:ea typeface="Proxima Nova"/>
                <a:cs typeface="Proxima Nova"/>
                <a:sym typeface="Proxima Nova"/>
              </a:defRPr>
            </a:lvl3pPr>
            <a:lvl4pPr marL="1828800" marR="0" lvl="3" indent="-350519" algn="l" rtl="0">
              <a:lnSpc>
                <a:spcPct val="120000"/>
              </a:lnSpc>
              <a:spcBef>
                <a:spcPts val="1000"/>
              </a:spcBef>
              <a:spcAft>
                <a:spcPts val="0"/>
              </a:spcAft>
              <a:buClr>
                <a:schemeClr val="accent3"/>
              </a:buClr>
              <a:buSzPts val="192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5279" algn="l" rtl="0">
              <a:lnSpc>
                <a:spcPct val="120000"/>
              </a:lnSpc>
              <a:spcBef>
                <a:spcPts val="1000"/>
              </a:spcBef>
              <a:spcAft>
                <a:spcPts val="0"/>
              </a:spcAft>
              <a:buClr>
                <a:schemeClr val="accent3"/>
              </a:buClr>
              <a:buSzPts val="1680"/>
              <a:buFont typeface="Arial"/>
              <a:buChar char="•"/>
              <a:defRPr sz="1400" b="0" i="0" u="none" strike="noStrike" cap="none">
                <a:solidFill>
                  <a:schemeClr val="dk1"/>
                </a:solidFill>
                <a:latin typeface="Proxima Nova"/>
                <a:ea typeface="Proxima Nova"/>
                <a:cs typeface="Proxima Nova"/>
                <a:sym typeface="Proxima Nova"/>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1"/>
          <p:cNvSpPr txBox="1">
            <a:spLocks noGrp="1"/>
          </p:cNvSpPr>
          <p:nvPr>
            <p:ph type="dt" idx="10"/>
          </p:nvPr>
        </p:nvSpPr>
        <p:spPr>
          <a:xfrm>
            <a:off x="874713" y="6339417"/>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1"/>
          <p:cNvSpPr txBox="1">
            <a:spLocks noGrp="1"/>
          </p:cNvSpPr>
          <p:nvPr>
            <p:ph type="ftr" idx="11"/>
          </p:nvPr>
        </p:nvSpPr>
        <p:spPr>
          <a:xfrm>
            <a:off x="4038600" y="6339417"/>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sldNum" idx="12"/>
          </p:nvPr>
        </p:nvSpPr>
        <p:spPr>
          <a:xfrm>
            <a:off x="8574088" y="6339417"/>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51">
          <p15:clr>
            <a:srgbClr val="F26B43"/>
          </p15:clr>
        </p15:guide>
        <p15:guide id="2" pos="7129">
          <p15:clr>
            <a:srgbClr val="F26B43"/>
          </p15:clr>
        </p15:guide>
        <p15:guide id="3" orient="horz" pos="346">
          <p15:clr>
            <a:srgbClr val="F26B43"/>
          </p15:clr>
        </p15:guide>
        <p15:guide id="4" orient="horz" pos="3974">
          <p15:clr>
            <a:srgbClr val="F26B43"/>
          </p15:clr>
        </p15:guide>
        <p15:guide id="5" orient="horz" pos="38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creativecommons.org/licenses/by/3.0/" TargetMode="External"/><Relationship Id="rId4" Type="http://schemas.openxmlformats.org/officeDocument/2006/relationships/hyperlink" Target="https://journal.code4lib.org/articles/1215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data.leafwind.tw/the-shortcut-learning-method-and-its-limitation-bf1d945e1c6c"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jpe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kermit-cup-drink-coffee-break-1899261/" TargetMode="External"/><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edglossary.org/curriculum-mapping/" TargetMode="External"/><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it-hdip-comp-sci-2019.github.io/web-development/topic-11-playlist-sessions/index.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researchleap.com/preserving-the-uniqueness-of-english-teaching-at-early-childhood-education-teacher-perspectiv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publicdomainpictures.net/view-image.php?image=221430&amp;picture=feedbac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8.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teachonline.ca/tools-trends/facilitating-student-engagement/how-to-prepare-and-moderate-online-discussions-for-online-learni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pixabay.com/en/kermit-cup-drink-coffee-break-1899261/" TargetMode="External"/><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blog/hr-industry/why-equity-of-the-hr-leader-matters-685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hyperlink" Target="https://creativecommons.org/licenses/by-nc-nd/3.0/" TargetMode="External"/><Relationship Id="rId4" Type="http://schemas.openxmlformats.org/officeDocument/2006/relationships/hyperlink" Target="https://www.scribescanvas.com/writing/magic-writin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data.leafwind.tw/the-shortcut-learning-method-and-its-limitation-bf1d945e1c6c"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24.xml"/><Relationship Id="rId5" Type="http://schemas.openxmlformats.org/officeDocument/2006/relationships/hyperlink" Target="https://www.menti.com/alkaj62ynf1b" TargetMode="Externa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8989" y="2167465"/>
            <a:ext cx="6306080" cy="1312333"/>
          </a:xfrm>
        </p:spPr>
        <p:txBody>
          <a:bodyPr>
            <a:noAutofit/>
          </a:bodyPr>
          <a:lstStyle/>
          <a:p>
            <a:r>
              <a:rPr lang="en-US" sz="3200">
                <a:latin typeface="Proxima Nova" panose="02000506030000020004" pitchFamily="2" charset="0"/>
              </a:rPr>
              <a:t>Essential Foundational Practices for Success:  </a:t>
            </a:r>
          </a:p>
        </p:txBody>
      </p:sp>
      <p:sp>
        <p:nvSpPr>
          <p:cNvPr id="3" name="Subtitle 2"/>
          <p:cNvSpPr>
            <a:spLocks noGrp="1"/>
          </p:cNvSpPr>
          <p:nvPr>
            <p:ph type="subTitle" idx="1"/>
          </p:nvPr>
        </p:nvSpPr>
        <p:spPr>
          <a:xfrm>
            <a:off x="788989" y="3321556"/>
            <a:ext cx="5432349" cy="431801"/>
          </a:xfrm>
        </p:spPr>
        <p:txBody>
          <a:bodyPr>
            <a:noAutofit/>
          </a:bodyPr>
          <a:lstStyle/>
          <a:p>
            <a:r>
              <a:rPr lang="en-US" sz="3200" i="1">
                <a:latin typeface="Proxima Nova Medium" panose="02000506030000020004" pitchFamily="2" charset="0"/>
              </a:rPr>
              <a:t>Taming the Early Literacy Giant</a:t>
            </a:r>
          </a:p>
        </p:txBody>
      </p:sp>
      <p:sp>
        <p:nvSpPr>
          <p:cNvPr id="4" name="Rectangle 3"/>
          <p:cNvSpPr/>
          <p:nvPr/>
        </p:nvSpPr>
        <p:spPr>
          <a:xfrm>
            <a:off x="0" y="0"/>
            <a:ext cx="2912533"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3"/>
          <p:cNvSpPr>
            <a:spLocks noChangeAspect="1" noChangeArrowheads="1" noTextEdit="1"/>
          </p:cNvSpPr>
          <p:nvPr/>
        </p:nvSpPr>
        <p:spPr bwMode="auto">
          <a:xfrm>
            <a:off x="876309" y="1680106"/>
            <a:ext cx="109220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p:cNvGrpSpPr/>
          <p:nvPr/>
        </p:nvGrpSpPr>
        <p:grpSpPr>
          <a:xfrm>
            <a:off x="841384" y="1637243"/>
            <a:ext cx="1165227" cy="387350"/>
            <a:chOff x="841384" y="1637243"/>
            <a:chExt cx="1165227" cy="387350"/>
          </a:xfrm>
        </p:grpSpPr>
        <p:sp>
          <p:nvSpPr>
            <p:cNvPr id="9" name="Freeform 5"/>
            <p:cNvSpPr>
              <a:spLocks/>
            </p:cNvSpPr>
            <p:nvPr/>
          </p:nvSpPr>
          <p:spPr bwMode="auto">
            <a:xfrm>
              <a:off x="1236672"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1627198" y="1637243"/>
              <a:ext cx="379413" cy="387350"/>
            </a:xfrm>
            <a:custGeom>
              <a:avLst/>
              <a:gdLst>
                <a:gd name="T0" fmla="*/ 12 w 100"/>
                <a:gd name="T1" fmla="*/ 12 h 100"/>
                <a:gd name="T2" fmla="*/ 12 w 100"/>
                <a:gd name="T3" fmla="*/ 12 h 100"/>
                <a:gd name="T4" fmla="*/ 88 w 100"/>
                <a:gd name="T5" fmla="*/ 88 h 100"/>
                <a:gd name="T6" fmla="*/ 12 w 100"/>
                <a:gd name="T7" fmla="*/ 12 h 100"/>
              </a:gdLst>
              <a:ahLst/>
              <a:cxnLst>
                <a:cxn ang="0">
                  <a:pos x="T0" y="T1"/>
                </a:cxn>
                <a:cxn ang="0">
                  <a:pos x="T2" y="T3"/>
                </a:cxn>
                <a:cxn ang="0">
                  <a:pos x="T4" y="T5"/>
                </a:cxn>
                <a:cxn ang="0">
                  <a:pos x="T6" y="T7"/>
                </a:cxn>
              </a:cxnLst>
              <a:rect l="0" t="0" r="r" b="b"/>
              <a:pathLst>
                <a:path w="100" h="100">
                  <a:moveTo>
                    <a:pt x="12" y="12"/>
                  </a:moveTo>
                  <a:cubicBezTo>
                    <a:pt x="12" y="12"/>
                    <a:pt x="12" y="12"/>
                    <a:pt x="12" y="12"/>
                  </a:cubicBezTo>
                  <a:cubicBezTo>
                    <a:pt x="0" y="66"/>
                    <a:pt x="34" y="100"/>
                    <a:pt x="88" y="88"/>
                  </a:cubicBezTo>
                  <a:cubicBezTo>
                    <a:pt x="100" y="34"/>
                    <a:pt x="66" y="0"/>
                    <a:pt x="12" y="12"/>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841384" y="1637243"/>
              <a:ext cx="379413" cy="387350"/>
            </a:xfrm>
            <a:custGeom>
              <a:avLst/>
              <a:gdLst>
                <a:gd name="T0" fmla="*/ 12 w 100"/>
                <a:gd name="T1" fmla="*/ 12 h 100"/>
                <a:gd name="T2" fmla="*/ 12 w 100"/>
                <a:gd name="T3" fmla="*/ 12 h 100"/>
                <a:gd name="T4" fmla="*/ 88 w 100"/>
                <a:gd name="T5" fmla="*/ 88 h 100"/>
                <a:gd name="T6" fmla="*/ 88 w 100"/>
                <a:gd name="T7" fmla="*/ 88 h 100"/>
                <a:gd name="T8" fmla="*/ 88 w 100"/>
                <a:gd name="T9" fmla="*/ 88 h 100"/>
                <a:gd name="T10" fmla="*/ 12 w 100"/>
                <a:gd name="T11" fmla="*/ 12 h 100"/>
              </a:gdLst>
              <a:ahLst/>
              <a:cxnLst>
                <a:cxn ang="0">
                  <a:pos x="T0" y="T1"/>
                </a:cxn>
                <a:cxn ang="0">
                  <a:pos x="T2" y="T3"/>
                </a:cxn>
                <a:cxn ang="0">
                  <a:pos x="T4" y="T5"/>
                </a:cxn>
                <a:cxn ang="0">
                  <a:pos x="T6" y="T7"/>
                </a:cxn>
                <a:cxn ang="0">
                  <a:pos x="T8" y="T9"/>
                </a:cxn>
                <a:cxn ang="0">
                  <a:pos x="T10" y="T11"/>
                </a:cxn>
              </a:cxnLst>
              <a:rect l="0" t="0" r="r" b="b"/>
              <a:pathLst>
                <a:path w="100" h="100">
                  <a:moveTo>
                    <a:pt x="12" y="12"/>
                  </a:moveTo>
                  <a:cubicBezTo>
                    <a:pt x="12" y="12"/>
                    <a:pt x="12" y="12"/>
                    <a:pt x="12" y="12"/>
                  </a:cubicBezTo>
                  <a:cubicBezTo>
                    <a:pt x="66" y="0"/>
                    <a:pt x="100" y="34"/>
                    <a:pt x="88" y="88"/>
                  </a:cubicBezTo>
                  <a:cubicBezTo>
                    <a:pt x="88" y="88"/>
                    <a:pt x="88" y="88"/>
                    <a:pt x="88" y="88"/>
                  </a:cubicBezTo>
                  <a:cubicBezTo>
                    <a:pt x="88" y="88"/>
                    <a:pt x="88" y="88"/>
                    <a:pt x="88" y="88"/>
                  </a:cubicBezTo>
                  <a:cubicBezTo>
                    <a:pt x="34" y="100"/>
                    <a:pt x="0" y="66"/>
                    <a:pt x="12" y="1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AutoShape 9"/>
          <p:cNvSpPr>
            <a:spLocks noChangeAspect="1" noChangeArrowheads="1" noTextEdit="1"/>
          </p:cNvSpPr>
          <p:nvPr/>
        </p:nvSpPr>
        <p:spPr bwMode="auto">
          <a:xfrm>
            <a:off x="839788" y="4481513"/>
            <a:ext cx="277653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p:nvSpPr>
        <p:spPr bwMode="auto">
          <a:xfrm>
            <a:off x="839787" y="4638435"/>
            <a:ext cx="3054879" cy="617537"/>
          </a:xfrm>
          <a:custGeom>
            <a:avLst/>
            <a:gdLst>
              <a:gd name="T0" fmla="*/ 738 w 829"/>
              <a:gd name="T1" fmla="*/ 182 h 182"/>
              <a:gd name="T2" fmla="*/ 91 w 829"/>
              <a:gd name="T3" fmla="*/ 182 h 182"/>
              <a:gd name="T4" fmla="*/ 0 w 829"/>
              <a:gd name="T5" fmla="*/ 91 h 182"/>
              <a:gd name="T6" fmla="*/ 0 w 829"/>
              <a:gd name="T7" fmla="*/ 91 h 182"/>
              <a:gd name="T8" fmla="*/ 91 w 829"/>
              <a:gd name="T9" fmla="*/ 0 h 182"/>
              <a:gd name="T10" fmla="*/ 738 w 829"/>
              <a:gd name="T11" fmla="*/ 0 h 182"/>
              <a:gd name="T12" fmla="*/ 829 w 829"/>
              <a:gd name="T13" fmla="*/ 91 h 182"/>
              <a:gd name="T14" fmla="*/ 829 w 829"/>
              <a:gd name="T15" fmla="*/ 91 h 182"/>
              <a:gd name="T16" fmla="*/ 738 w 829"/>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9" h="182">
                <a:moveTo>
                  <a:pt x="738" y="182"/>
                </a:moveTo>
                <a:cubicBezTo>
                  <a:pt x="91" y="182"/>
                  <a:pt x="91" y="182"/>
                  <a:pt x="91" y="182"/>
                </a:cubicBezTo>
                <a:cubicBezTo>
                  <a:pt x="41" y="182"/>
                  <a:pt x="0" y="141"/>
                  <a:pt x="0" y="91"/>
                </a:cubicBezTo>
                <a:cubicBezTo>
                  <a:pt x="0" y="91"/>
                  <a:pt x="0" y="91"/>
                  <a:pt x="0" y="91"/>
                </a:cubicBezTo>
                <a:cubicBezTo>
                  <a:pt x="0" y="41"/>
                  <a:pt x="41" y="0"/>
                  <a:pt x="91" y="0"/>
                </a:cubicBezTo>
                <a:cubicBezTo>
                  <a:pt x="738" y="0"/>
                  <a:pt x="738" y="0"/>
                  <a:pt x="738" y="0"/>
                </a:cubicBezTo>
                <a:cubicBezTo>
                  <a:pt x="788" y="0"/>
                  <a:pt x="829" y="41"/>
                  <a:pt x="829" y="91"/>
                </a:cubicBezTo>
                <a:cubicBezTo>
                  <a:pt x="829" y="91"/>
                  <a:pt x="829" y="91"/>
                  <a:pt x="829" y="91"/>
                </a:cubicBezTo>
                <a:cubicBezTo>
                  <a:pt x="829" y="141"/>
                  <a:pt x="788" y="182"/>
                  <a:pt x="738" y="182"/>
                </a:cubicBezTo>
                <a:close/>
              </a:path>
            </a:pathLst>
          </a:custGeom>
          <a:solidFill>
            <a:srgbClr val="6CB33F"/>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978957" y="4731759"/>
            <a:ext cx="2776537" cy="430887"/>
          </a:xfrm>
          <a:prstGeom prst="rect">
            <a:avLst/>
          </a:prstGeom>
          <a:noFill/>
        </p:spPr>
        <p:txBody>
          <a:bodyPr wrap="square" rtlCol="0">
            <a:spAutoFit/>
          </a:bodyPr>
          <a:lstStyle/>
          <a:p>
            <a:r>
              <a:rPr lang="en-US" sz="2200" b="1">
                <a:solidFill>
                  <a:schemeClr val="bg1"/>
                </a:solidFill>
                <a:latin typeface="Helvetica" pitchFamily="2" charset="0"/>
              </a:rPr>
              <a:t>March 9, 2023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078" y="621845"/>
            <a:ext cx="3911894" cy="1374379"/>
          </a:xfrm>
          <a:prstGeom prst="rect">
            <a:avLst/>
          </a:prstGeom>
        </p:spPr>
      </p:pic>
    </p:spTree>
    <p:extLst>
      <p:ext uri="{BB962C8B-B14F-4D97-AF65-F5344CB8AC3E}">
        <p14:creationId xmlns:p14="http://schemas.microsoft.com/office/powerpoint/2010/main" val="249729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7D6F-3237-B467-EED5-8E6068C3E1C6}"/>
              </a:ext>
            </a:extLst>
          </p:cNvPr>
          <p:cNvSpPr>
            <a:spLocks noGrp="1"/>
          </p:cNvSpPr>
          <p:nvPr>
            <p:ph type="title"/>
          </p:nvPr>
        </p:nvSpPr>
        <p:spPr/>
        <p:txBody>
          <a:bodyPr/>
          <a:lstStyle/>
          <a:p>
            <a:r>
              <a:rPr lang="en-US"/>
              <a:t>The 4 Cs</a:t>
            </a:r>
          </a:p>
        </p:txBody>
      </p:sp>
      <p:sp>
        <p:nvSpPr>
          <p:cNvPr id="3" name="Content Placeholder 2">
            <a:extLst>
              <a:ext uri="{FF2B5EF4-FFF2-40B4-BE49-F238E27FC236}">
                <a16:creationId xmlns:a16="http://schemas.microsoft.com/office/drawing/2014/main" id="{66FD3F5E-47A8-6984-8C51-B148CA36E393}"/>
              </a:ext>
            </a:extLst>
          </p:cNvPr>
          <p:cNvSpPr>
            <a:spLocks noGrp="1"/>
          </p:cNvSpPr>
          <p:nvPr>
            <p:ph idx="1"/>
          </p:nvPr>
        </p:nvSpPr>
        <p:spPr>
          <a:xfrm>
            <a:off x="874713" y="1971717"/>
            <a:ext cx="10442576" cy="4086183"/>
          </a:xfrm>
        </p:spPr>
        <p:txBody>
          <a:bodyPr vert="horz" lIns="91440" tIns="45720" rIns="91440" bIns="45720" rtlCol="0" anchor="t">
            <a:normAutofit/>
          </a:bodyPr>
          <a:lstStyle/>
          <a:p>
            <a:pPr algn="just">
              <a:lnSpc>
                <a:spcPct val="107000"/>
              </a:lnSpc>
              <a:spcAft>
                <a:spcPts val="800"/>
              </a:spcAft>
            </a:pPr>
            <a:r>
              <a:rPr lang="en-US">
                <a:latin typeface="Proxima Nova"/>
                <a:ea typeface="Calibri" panose="020F0502020204030204" pitchFamily="34" charset="0"/>
                <a:cs typeface="Times New Roman"/>
              </a:rPr>
              <a:t>Divide into 4 teams you will have access to sticky notes/markers </a:t>
            </a:r>
          </a:p>
          <a:p>
            <a:pPr algn="just">
              <a:lnSpc>
                <a:spcPct val="107000"/>
              </a:lnSpc>
              <a:spcBef>
                <a:spcPts val="0"/>
              </a:spcBef>
              <a:spcAft>
                <a:spcPts val="800"/>
              </a:spcAft>
            </a:pPr>
            <a:r>
              <a:rPr lang="en-US">
                <a:effectLst/>
                <a:latin typeface="Proxima Nova"/>
                <a:ea typeface="Calibri" panose="020F0502020204030204" pitchFamily="34" charset="0"/>
                <a:cs typeface="Times New Roman"/>
              </a:rPr>
              <a:t>Each team is to collect information about your “C”, specific to Community of Learners</a:t>
            </a:r>
            <a:endParaRPr lang="en-US"/>
          </a:p>
          <a:p>
            <a:pPr algn="just">
              <a:lnSpc>
                <a:spcPct val="107000"/>
              </a:lnSpc>
              <a:spcBef>
                <a:spcPts val="0"/>
              </a:spcBef>
              <a:spcAft>
                <a:spcPts val="800"/>
              </a:spcAft>
            </a:pPr>
            <a:r>
              <a:rPr lang="en-US">
                <a:latin typeface="Proxima Nova"/>
                <a:ea typeface="Calibri" panose="020F0502020204030204" pitchFamily="34" charset="0"/>
                <a:cs typeface="Times New Roman"/>
              </a:rPr>
              <a:t>You will have </a:t>
            </a:r>
            <a:r>
              <a:rPr lang="en-US" b="1">
                <a:solidFill>
                  <a:srgbClr val="4F00A3"/>
                </a:solidFill>
                <a:effectLst/>
                <a:latin typeface="Proxima Nova"/>
                <a:ea typeface="Calibri" panose="020F0502020204030204" pitchFamily="34" charset="0"/>
                <a:cs typeface="Times New Roman"/>
              </a:rPr>
              <a:t>three minutes </a:t>
            </a:r>
            <a:r>
              <a:rPr lang="en-US">
                <a:effectLst/>
                <a:latin typeface="Proxima Nova"/>
                <a:ea typeface="Calibri" panose="020F0502020204030204" pitchFamily="34" charset="0"/>
                <a:cs typeface="Times New Roman"/>
              </a:rPr>
              <a:t>to plan an information-gathering strategy.</a:t>
            </a:r>
          </a:p>
          <a:p>
            <a:pPr algn="just">
              <a:lnSpc>
                <a:spcPct val="107000"/>
              </a:lnSpc>
              <a:spcBef>
                <a:spcPts val="0"/>
              </a:spcBef>
              <a:spcAft>
                <a:spcPts val="800"/>
              </a:spcAft>
            </a:pPr>
            <a:r>
              <a:rPr lang="en-US">
                <a:latin typeface="Proxima Nova"/>
                <a:ea typeface="Calibri" panose="020F0502020204030204" pitchFamily="34" charset="0"/>
                <a:cs typeface="Times New Roman"/>
              </a:rPr>
              <a:t>You will have </a:t>
            </a:r>
            <a:r>
              <a:rPr lang="en-US" b="1">
                <a:solidFill>
                  <a:srgbClr val="F15D22"/>
                </a:solidFill>
                <a:latin typeface="Proxima Nova"/>
                <a:ea typeface="Calibri" panose="020F0502020204030204" pitchFamily="34" charset="0"/>
                <a:cs typeface="Times New Roman"/>
              </a:rPr>
              <a:t>five</a:t>
            </a:r>
            <a:r>
              <a:rPr lang="en-US" b="1">
                <a:solidFill>
                  <a:srgbClr val="F15D22"/>
                </a:solidFill>
                <a:effectLst/>
                <a:latin typeface="Proxima Nova"/>
                <a:ea typeface="Calibri" panose="020F0502020204030204" pitchFamily="34" charset="0"/>
                <a:cs typeface="Times New Roman"/>
              </a:rPr>
              <a:t> minutes </a:t>
            </a:r>
            <a:r>
              <a:rPr lang="en-US">
                <a:effectLst/>
                <a:latin typeface="Proxima Nova"/>
                <a:ea typeface="Calibri" panose="020F0502020204030204" pitchFamily="34" charset="0"/>
                <a:cs typeface="Times New Roman"/>
              </a:rPr>
              <a:t>to collect the information.</a:t>
            </a:r>
          </a:p>
          <a:p>
            <a:pPr algn="just">
              <a:lnSpc>
                <a:spcPct val="107000"/>
              </a:lnSpc>
              <a:spcBef>
                <a:spcPts val="0"/>
              </a:spcBef>
              <a:spcAft>
                <a:spcPts val="800"/>
              </a:spcAft>
            </a:pPr>
            <a:r>
              <a:rPr lang="en-US">
                <a:latin typeface="Proxima Nova"/>
                <a:ea typeface="Calibri" panose="020F0502020204030204" pitchFamily="34" charset="0"/>
                <a:cs typeface="Times New Roman"/>
              </a:rPr>
              <a:t>You will have </a:t>
            </a:r>
            <a:r>
              <a:rPr lang="en-US" b="1">
                <a:solidFill>
                  <a:srgbClr val="0D92FF"/>
                </a:solidFill>
                <a:effectLst/>
                <a:latin typeface="Proxima Nova"/>
                <a:ea typeface="Calibri" panose="020F0502020204030204" pitchFamily="34" charset="0"/>
                <a:cs typeface="Times New Roman"/>
              </a:rPr>
              <a:t>three</a:t>
            </a:r>
            <a:r>
              <a:rPr lang="en-US" b="1">
                <a:solidFill>
                  <a:srgbClr val="642200"/>
                </a:solidFill>
                <a:effectLst/>
                <a:latin typeface="Proxima Nova"/>
                <a:ea typeface="Calibri" panose="020F0502020204030204" pitchFamily="34" charset="0"/>
                <a:cs typeface="Times New Roman"/>
              </a:rPr>
              <a:t> </a:t>
            </a:r>
            <a:r>
              <a:rPr lang="en-US" b="1">
                <a:solidFill>
                  <a:srgbClr val="0D92FF"/>
                </a:solidFill>
                <a:effectLst/>
                <a:latin typeface="Proxima Nova"/>
                <a:ea typeface="Calibri" panose="020F0502020204030204" pitchFamily="34" charset="0"/>
                <a:cs typeface="Times New Roman"/>
              </a:rPr>
              <a:t>minutes</a:t>
            </a:r>
            <a:r>
              <a:rPr lang="en-US" b="1">
                <a:solidFill>
                  <a:srgbClr val="642200"/>
                </a:solidFill>
                <a:effectLst/>
                <a:latin typeface="Proxima Nova"/>
                <a:ea typeface="Calibri" panose="020F0502020204030204" pitchFamily="34" charset="0"/>
                <a:cs typeface="Times New Roman"/>
              </a:rPr>
              <a:t> </a:t>
            </a:r>
            <a:r>
              <a:rPr lang="en-US">
                <a:effectLst/>
                <a:latin typeface="Proxima Nova"/>
                <a:ea typeface="Calibri" panose="020F0502020204030204" pitchFamily="34" charset="0"/>
                <a:cs typeface="Times New Roman"/>
              </a:rPr>
              <a:t>to analyze and organize it.</a:t>
            </a:r>
            <a:endParaRPr lang="en-US">
              <a:latin typeface="Proxima Nova"/>
              <a:cs typeface="Times New Roman"/>
            </a:endParaRPr>
          </a:p>
        </p:txBody>
      </p:sp>
      <p:sp>
        <p:nvSpPr>
          <p:cNvPr id="4" name="Text Placeholder 3">
            <a:extLst>
              <a:ext uri="{FF2B5EF4-FFF2-40B4-BE49-F238E27FC236}">
                <a16:creationId xmlns:a16="http://schemas.microsoft.com/office/drawing/2014/main" id="{80F6DE21-08C8-8462-761E-9BA95974D24D}"/>
              </a:ext>
            </a:extLst>
          </p:cNvPr>
          <p:cNvSpPr>
            <a:spLocks noGrp="1"/>
          </p:cNvSpPr>
          <p:nvPr>
            <p:ph type="body" idx="10"/>
          </p:nvPr>
        </p:nvSpPr>
        <p:spPr/>
        <p:txBody>
          <a:bodyPr>
            <a:normAutofit fontScale="70000" lnSpcReduction="20000"/>
          </a:bodyPr>
          <a:lstStyle/>
          <a:p>
            <a:r>
              <a:rPr lang="en-US" b="1">
                <a:solidFill>
                  <a:srgbClr val="F15D22"/>
                </a:solidFill>
              </a:rPr>
              <a:t>Process</a:t>
            </a:r>
          </a:p>
        </p:txBody>
      </p:sp>
      <p:sp>
        <p:nvSpPr>
          <p:cNvPr id="5" name="TextBox 4">
            <a:extLst>
              <a:ext uri="{FF2B5EF4-FFF2-40B4-BE49-F238E27FC236}">
                <a16:creationId xmlns:a16="http://schemas.microsoft.com/office/drawing/2014/main" id="{CE87C5AC-95E1-3005-2146-469713F09EEB}"/>
              </a:ext>
            </a:extLst>
          </p:cNvPr>
          <p:cNvSpPr txBox="1"/>
          <p:nvPr/>
        </p:nvSpPr>
        <p:spPr>
          <a:xfrm rot="21355024">
            <a:off x="836175" y="4988277"/>
            <a:ext cx="10668319" cy="1200329"/>
          </a:xfrm>
          <a:prstGeom prst="rect">
            <a:avLst/>
          </a:prstGeom>
          <a:solidFill>
            <a:srgbClr val="4F00A3"/>
          </a:solidFill>
        </p:spPr>
        <p:txBody>
          <a:bodyPr wrap="square" rtlCol="0">
            <a:spAutoFit/>
          </a:bodyPr>
          <a:lstStyle/>
          <a:p>
            <a:pPr algn="ctr"/>
            <a:r>
              <a:rPr lang="en-US" sz="3600">
                <a:solidFill>
                  <a:schemeClr val="bg1"/>
                </a:solidFill>
                <a:latin typeface="Proxima Nova" panose="02000506030000020004" pitchFamily="50" charset="0"/>
              </a:rPr>
              <a:t>YOU SHOULD COLLECT INFORMATION FROM AS MANY PEOPLE IN THE ROOM AS POSSIBLE!</a:t>
            </a:r>
          </a:p>
        </p:txBody>
      </p:sp>
    </p:spTree>
    <p:extLst>
      <p:ext uri="{BB962C8B-B14F-4D97-AF65-F5344CB8AC3E}">
        <p14:creationId xmlns:p14="http://schemas.microsoft.com/office/powerpoint/2010/main" val="179371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72D828-E564-39C1-D8A3-514258158568}"/>
              </a:ext>
            </a:extLst>
          </p:cNvPr>
          <p:cNvSpPr>
            <a:spLocks noGrp="1"/>
          </p:cNvSpPr>
          <p:nvPr>
            <p:ph type="body" sz="quarter" idx="3"/>
          </p:nvPr>
        </p:nvSpPr>
        <p:spPr>
          <a:xfrm>
            <a:off x="888589" y="1731880"/>
            <a:ext cx="5847821" cy="520170"/>
          </a:xfrm>
        </p:spPr>
        <p:txBody>
          <a:bodyPr>
            <a:normAutofit fontScale="92500" lnSpcReduction="10000"/>
          </a:bodyPr>
          <a:lstStyle/>
          <a:p>
            <a:r>
              <a:rPr lang="en-US" b="1">
                <a:solidFill>
                  <a:srgbClr val="F15D22"/>
                </a:solidFill>
              </a:rPr>
              <a:t>Discussion </a:t>
            </a:r>
            <a:r>
              <a:rPr lang="en-US"/>
              <a:t> </a:t>
            </a:r>
          </a:p>
        </p:txBody>
      </p:sp>
      <p:sp>
        <p:nvSpPr>
          <p:cNvPr id="3" name="Content Placeholder 2">
            <a:extLst>
              <a:ext uri="{FF2B5EF4-FFF2-40B4-BE49-F238E27FC236}">
                <a16:creationId xmlns:a16="http://schemas.microsoft.com/office/drawing/2014/main" id="{2CF0935D-5ED3-B00F-9879-30C421CA0581}"/>
              </a:ext>
            </a:extLst>
          </p:cNvPr>
          <p:cNvSpPr>
            <a:spLocks noGrp="1"/>
          </p:cNvSpPr>
          <p:nvPr>
            <p:ph sz="quarter" idx="4"/>
          </p:nvPr>
        </p:nvSpPr>
        <p:spPr>
          <a:xfrm>
            <a:off x="888590" y="2443168"/>
            <a:ext cx="3061974" cy="3534833"/>
          </a:xfrm>
        </p:spPr>
        <p:txBody>
          <a:bodyPr/>
          <a:lstStyle/>
          <a:p>
            <a:r>
              <a:rPr lang="en-US"/>
              <a:t>Characters</a:t>
            </a:r>
          </a:p>
          <a:p>
            <a:r>
              <a:rPr lang="en-US"/>
              <a:t>Characteristic</a:t>
            </a:r>
          </a:p>
          <a:p>
            <a:r>
              <a:rPr lang="en-US"/>
              <a:t>Component</a:t>
            </a:r>
          </a:p>
          <a:p>
            <a:r>
              <a:rPr lang="en-US"/>
              <a:t>Challenges</a:t>
            </a:r>
          </a:p>
        </p:txBody>
      </p:sp>
      <p:sp>
        <p:nvSpPr>
          <p:cNvPr id="2" name="Title 1">
            <a:extLst>
              <a:ext uri="{FF2B5EF4-FFF2-40B4-BE49-F238E27FC236}">
                <a16:creationId xmlns:a16="http://schemas.microsoft.com/office/drawing/2014/main" id="{08BA1107-C804-AD8D-6C9F-9CE909571D06}"/>
              </a:ext>
            </a:extLst>
          </p:cNvPr>
          <p:cNvSpPr>
            <a:spLocks noGrp="1"/>
          </p:cNvSpPr>
          <p:nvPr>
            <p:ph type="title"/>
          </p:nvPr>
        </p:nvSpPr>
        <p:spPr/>
        <p:txBody>
          <a:bodyPr/>
          <a:lstStyle/>
          <a:p>
            <a:r>
              <a:rPr lang="en-US">
                <a:latin typeface="Proxima Nova Extrabold"/>
              </a:rPr>
              <a:t>Community of Learners</a:t>
            </a:r>
            <a:endParaRPr lang="en-US"/>
          </a:p>
        </p:txBody>
      </p:sp>
      <p:graphicFrame>
        <p:nvGraphicFramePr>
          <p:cNvPr id="5" name="Diagram 5">
            <a:extLst>
              <a:ext uri="{FF2B5EF4-FFF2-40B4-BE49-F238E27FC236}">
                <a16:creationId xmlns:a16="http://schemas.microsoft.com/office/drawing/2014/main" id="{80F761DE-9D1A-9693-E7B1-BE06E63033C0}"/>
              </a:ext>
            </a:extLst>
          </p:cNvPr>
          <p:cNvGraphicFramePr/>
          <p:nvPr>
            <p:extLst>
              <p:ext uri="{D42A27DB-BD31-4B8C-83A1-F6EECF244321}">
                <p14:modId xmlns:p14="http://schemas.microsoft.com/office/powerpoint/2010/main" val="2998583955"/>
              </p:ext>
            </p:extLst>
          </p:nvPr>
        </p:nvGraphicFramePr>
        <p:xfrm>
          <a:off x="5597554" y="1820529"/>
          <a:ext cx="5705856" cy="415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diagram&#10;&#10;Description automatically generated">
            <a:extLst>
              <a:ext uri="{FF2B5EF4-FFF2-40B4-BE49-F238E27FC236}">
                <a16:creationId xmlns:a16="http://schemas.microsoft.com/office/drawing/2014/main" id="{F94241EA-1366-EC64-6FCC-5CD8647B8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1927" y="5340112"/>
            <a:ext cx="1469995" cy="854305"/>
          </a:xfrm>
          <a:prstGeom prst="rect">
            <a:avLst/>
          </a:prstGeom>
          <a:ln>
            <a:noFill/>
          </a:ln>
        </p:spPr>
      </p:pic>
    </p:spTree>
    <p:extLst>
      <p:ext uri="{BB962C8B-B14F-4D97-AF65-F5344CB8AC3E}">
        <p14:creationId xmlns:p14="http://schemas.microsoft.com/office/powerpoint/2010/main" val="400295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9ED60-F0C9-7F95-4EE7-B35E9FF2E835}"/>
              </a:ext>
            </a:extLst>
          </p:cNvPr>
          <p:cNvSpPr>
            <a:spLocks noGrp="1"/>
          </p:cNvSpPr>
          <p:nvPr>
            <p:ph type="title"/>
          </p:nvPr>
        </p:nvSpPr>
        <p:spPr>
          <a:xfrm>
            <a:off x="874712" y="1711854"/>
            <a:ext cx="10442575" cy="640291"/>
          </a:xfrm>
        </p:spPr>
        <p:txBody>
          <a:bodyPr>
            <a:normAutofit/>
          </a:bodyPr>
          <a:lstStyle/>
          <a:p>
            <a:r>
              <a:rPr lang="en-US">
                <a:solidFill>
                  <a:srgbClr val="509E2F"/>
                </a:solidFill>
                <a:latin typeface="Proxima Nova Extrabold"/>
              </a:rPr>
              <a:t>Principle 1: Community of Learners</a:t>
            </a:r>
            <a:endParaRPr lang="en-US">
              <a:solidFill>
                <a:srgbClr val="509E2F"/>
              </a:solidFill>
            </a:endParaRPr>
          </a:p>
        </p:txBody>
      </p:sp>
      <p:sp>
        <p:nvSpPr>
          <p:cNvPr id="6" name="Content Placeholder 5">
            <a:extLst>
              <a:ext uri="{FF2B5EF4-FFF2-40B4-BE49-F238E27FC236}">
                <a16:creationId xmlns:a16="http://schemas.microsoft.com/office/drawing/2014/main" id="{2342D4AB-A572-8DC4-85BC-7E7ACC6F3C35}"/>
              </a:ext>
            </a:extLst>
          </p:cNvPr>
          <p:cNvSpPr>
            <a:spLocks noGrp="1"/>
          </p:cNvSpPr>
          <p:nvPr>
            <p:ph idx="1"/>
          </p:nvPr>
        </p:nvSpPr>
        <p:spPr/>
        <p:txBody>
          <a:bodyPr vert="horz" lIns="91440" tIns="45720" rIns="91440" bIns="45720" rtlCol="0" anchor="t">
            <a:normAutofit/>
          </a:bodyPr>
          <a:lstStyle/>
          <a:p>
            <a:pPr marL="0" indent="0">
              <a:buNone/>
            </a:pPr>
            <a:endParaRPr lang="en-US" b="1"/>
          </a:p>
          <a:p>
            <a:pPr marL="0" indent="0">
              <a:buNone/>
            </a:pPr>
            <a:r>
              <a:rPr lang="en">
                <a:latin typeface="Proxima Nova"/>
                <a:cs typeface="Arial"/>
              </a:rPr>
              <a:t>Quality educator preparation is catalyzed by a broad-based </a:t>
            </a:r>
            <a:r>
              <a:rPr lang="en" b="1" i="1">
                <a:solidFill>
                  <a:srgbClr val="509E2F"/>
                </a:solidFill>
                <a:latin typeface="Proxima Nova"/>
                <a:cs typeface="Arial"/>
              </a:rPr>
              <a:t>Community of Learners</a:t>
            </a:r>
            <a:r>
              <a:rPr lang="en" b="1">
                <a:latin typeface="Proxima Nova"/>
                <a:cs typeface="Arial"/>
              </a:rPr>
              <a:t>.</a:t>
            </a:r>
            <a:r>
              <a:rPr lang="en">
                <a:latin typeface="Proxima Nova"/>
                <a:cs typeface="Arial"/>
              </a:rPr>
              <a:t> The Educator Preparation Provider (EPP) establishes a community of learners through leadership, shared responsibility for candidate learning, and professional collaboration.</a:t>
            </a:r>
            <a:endParaRPr lang="en"/>
          </a:p>
        </p:txBody>
      </p:sp>
      <p:sp>
        <p:nvSpPr>
          <p:cNvPr id="7" name="Text Placeholder 6">
            <a:extLst>
              <a:ext uri="{FF2B5EF4-FFF2-40B4-BE49-F238E27FC236}">
                <a16:creationId xmlns:a16="http://schemas.microsoft.com/office/drawing/2014/main" id="{214546CA-5BD7-C195-39A9-83DBE9D5E868}"/>
              </a:ext>
            </a:extLst>
          </p:cNvPr>
          <p:cNvSpPr>
            <a:spLocks noGrp="1"/>
          </p:cNvSpPr>
          <p:nvPr>
            <p:ph type="body" idx="10"/>
          </p:nvPr>
        </p:nvSpPr>
        <p:spPr/>
        <p:txBody>
          <a:bodyPr vert="horz" lIns="91440" tIns="45720" rIns="91440" bIns="45720" rtlCol="0" anchor="t">
            <a:normAutofit fontScale="40000" lnSpcReduction="20000"/>
          </a:bodyPr>
          <a:lstStyle/>
          <a:p>
            <a:endParaRPr lang="en-US" b="1" i="0">
              <a:latin typeface="Proxima Nova"/>
            </a:endParaRPr>
          </a:p>
          <a:p>
            <a:endParaRPr lang="en-US"/>
          </a:p>
        </p:txBody>
      </p:sp>
    </p:spTree>
    <p:extLst>
      <p:ext uri="{BB962C8B-B14F-4D97-AF65-F5344CB8AC3E}">
        <p14:creationId xmlns:p14="http://schemas.microsoft.com/office/powerpoint/2010/main" val="3274508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D984-320B-E8A7-BCAF-C549BC7D1025}"/>
              </a:ext>
            </a:extLst>
          </p:cNvPr>
          <p:cNvSpPr>
            <a:spLocks noGrp="1"/>
          </p:cNvSpPr>
          <p:nvPr>
            <p:ph type="title"/>
          </p:nvPr>
        </p:nvSpPr>
        <p:spPr>
          <a:xfrm>
            <a:off x="874711" y="1507193"/>
            <a:ext cx="10442575" cy="640291"/>
          </a:xfrm>
        </p:spPr>
        <p:txBody>
          <a:bodyPr>
            <a:normAutofit fontScale="90000"/>
          </a:bodyPr>
          <a:lstStyle/>
          <a:p>
            <a:r>
              <a:rPr lang="en-US">
                <a:latin typeface="Proxima Nova Extrabold"/>
              </a:rPr>
              <a:t>Sample Community of Learners Look Fors</a:t>
            </a:r>
            <a:endParaRPr lang="en-US"/>
          </a:p>
        </p:txBody>
      </p:sp>
      <p:sp>
        <p:nvSpPr>
          <p:cNvPr id="3" name="Content Placeholder 2">
            <a:extLst>
              <a:ext uri="{FF2B5EF4-FFF2-40B4-BE49-F238E27FC236}">
                <a16:creationId xmlns:a16="http://schemas.microsoft.com/office/drawing/2014/main" id="{E3E89724-F14D-D6C9-88AB-CBA6394BEC3C}"/>
              </a:ext>
            </a:extLst>
          </p:cNvPr>
          <p:cNvSpPr>
            <a:spLocks noGrp="1"/>
          </p:cNvSpPr>
          <p:nvPr>
            <p:ph idx="1"/>
          </p:nvPr>
        </p:nvSpPr>
        <p:spPr>
          <a:xfrm>
            <a:off x="874712" y="2725469"/>
            <a:ext cx="10442576" cy="3805767"/>
          </a:xfrm>
        </p:spPr>
        <p:txBody>
          <a:bodyPr vert="horz" lIns="91440" tIns="45720" rIns="91440" bIns="45720" rtlCol="0" anchor="t">
            <a:normAutofit fontScale="62500" lnSpcReduction="20000"/>
          </a:bodyPr>
          <a:lstStyle/>
          <a:p>
            <a:pPr marL="342900" indent="-342900">
              <a:buFont typeface="Wingdings" panose="05000000000000000000" pitchFamily="2" charset="2"/>
              <a:buChar char="§"/>
            </a:pPr>
            <a:r>
              <a:rPr lang="en">
                <a:latin typeface="Proxima Nova"/>
              </a:rPr>
              <a:t>The program, PK-12 partners, and other key stakeholders co-create the design of the literacy program and determine literacy priorities. </a:t>
            </a:r>
            <a:endParaRPr lang="en-US">
              <a:latin typeface="Proxima Nova"/>
            </a:endParaRPr>
          </a:p>
          <a:p>
            <a:pPr marL="342900" indent="-342900">
              <a:buFont typeface="Wingdings" panose="05000000000000000000" pitchFamily="2" charset="2"/>
              <a:buChar char="§"/>
            </a:pPr>
            <a:r>
              <a:rPr lang="en">
                <a:latin typeface="Proxima Nova"/>
              </a:rPr>
              <a:t>The design and literacy priorities utilize aspects of Universal Design for Learning that provide flexibility, voice, and choice. </a:t>
            </a:r>
            <a:endParaRPr lang="en-US">
              <a:latin typeface="Proxima Nova"/>
            </a:endParaRPr>
          </a:p>
          <a:p>
            <a:pPr marL="342900" indent="-342900">
              <a:buFont typeface="Wingdings" panose="05000000000000000000" pitchFamily="2" charset="2"/>
              <a:buChar char="§"/>
            </a:pPr>
            <a:r>
              <a:rPr lang="en">
                <a:latin typeface="Proxima Nova"/>
              </a:rPr>
              <a:t>Collaboration ensures representation from families and community to guide and adjust current practices and develop, implement, and evaluate the success of new initiatives/goals.</a:t>
            </a:r>
            <a:endParaRPr lang="en-US">
              <a:latin typeface="Proxima Nova"/>
            </a:endParaRPr>
          </a:p>
          <a:p>
            <a:pPr marL="342900" indent="-342900">
              <a:buFont typeface="Wingdings" panose="05000000000000000000" pitchFamily="2" charset="2"/>
              <a:buChar char="§"/>
            </a:pPr>
            <a:r>
              <a:rPr lang="en">
                <a:latin typeface="Proxima Nova"/>
              </a:rPr>
              <a:t>The program engages stakeholders in the development of signature assignments/assessments that meet the needs of culturally and linguistically diverse students and differently abled students.  </a:t>
            </a:r>
            <a:endParaRPr lang="en-US">
              <a:latin typeface="Proxima Nova"/>
            </a:endParaRPr>
          </a:p>
          <a:p>
            <a:pPr marL="342900" indent="-342900">
              <a:buFont typeface="Wingdings" panose="05000000000000000000" pitchFamily="2" charset="2"/>
              <a:buChar char="§"/>
            </a:pPr>
            <a:r>
              <a:rPr lang="en">
                <a:latin typeface="Proxima Nova"/>
              </a:rPr>
              <a:t>The program engages PK-12 partners and other key stakeholders in analysis of Teacher Candidate (TC) performance on signature assessments and high-stakes assessments (e.g., certification exams) to identify and respond to strength areas and areas in need of improvement. </a:t>
            </a:r>
            <a:endParaRPr lang="en-US">
              <a:latin typeface="Proxima Nova"/>
            </a:endParaRPr>
          </a:p>
          <a:p>
            <a:pPr marL="342900" indent="-342900">
              <a:buFont typeface="Wingdings" panose="05000000000000000000" pitchFamily="2" charset="2"/>
              <a:buChar char="§"/>
            </a:pPr>
            <a:r>
              <a:rPr lang="en"/>
              <a:t>Stakeholders engage in collaborative programmatic decisions that impact TC’s success on licensure assessments. </a:t>
            </a:r>
            <a:endParaRPr lang="en-US"/>
          </a:p>
        </p:txBody>
      </p:sp>
      <p:sp>
        <p:nvSpPr>
          <p:cNvPr id="4" name="Text Placeholder 3">
            <a:extLst>
              <a:ext uri="{FF2B5EF4-FFF2-40B4-BE49-F238E27FC236}">
                <a16:creationId xmlns:a16="http://schemas.microsoft.com/office/drawing/2014/main" id="{8D19F7FE-C0C8-7DD6-99F9-1F7B892A98D2}"/>
              </a:ext>
            </a:extLst>
          </p:cNvPr>
          <p:cNvSpPr>
            <a:spLocks noGrp="1"/>
          </p:cNvSpPr>
          <p:nvPr>
            <p:ph type="body" idx="10"/>
          </p:nvPr>
        </p:nvSpPr>
        <p:spPr>
          <a:xfrm>
            <a:off x="874711" y="2147484"/>
            <a:ext cx="10442575" cy="405871"/>
          </a:xfrm>
        </p:spPr>
        <p:txBody>
          <a:bodyPr vert="horz" lIns="91440" tIns="45720" rIns="91440" bIns="45720" rtlCol="0" anchor="t">
            <a:normAutofit fontScale="70000" lnSpcReduction="20000"/>
          </a:bodyPr>
          <a:lstStyle/>
          <a:p>
            <a:r>
              <a:rPr lang="en" b="1" i="0">
                <a:solidFill>
                  <a:srgbClr val="F15D22"/>
                </a:solidFill>
                <a:latin typeface="Proxima Nova"/>
              </a:rPr>
              <a:t>What does a high-quality equity-focused early literacy EPP look like?</a:t>
            </a:r>
            <a:r>
              <a:rPr lang="en" b="1" i="0">
                <a:latin typeface="Proxima Nova"/>
              </a:rPr>
              <a:t> </a:t>
            </a:r>
            <a:endParaRPr lang="en-US">
              <a:latin typeface="Proxima Nova"/>
            </a:endParaRPr>
          </a:p>
        </p:txBody>
      </p:sp>
    </p:spTree>
    <p:extLst>
      <p:ext uri="{BB962C8B-B14F-4D97-AF65-F5344CB8AC3E}">
        <p14:creationId xmlns:p14="http://schemas.microsoft.com/office/powerpoint/2010/main" val="160776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hart, bar chart, pie chart&#10;&#10;Description automatically generated">
            <a:extLst>
              <a:ext uri="{FF2B5EF4-FFF2-40B4-BE49-F238E27FC236}">
                <a16:creationId xmlns:a16="http://schemas.microsoft.com/office/drawing/2014/main" id="{782DE314-ACDB-988C-26D1-669C8959DA5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627" b="16627"/>
          <a:stretch>
            <a:fillRect/>
          </a:stretch>
        </p:blipFill>
        <p:spPr>
          <a:xfrm>
            <a:off x="574675" y="2005013"/>
            <a:ext cx="10910888" cy="4335462"/>
          </a:xfrm>
        </p:spPr>
      </p:pic>
      <p:sp>
        <p:nvSpPr>
          <p:cNvPr id="3" name="Title 2">
            <a:extLst>
              <a:ext uri="{FF2B5EF4-FFF2-40B4-BE49-F238E27FC236}">
                <a16:creationId xmlns:a16="http://schemas.microsoft.com/office/drawing/2014/main" id="{AFB75650-5611-446F-DD4C-7C7687265B44}"/>
              </a:ext>
            </a:extLst>
          </p:cNvPr>
          <p:cNvSpPr>
            <a:spLocks noGrp="1"/>
          </p:cNvSpPr>
          <p:nvPr>
            <p:ph type="title"/>
          </p:nvPr>
        </p:nvSpPr>
        <p:spPr/>
        <p:txBody>
          <a:bodyPr/>
          <a:lstStyle/>
          <a:p>
            <a:r>
              <a:rPr lang="en-US">
                <a:latin typeface="Proxima Nova Extrabold"/>
              </a:rPr>
              <a:t>Data Empowerment</a:t>
            </a:r>
            <a:endParaRPr lang="en-US"/>
          </a:p>
        </p:txBody>
      </p:sp>
      <p:sp>
        <p:nvSpPr>
          <p:cNvPr id="6" name="TextBox 5">
            <a:extLst>
              <a:ext uri="{FF2B5EF4-FFF2-40B4-BE49-F238E27FC236}">
                <a16:creationId xmlns:a16="http://schemas.microsoft.com/office/drawing/2014/main" id="{ED7BCC99-C141-12F6-73A8-7A6BDE5BA8DC}"/>
              </a:ext>
            </a:extLst>
          </p:cNvPr>
          <p:cNvSpPr txBox="1"/>
          <p:nvPr/>
        </p:nvSpPr>
        <p:spPr>
          <a:xfrm>
            <a:off x="574675" y="6340475"/>
            <a:ext cx="10910888" cy="230832"/>
          </a:xfrm>
          <a:prstGeom prst="rect">
            <a:avLst/>
          </a:prstGeom>
          <a:noFill/>
        </p:spPr>
        <p:txBody>
          <a:bodyPr wrap="square" rtlCol="0">
            <a:spAutoFit/>
          </a:bodyPr>
          <a:lstStyle/>
          <a:p>
            <a:r>
              <a:rPr lang="en-US" sz="900">
                <a:solidFill>
                  <a:schemeClr val="bg1"/>
                </a:solidFill>
                <a:hlinkClick r:id="rId4" tooltip="https://journal.code4lib.org/articles/12152">
                  <a:extLst>
                    <a:ext uri="{A12FA001-AC4F-418D-AE19-62706E023703}">
                      <ahyp:hlinkClr xmlns:ahyp="http://schemas.microsoft.com/office/drawing/2018/hyperlinkcolor" val="tx"/>
                    </a:ext>
                  </a:extLst>
                </a:hlinkClick>
              </a:rPr>
              <a:t>This</a:t>
            </a:r>
            <a:r>
              <a:rPr lang="en-US" sz="900">
                <a:solidFill>
                  <a:srgbClr val="FFFFFF"/>
                </a:solidFill>
                <a:hlinkClick r:id="rId4" tooltip="https://journal.code4lib.org/articles/12152">
                  <a:extLst>
                    <a:ext uri="{A12FA001-AC4F-418D-AE19-62706E023703}">
                      <ahyp:hlinkClr xmlns:ahyp="http://schemas.microsoft.com/office/drawing/2018/hyperlinkcolor" val="tx"/>
                    </a:ext>
                  </a:extLst>
                </a:hlinkClick>
              </a:rPr>
              <a:t> </a:t>
            </a:r>
            <a:r>
              <a:rPr lang="en-US" sz="900">
                <a:solidFill>
                  <a:schemeClr val="bg1"/>
                </a:solidFill>
                <a:hlinkClick r:id="rId4" tooltip="https://journal.code4lib.org/articles/12152">
                  <a:extLst>
                    <a:ext uri="{A12FA001-AC4F-418D-AE19-62706E023703}">
                      <ahyp:hlinkClr xmlns:ahyp="http://schemas.microsoft.com/office/drawing/2018/hyperlinkcolor" val="tx"/>
                    </a:ext>
                  </a:extLst>
                </a:hlinkClick>
              </a:rPr>
              <a:t>Photo</a:t>
            </a:r>
            <a:r>
              <a:rPr lang="en-US" sz="900">
                <a:solidFill>
                  <a:schemeClr val="bg1"/>
                </a:solidFill>
              </a:rPr>
              <a:t> by Unknown Author is licensed under </a:t>
            </a:r>
            <a:r>
              <a:rPr lang="en-US" sz="900">
                <a:solidFill>
                  <a:schemeClr val="bg1"/>
                </a:solidFill>
                <a:hlinkClick r:id="rId5" tooltip="https://creativecommons.org/licenses/by/3.0/">
                  <a:extLst>
                    <a:ext uri="{A12FA001-AC4F-418D-AE19-62706E023703}">
                      <ahyp:hlinkClr xmlns:ahyp="http://schemas.microsoft.com/office/drawing/2018/hyperlinkcolor" val="tx"/>
                    </a:ext>
                  </a:extLst>
                </a:hlinkClick>
              </a:rPr>
              <a:t>CC BY</a:t>
            </a:r>
            <a:endParaRPr lang="en-US" sz="900">
              <a:solidFill>
                <a:schemeClr val="bg1"/>
              </a:solidFill>
            </a:endParaRPr>
          </a:p>
        </p:txBody>
      </p:sp>
    </p:spTree>
    <p:extLst>
      <p:ext uri="{BB962C8B-B14F-4D97-AF65-F5344CB8AC3E}">
        <p14:creationId xmlns:p14="http://schemas.microsoft.com/office/powerpoint/2010/main" val="3253301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1B1A2-6436-D74E-9E1F-95C399B5FEDA}"/>
              </a:ext>
            </a:extLst>
          </p:cNvPr>
          <p:cNvSpPr>
            <a:spLocks noGrp="1"/>
          </p:cNvSpPr>
          <p:nvPr>
            <p:ph type="body" sz="quarter" idx="3"/>
          </p:nvPr>
        </p:nvSpPr>
        <p:spPr/>
        <p:txBody>
          <a:bodyPr>
            <a:normAutofit fontScale="92500" lnSpcReduction="10000"/>
          </a:bodyPr>
          <a:lstStyle/>
          <a:p>
            <a:r>
              <a:rPr lang="en-US"/>
              <a:t> </a:t>
            </a:r>
          </a:p>
        </p:txBody>
      </p:sp>
      <p:sp>
        <p:nvSpPr>
          <p:cNvPr id="3" name="Content Placeholder 2">
            <a:extLst>
              <a:ext uri="{FF2B5EF4-FFF2-40B4-BE49-F238E27FC236}">
                <a16:creationId xmlns:a16="http://schemas.microsoft.com/office/drawing/2014/main" id="{9722FB88-0D73-B1B3-2966-8067D46A2B38}"/>
              </a:ext>
            </a:extLst>
          </p:cNvPr>
          <p:cNvSpPr>
            <a:spLocks noGrp="1"/>
          </p:cNvSpPr>
          <p:nvPr>
            <p:ph sz="quarter" idx="4"/>
          </p:nvPr>
        </p:nvSpPr>
        <p:spPr>
          <a:xfrm>
            <a:off x="5469467" y="1699709"/>
            <a:ext cx="5847821" cy="4358192"/>
          </a:xfrm>
        </p:spPr>
        <p:txBody>
          <a:bodyPr vert="horz" lIns="91440" tIns="45720" rIns="91440" bIns="45720" rtlCol="0" anchor="t">
            <a:normAutofit/>
          </a:bodyPr>
          <a:lstStyle/>
          <a:p>
            <a:r>
              <a:rPr lang="en-US">
                <a:latin typeface="Proxima Nova"/>
              </a:rPr>
              <a:t>Empowering individuals and the collective to access and engage with their own data to improve their community through an authentic and ongoing cycle of data collection, analysis, action, and reflection, which assists with addressing and dismantling issues of inequity and correcting unsubstantiated assumptions. </a:t>
            </a:r>
          </a:p>
        </p:txBody>
      </p:sp>
      <p:sp>
        <p:nvSpPr>
          <p:cNvPr id="4" name="Title 3">
            <a:extLst>
              <a:ext uri="{FF2B5EF4-FFF2-40B4-BE49-F238E27FC236}">
                <a16:creationId xmlns:a16="http://schemas.microsoft.com/office/drawing/2014/main" id="{992BB6DA-3C07-1086-F25C-7FA17B525923}"/>
              </a:ext>
            </a:extLst>
          </p:cNvPr>
          <p:cNvSpPr>
            <a:spLocks noGrp="1"/>
          </p:cNvSpPr>
          <p:nvPr>
            <p:ph type="title"/>
          </p:nvPr>
        </p:nvSpPr>
        <p:spPr/>
        <p:txBody>
          <a:bodyPr/>
          <a:lstStyle/>
          <a:p>
            <a:r>
              <a:rPr lang="en-US">
                <a:latin typeface="Proxima Nova Extrabold"/>
              </a:rPr>
              <a:t>Data Empowerment </a:t>
            </a:r>
            <a:endParaRPr lang="en-US"/>
          </a:p>
        </p:txBody>
      </p:sp>
      <p:pic>
        <p:nvPicPr>
          <p:cNvPr id="14" name="Picture Placeholder 13" descr="A group of people sitting around a table with laptops&#10;&#10;Description automatically generated with low confidence">
            <a:extLst>
              <a:ext uri="{FF2B5EF4-FFF2-40B4-BE49-F238E27FC236}">
                <a16:creationId xmlns:a16="http://schemas.microsoft.com/office/drawing/2014/main" id="{5B99000E-6BEB-FB57-AEB9-FDD0C824E3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91" r="1491"/>
          <a:stretch>
            <a:fillRect/>
          </a:stretch>
        </p:blipFill>
        <p:spPr/>
      </p:pic>
    </p:spTree>
    <p:extLst>
      <p:ext uri="{BB962C8B-B14F-4D97-AF65-F5344CB8AC3E}">
        <p14:creationId xmlns:p14="http://schemas.microsoft.com/office/powerpoint/2010/main" val="3976876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7EFC3-0075-57DF-018F-89894A511F2E}"/>
              </a:ext>
            </a:extLst>
          </p:cNvPr>
          <p:cNvSpPr>
            <a:spLocks noGrp="1"/>
          </p:cNvSpPr>
          <p:nvPr>
            <p:ph type="title"/>
          </p:nvPr>
        </p:nvSpPr>
        <p:spPr>
          <a:xfrm>
            <a:off x="874712" y="1183529"/>
            <a:ext cx="10442575" cy="640291"/>
          </a:xfrm>
        </p:spPr>
        <p:txBody>
          <a:bodyPr/>
          <a:lstStyle/>
          <a:p>
            <a:r>
              <a:rPr lang="en-US"/>
              <a:t>Table Talk  </a:t>
            </a:r>
          </a:p>
        </p:txBody>
      </p:sp>
      <p:sp>
        <p:nvSpPr>
          <p:cNvPr id="7" name="Content Placeholder 6">
            <a:extLst>
              <a:ext uri="{FF2B5EF4-FFF2-40B4-BE49-F238E27FC236}">
                <a16:creationId xmlns:a16="http://schemas.microsoft.com/office/drawing/2014/main" id="{1DBE7C78-F61D-66DD-0263-2B47B2755615}"/>
              </a:ext>
            </a:extLst>
          </p:cNvPr>
          <p:cNvSpPr>
            <a:spLocks noGrp="1"/>
          </p:cNvSpPr>
          <p:nvPr>
            <p:ph idx="1"/>
          </p:nvPr>
        </p:nvSpPr>
        <p:spPr>
          <a:xfrm>
            <a:off x="874711" y="2051140"/>
            <a:ext cx="10442576" cy="3805767"/>
          </a:xfrm>
        </p:spPr>
        <p:txBody>
          <a:bodyPr/>
          <a:lstStyle/>
          <a:p>
            <a:pPr marL="342900" indent="-342900">
              <a:buFont typeface="Wingdings" panose="05000000000000000000" pitchFamily="2" charset="2"/>
              <a:buChar char="§"/>
            </a:pPr>
            <a:r>
              <a:rPr lang="en-US"/>
              <a:t>How do you use data in your settings?</a:t>
            </a:r>
          </a:p>
          <a:p>
            <a:pPr marL="342900" indent="-342900">
              <a:buFont typeface="Wingdings" panose="05000000000000000000" pitchFamily="2" charset="2"/>
              <a:buChar char="§"/>
            </a:pPr>
            <a:r>
              <a:rPr lang="en-US"/>
              <a:t>What data do teachers/candidates engage with on a regular basis?</a:t>
            </a:r>
          </a:p>
          <a:p>
            <a:pPr marL="342900" indent="-342900">
              <a:buFont typeface="Wingdings" panose="05000000000000000000" pitchFamily="2" charset="2"/>
              <a:buChar char="§"/>
            </a:pPr>
            <a:r>
              <a:rPr lang="en-US"/>
              <a:t>What does that look like? </a:t>
            </a:r>
          </a:p>
          <a:p>
            <a:pPr marL="342900" indent="-342900">
              <a:buFont typeface="Wingdings" panose="05000000000000000000" pitchFamily="2" charset="2"/>
              <a:buChar char="§"/>
            </a:pPr>
            <a:r>
              <a:rPr lang="en-US"/>
              <a:t>Is there a systematic process for data discussions? </a:t>
            </a:r>
          </a:p>
          <a:p>
            <a:pPr marL="342900" indent="-342900">
              <a:buFont typeface="Wingdings" panose="05000000000000000000" pitchFamily="2" charset="2"/>
              <a:buChar char="§"/>
            </a:pPr>
            <a:r>
              <a:rPr lang="en-US"/>
              <a:t>How do you share data with each other?</a:t>
            </a:r>
          </a:p>
          <a:p>
            <a:pPr marL="342900" indent="-342900">
              <a:buFont typeface="Wingdings" panose="05000000000000000000" pitchFamily="2" charset="2"/>
              <a:buChar char="§"/>
            </a:pPr>
            <a:r>
              <a:rPr lang="en-US"/>
              <a:t>How can you work together to ensure teachers and candidates are data literate? </a:t>
            </a:r>
          </a:p>
        </p:txBody>
      </p:sp>
    </p:spTree>
    <p:extLst>
      <p:ext uri="{BB962C8B-B14F-4D97-AF65-F5344CB8AC3E}">
        <p14:creationId xmlns:p14="http://schemas.microsoft.com/office/powerpoint/2010/main" val="1085621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325999-1E55-CAB5-C472-7BE103078B3A}"/>
              </a:ext>
            </a:extLst>
          </p:cNvPr>
          <p:cNvSpPr>
            <a:spLocks noGrp="1"/>
          </p:cNvSpPr>
          <p:nvPr>
            <p:ph type="title"/>
          </p:nvPr>
        </p:nvSpPr>
        <p:spPr>
          <a:xfrm>
            <a:off x="8589117" y="3429000"/>
            <a:ext cx="3173289" cy="640291"/>
          </a:xfrm>
        </p:spPr>
        <p:txBody>
          <a:bodyPr/>
          <a:lstStyle/>
          <a:p>
            <a:r>
              <a:rPr lang="en-US"/>
              <a:t>Share Out</a:t>
            </a:r>
          </a:p>
        </p:txBody>
      </p:sp>
      <p:pic>
        <p:nvPicPr>
          <p:cNvPr id="7" name="Content Placeholder 6" descr="A picture containing application&#10;&#10;Description automatically generated">
            <a:extLst>
              <a:ext uri="{FF2B5EF4-FFF2-40B4-BE49-F238E27FC236}">
                <a16:creationId xmlns:a16="http://schemas.microsoft.com/office/drawing/2014/main" id="{9F054C4F-1909-BF3A-7A1F-1B0D5C3BA2F0}"/>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3297" y="1000355"/>
            <a:ext cx="7669334" cy="5206626"/>
          </a:xfrm>
        </p:spPr>
      </p:pic>
      <p:sp>
        <p:nvSpPr>
          <p:cNvPr id="8" name="TextBox 7">
            <a:extLst>
              <a:ext uri="{FF2B5EF4-FFF2-40B4-BE49-F238E27FC236}">
                <a16:creationId xmlns:a16="http://schemas.microsoft.com/office/drawing/2014/main" id="{D042CB15-D31B-FAF2-4B4A-5BEE1AC40E3B}"/>
              </a:ext>
            </a:extLst>
          </p:cNvPr>
          <p:cNvSpPr txBox="1"/>
          <p:nvPr/>
        </p:nvSpPr>
        <p:spPr>
          <a:xfrm>
            <a:off x="2354997" y="6294569"/>
            <a:ext cx="6234120" cy="230832"/>
          </a:xfrm>
          <a:prstGeom prst="rect">
            <a:avLst/>
          </a:prstGeom>
          <a:noFill/>
        </p:spPr>
        <p:txBody>
          <a:bodyPr wrap="square" rtlCol="0">
            <a:spAutoFit/>
          </a:bodyPr>
          <a:lstStyle/>
          <a:p>
            <a:r>
              <a:rPr lang="en-US" sz="900">
                <a:hlinkClick r:id="rId4" tooltip="https://data.leafwind.tw/the-shortcut-learning-method-and-its-limitation-bf1d945e1c6c">
                  <a:extLst>
                    <a:ext uri="{A12FA001-AC4F-418D-AE19-62706E023703}">
                      <ahyp:hlinkClr xmlns:ahyp="http://schemas.microsoft.com/office/drawing/2018/hyperlinkcolor" val="tx"/>
                    </a:ext>
                  </a:extLst>
                </a:hlinkClick>
              </a:rPr>
              <a:t>This Photo</a:t>
            </a:r>
            <a:r>
              <a:rPr lang="en-US" sz="900"/>
              <a:t> by Unknown Author is licensed under </a:t>
            </a:r>
            <a:r>
              <a:rPr lang="en-US" sz="900">
                <a:hlinkClick r:id="rId5" tooltip="https://creativecommons.org/licenses/by-nc-sa/3.0/">
                  <a:extLst>
                    <a:ext uri="{A12FA001-AC4F-418D-AE19-62706E023703}">
                      <ahyp:hlinkClr xmlns:ahyp="http://schemas.microsoft.com/office/drawing/2018/hyperlinkcolor" val="tx"/>
                    </a:ext>
                  </a:extLst>
                </a:hlinkClick>
              </a:rPr>
              <a:t>CC BY-SA-NC</a:t>
            </a:r>
            <a:endParaRPr lang="en-US" sz="900"/>
          </a:p>
        </p:txBody>
      </p:sp>
    </p:spTree>
    <p:extLst>
      <p:ext uri="{BB962C8B-B14F-4D97-AF65-F5344CB8AC3E}">
        <p14:creationId xmlns:p14="http://schemas.microsoft.com/office/powerpoint/2010/main" val="283755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9ED60-F0C9-7F95-4EE7-B35E9FF2E835}"/>
              </a:ext>
            </a:extLst>
          </p:cNvPr>
          <p:cNvSpPr>
            <a:spLocks noGrp="1"/>
          </p:cNvSpPr>
          <p:nvPr>
            <p:ph type="title"/>
          </p:nvPr>
        </p:nvSpPr>
        <p:spPr>
          <a:xfrm>
            <a:off x="874712" y="1711854"/>
            <a:ext cx="10442575" cy="640291"/>
          </a:xfrm>
        </p:spPr>
        <p:txBody>
          <a:bodyPr>
            <a:normAutofit/>
          </a:bodyPr>
          <a:lstStyle/>
          <a:p>
            <a:r>
              <a:rPr lang="en-US">
                <a:solidFill>
                  <a:srgbClr val="4F00A3"/>
                </a:solidFill>
                <a:latin typeface="Proxima Nova Extrabold"/>
              </a:rPr>
              <a:t>Principle 2: Data Empowerment</a:t>
            </a:r>
            <a:endParaRPr lang="en-US">
              <a:solidFill>
                <a:srgbClr val="4F00A3"/>
              </a:solidFill>
            </a:endParaRPr>
          </a:p>
        </p:txBody>
      </p:sp>
      <p:sp>
        <p:nvSpPr>
          <p:cNvPr id="6" name="Content Placeholder 5">
            <a:extLst>
              <a:ext uri="{FF2B5EF4-FFF2-40B4-BE49-F238E27FC236}">
                <a16:creationId xmlns:a16="http://schemas.microsoft.com/office/drawing/2014/main" id="{2342D4AB-A572-8DC4-85BC-7E7ACC6F3C35}"/>
              </a:ext>
            </a:extLst>
          </p:cNvPr>
          <p:cNvSpPr>
            <a:spLocks noGrp="1"/>
          </p:cNvSpPr>
          <p:nvPr>
            <p:ph idx="1"/>
          </p:nvPr>
        </p:nvSpPr>
        <p:spPr/>
        <p:txBody>
          <a:bodyPr vert="horz" lIns="91440" tIns="45720" rIns="91440" bIns="45720" rtlCol="0" anchor="t">
            <a:normAutofit/>
          </a:bodyPr>
          <a:lstStyle/>
          <a:p>
            <a:pPr marL="0" indent="0">
              <a:buNone/>
            </a:pPr>
            <a:endParaRPr lang="en-US" b="1"/>
          </a:p>
          <a:p>
            <a:pPr marL="0" indent="0">
              <a:buNone/>
            </a:pPr>
            <a:r>
              <a:rPr lang="en">
                <a:solidFill>
                  <a:srgbClr val="211D1E"/>
                </a:solidFill>
                <a:latin typeface="Arial"/>
                <a:cs typeface="Arial"/>
              </a:rPr>
              <a:t>Quality Educator preparation is </a:t>
            </a:r>
            <a:r>
              <a:rPr lang="en" b="1" i="1">
                <a:solidFill>
                  <a:srgbClr val="4F00A3"/>
                </a:solidFill>
                <a:latin typeface="Arial"/>
                <a:cs typeface="Arial"/>
              </a:rPr>
              <a:t>Data Empowered</a:t>
            </a:r>
            <a:r>
              <a:rPr lang="en">
                <a:solidFill>
                  <a:srgbClr val="4F00A3"/>
                </a:solidFill>
                <a:latin typeface="Arial"/>
                <a:cs typeface="Arial"/>
              </a:rPr>
              <a:t>. </a:t>
            </a:r>
            <a:r>
              <a:rPr lang="en">
                <a:solidFill>
                  <a:srgbClr val="211D1E"/>
                </a:solidFill>
                <a:latin typeface="Arial"/>
                <a:cs typeface="Arial"/>
              </a:rPr>
              <a:t>The EPP has an active culture of inquiry, utilizing an authentic and ongoing cycle of evidence-based improvement that begins with asking thoughtful questions, moves through organizational learning and action, and ends with an evaluation of the effectiveness of actions taken. </a:t>
            </a:r>
            <a:endParaRPr lang="en-US"/>
          </a:p>
        </p:txBody>
      </p:sp>
    </p:spTree>
    <p:extLst>
      <p:ext uri="{BB962C8B-B14F-4D97-AF65-F5344CB8AC3E}">
        <p14:creationId xmlns:p14="http://schemas.microsoft.com/office/powerpoint/2010/main" val="2159803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D984-320B-E8A7-BCAF-C549BC7D1025}"/>
              </a:ext>
            </a:extLst>
          </p:cNvPr>
          <p:cNvSpPr>
            <a:spLocks noGrp="1"/>
          </p:cNvSpPr>
          <p:nvPr>
            <p:ph type="title"/>
          </p:nvPr>
        </p:nvSpPr>
        <p:spPr/>
        <p:txBody>
          <a:bodyPr>
            <a:normAutofit/>
          </a:bodyPr>
          <a:lstStyle/>
          <a:p>
            <a:r>
              <a:rPr lang="en-US" sz="3200">
                <a:latin typeface="Proxima Nova Extrabold"/>
              </a:rPr>
              <a:t>Sample Data Empowerment Look Fors</a:t>
            </a:r>
            <a:endParaRPr lang="en-US" sz="3200"/>
          </a:p>
        </p:txBody>
      </p:sp>
      <p:sp>
        <p:nvSpPr>
          <p:cNvPr id="3" name="Content Placeholder 2">
            <a:extLst>
              <a:ext uri="{FF2B5EF4-FFF2-40B4-BE49-F238E27FC236}">
                <a16:creationId xmlns:a16="http://schemas.microsoft.com/office/drawing/2014/main" id="{E3E89724-F14D-D6C9-88AB-CBA6394BEC3C}"/>
              </a:ext>
            </a:extLst>
          </p:cNvPr>
          <p:cNvSpPr>
            <a:spLocks noGrp="1"/>
          </p:cNvSpPr>
          <p:nvPr>
            <p:ph idx="1"/>
          </p:nvPr>
        </p:nvSpPr>
        <p:spPr/>
        <p:txBody>
          <a:bodyPr vert="horz" lIns="91440" tIns="45720" rIns="91440" bIns="45720" rtlCol="0" anchor="t">
            <a:normAutofit fontScale="62500" lnSpcReduction="20000"/>
          </a:bodyPr>
          <a:lstStyle/>
          <a:p>
            <a:pPr marL="342900" indent="-342900">
              <a:buFont typeface="Wingdings" panose="05000000000000000000" pitchFamily="2" charset="2"/>
              <a:buChar char="§"/>
            </a:pPr>
            <a:r>
              <a:rPr lang="en-US">
                <a:latin typeface="Proxima Nova"/>
              </a:rPr>
              <a:t>The program has a systematic, inclusive process for capturing, analyzing, interpreting, and acting upon candidate performance data that includes PK-12 and other key stakeholders.</a:t>
            </a:r>
          </a:p>
          <a:p>
            <a:pPr marL="342900" indent="-342900">
              <a:buFont typeface="Wingdings" panose="05000000000000000000" pitchFamily="2" charset="2"/>
              <a:buChar char="§"/>
            </a:pPr>
            <a:r>
              <a:rPr lang="en-US">
                <a:latin typeface="Proxima Nova"/>
              </a:rPr>
              <a:t>The program maintains an equity focus in designing assessments and analyzing data and ensures the use of culturally responsive data practices to monitor candidate success.</a:t>
            </a:r>
          </a:p>
          <a:p>
            <a:pPr marL="342900" indent="-342900">
              <a:buFont typeface="Wingdings" panose="05000000000000000000" pitchFamily="2" charset="2"/>
              <a:buChar char="§"/>
            </a:pPr>
            <a:r>
              <a:rPr lang="en-US">
                <a:latin typeface="Proxima Nova"/>
              </a:rPr>
              <a:t>The program uses data collected from the teacher certification exam (e.g., Science of Teaching Reading Exam) and other sources to inform course/program revisions and provide additional support for teacher candidates. </a:t>
            </a:r>
            <a:endParaRPr lang="en">
              <a:latin typeface="Proxima Nova"/>
            </a:endParaRPr>
          </a:p>
          <a:p>
            <a:pPr marL="342900" indent="-342900">
              <a:buFont typeface="Wingdings" panose="05000000000000000000" pitchFamily="2" charset="2"/>
              <a:buChar char="§"/>
            </a:pPr>
            <a:r>
              <a:rPr lang="en-US">
                <a:latin typeface="Proxima Nova"/>
              </a:rPr>
              <a:t>The program examines multiple years of candidate performance data to proactively identify, reflect on, and act upon trends to better prepare TCs to teach early literacy. </a:t>
            </a:r>
            <a:endParaRPr lang="en">
              <a:latin typeface="Proxima Nova"/>
            </a:endParaRPr>
          </a:p>
          <a:p>
            <a:pPr marL="342900" indent="-342900">
              <a:buFont typeface="Wingdings" panose="05000000000000000000" pitchFamily="2" charset="2"/>
              <a:buChar char="§"/>
            </a:pPr>
            <a:r>
              <a:rPr lang="en-US">
                <a:latin typeface="Proxima Nova"/>
              </a:rPr>
              <a:t>The program provides TCs with a comprehensive and critical understanding of assessments used in early literacy including universal screening, diagnostic assessments, progress monitoring and formative assessments. </a:t>
            </a:r>
            <a:endParaRPr lang="en">
              <a:latin typeface="Proxima Nova"/>
            </a:endParaRPr>
          </a:p>
          <a:p>
            <a:pPr marL="342900" indent="-342900">
              <a:buFont typeface="Wingdings" panose="05000000000000000000" pitchFamily="2" charset="2"/>
              <a:buChar char="§"/>
            </a:pPr>
            <a:r>
              <a:rPr lang="en-US">
                <a:latin typeface="Proxima Nova"/>
              </a:rPr>
              <a:t>TCs have an opportunity to understand how teacher reflection </a:t>
            </a:r>
            <a:r>
              <a:rPr lang="en-US" b="1">
                <a:latin typeface="Proxima Nova"/>
              </a:rPr>
              <a:t>on</a:t>
            </a:r>
            <a:r>
              <a:rPr lang="en-US">
                <a:latin typeface="Proxima Nova"/>
              </a:rPr>
              <a:t> and </a:t>
            </a:r>
            <a:r>
              <a:rPr lang="en-US" b="1">
                <a:latin typeface="Proxima Nova"/>
              </a:rPr>
              <a:t>of</a:t>
            </a:r>
            <a:r>
              <a:rPr lang="en-US">
                <a:latin typeface="Proxima Nova"/>
              </a:rPr>
              <a:t> practice informs their instructional approaches to best support children’s early literacy development. </a:t>
            </a:r>
            <a:endParaRPr lang="en">
              <a:latin typeface="Proxima Nova"/>
            </a:endParaRPr>
          </a:p>
          <a:p>
            <a:endParaRPr lang="en"/>
          </a:p>
        </p:txBody>
      </p:sp>
      <p:sp>
        <p:nvSpPr>
          <p:cNvPr id="4" name="Text Placeholder 3">
            <a:extLst>
              <a:ext uri="{FF2B5EF4-FFF2-40B4-BE49-F238E27FC236}">
                <a16:creationId xmlns:a16="http://schemas.microsoft.com/office/drawing/2014/main" id="{8D19F7FE-C0C8-7DD6-99F9-1F7B892A98D2}"/>
              </a:ext>
            </a:extLst>
          </p:cNvPr>
          <p:cNvSpPr>
            <a:spLocks noGrp="1"/>
          </p:cNvSpPr>
          <p:nvPr>
            <p:ph type="body" idx="10"/>
          </p:nvPr>
        </p:nvSpPr>
        <p:spPr/>
        <p:txBody>
          <a:bodyPr vert="horz" lIns="91440" tIns="45720" rIns="91440" bIns="45720" rtlCol="0" anchor="t">
            <a:normAutofit fontScale="70000" lnSpcReduction="20000"/>
          </a:bodyPr>
          <a:lstStyle/>
          <a:p>
            <a:r>
              <a:rPr lang="en-US" b="1" i="0">
                <a:solidFill>
                  <a:srgbClr val="F15D22"/>
                </a:solidFill>
                <a:latin typeface="Proxima Nova"/>
              </a:rPr>
              <a:t>What does a high-quality equity-focused early literacy EPP look like?</a:t>
            </a:r>
            <a:endParaRPr lang="en-US">
              <a:solidFill>
                <a:srgbClr val="F15D22"/>
              </a:solidFill>
            </a:endParaRPr>
          </a:p>
        </p:txBody>
      </p:sp>
    </p:spTree>
    <p:extLst>
      <p:ext uri="{BB962C8B-B14F-4D97-AF65-F5344CB8AC3E}">
        <p14:creationId xmlns:p14="http://schemas.microsoft.com/office/powerpoint/2010/main" val="703869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Agenda </a:t>
            </a:r>
          </a:p>
        </p:txBody>
      </p:sp>
      <p:graphicFrame>
        <p:nvGraphicFramePr>
          <p:cNvPr id="16" name="Content Placeholder 2">
            <a:extLst>
              <a:ext uri="{FF2B5EF4-FFF2-40B4-BE49-F238E27FC236}">
                <a16:creationId xmlns:a16="http://schemas.microsoft.com/office/drawing/2014/main" id="{A12BA6A8-8E07-60F0-F031-B289E9ADBB0E}"/>
              </a:ext>
            </a:extLst>
          </p:cNvPr>
          <p:cNvGraphicFramePr>
            <a:graphicFrameLocks noGrp="1"/>
          </p:cNvGraphicFramePr>
          <p:nvPr>
            <p:ph idx="1"/>
            <p:extLst>
              <p:ext uri="{D42A27DB-BD31-4B8C-83A1-F6EECF244321}">
                <p14:modId xmlns:p14="http://schemas.microsoft.com/office/powerpoint/2010/main" val="898391905"/>
              </p:ext>
            </p:extLst>
          </p:nvPr>
        </p:nvGraphicFramePr>
        <p:xfrm>
          <a:off x="874713" y="2252133"/>
          <a:ext cx="10442576" cy="3805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0FF01A15-DD53-1E6F-C0AA-A6D4EEE6BCC4}"/>
              </a:ext>
            </a:extLst>
          </p:cNvPr>
          <p:cNvSpPr>
            <a:spLocks noGrp="1"/>
          </p:cNvSpPr>
          <p:nvPr>
            <p:ph type="body" idx="10"/>
          </p:nvPr>
        </p:nvSpPr>
        <p:spPr/>
        <p:txBody>
          <a:bodyPr vert="horz" lIns="91440" tIns="45720" rIns="91440" bIns="45720" rtlCol="0" anchor="t">
            <a:normAutofit fontScale="70000" lnSpcReduction="20000"/>
          </a:bodyPr>
          <a:lstStyle/>
          <a:p>
            <a:r>
              <a:rPr lang="en-US" dirty="0">
                <a:latin typeface="Proxima Nova"/>
              </a:rPr>
              <a:t>Day 2</a:t>
            </a:r>
            <a:endParaRPr lang="en-US" dirty="0"/>
          </a:p>
        </p:txBody>
      </p:sp>
    </p:spTree>
    <p:extLst>
      <p:ext uri="{BB962C8B-B14F-4D97-AF65-F5344CB8AC3E}">
        <p14:creationId xmlns:p14="http://schemas.microsoft.com/office/powerpoint/2010/main" val="1164314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8113-BDD8-1085-B62F-FF6F5D269526}"/>
              </a:ext>
            </a:extLst>
          </p:cNvPr>
          <p:cNvSpPr>
            <a:spLocks noGrp="1"/>
          </p:cNvSpPr>
          <p:nvPr>
            <p:ph type="title"/>
          </p:nvPr>
        </p:nvSpPr>
        <p:spPr/>
        <p:txBody>
          <a:bodyPr/>
          <a:lstStyle/>
          <a:p>
            <a:r>
              <a:rPr lang="en-US"/>
              <a:t>Reflection</a:t>
            </a:r>
          </a:p>
        </p:txBody>
      </p:sp>
      <p:sp>
        <p:nvSpPr>
          <p:cNvPr id="3" name="Content Placeholder 2">
            <a:extLst>
              <a:ext uri="{FF2B5EF4-FFF2-40B4-BE49-F238E27FC236}">
                <a16:creationId xmlns:a16="http://schemas.microsoft.com/office/drawing/2014/main" id="{E98838BD-4164-70FA-BF45-49A40DD701C5}"/>
              </a:ext>
            </a:extLst>
          </p:cNvPr>
          <p:cNvSpPr>
            <a:spLocks noGrp="1"/>
          </p:cNvSpPr>
          <p:nvPr>
            <p:ph idx="1"/>
          </p:nvPr>
        </p:nvSpPr>
        <p:spPr>
          <a:xfrm>
            <a:off x="807654" y="2416171"/>
            <a:ext cx="3320769" cy="3805767"/>
          </a:xfrm>
        </p:spPr>
        <p:txBody>
          <a:bodyPr vert="horz" lIns="91440" tIns="45720" rIns="91440" bIns="45720" rtlCol="0" anchor="t">
            <a:normAutofit/>
          </a:bodyPr>
          <a:lstStyle/>
          <a:p>
            <a:r>
              <a:rPr lang="en-US" sz="2400" dirty="0">
                <a:latin typeface="Proxima Nova"/>
              </a:rPr>
              <a:t>Annotations are a good way to dive deeper into text. Use the following symbols to annotate</a:t>
            </a:r>
            <a:r>
              <a:rPr lang="en-US" dirty="0">
                <a:latin typeface="Proxima Nova"/>
              </a:rPr>
              <a:t> the Look Fors Document</a:t>
            </a:r>
            <a:r>
              <a:rPr lang="en-US" sz="2400" dirty="0">
                <a:latin typeface="Proxima Nova"/>
              </a:rPr>
              <a:t>.</a:t>
            </a:r>
            <a:endParaRPr lang="en-US" dirty="0"/>
          </a:p>
        </p:txBody>
      </p:sp>
      <p:sp>
        <p:nvSpPr>
          <p:cNvPr id="4" name="Text Placeholder 3">
            <a:extLst>
              <a:ext uri="{FF2B5EF4-FFF2-40B4-BE49-F238E27FC236}">
                <a16:creationId xmlns:a16="http://schemas.microsoft.com/office/drawing/2014/main" id="{1EC5BF9E-8011-DF77-4B7C-E4D8170437AE}"/>
              </a:ext>
            </a:extLst>
          </p:cNvPr>
          <p:cNvSpPr>
            <a:spLocks noGrp="1"/>
          </p:cNvSpPr>
          <p:nvPr>
            <p:ph type="body" idx="10"/>
          </p:nvPr>
        </p:nvSpPr>
        <p:spPr/>
        <p:txBody>
          <a:bodyPr>
            <a:normAutofit fontScale="70000" lnSpcReduction="20000"/>
          </a:bodyPr>
          <a:lstStyle/>
          <a:p>
            <a:r>
              <a:rPr lang="en-US" b="1">
                <a:solidFill>
                  <a:srgbClr val="F15D22"/>
                </a:solidFill>
                <a:latin typeface="Proxima Nova Extrabold"/>
              </a:rPr>
              <a:t>Annotate the Look Fors Document</a:t>
            </a:r>
            <a:endParaRPr lang="en-US" b="1">
              <a:solidFill>
                <a:srgbClr val="F15D22"/>
              </a:solidFill>
            </a:endParaRPr>
          </a:p>
        </p:txBody>
      </p:sp>
      <p:pic>
        <p:nvPicPr>
          <p:cNvPr id="5" name="Picture 4" descr="A picture containing diagram&#10;&#10;Description automatically generated">
            <a:extLst>
              <a:ext uri="{FF2B5EF4-FFF2-40B4-BE49-F238E27FC236}">
                <a16:creationId xmlns:a16="http://schemas.microsoft.com/office/drawing/2014/main" id="{2A06D8DD-3548-1BFA-0487-43B2AE459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980" y="5623665"/>
            <a:ext cx="1469995" cy="854305"/>
          </a:xfrm>
          <a:prstGeom prst="rect">
            <a:avLst/>
          </a:prstGeom>
          <a:ln>
            <a:noFill/>
          </a:ln>
        </p:spPr>
      </p:pic>
      <p:graphicFrame>
        <p:nvGraphicFramePr>
          <p:cNvPr id="6" name="Diagram 5">
            <a:extLst>
              <a:ext uri="{FF2B5EF4-FFF2-40B4-BE49-F238E27FC236}">
                <a16:creationId xmlns:a16="http://schemas.microsoft.com/office/drawing/2014/main" id="{08C3C5C9-4118-DE53-0B8A-A262BE500E55}"/>
              </a:ext>
            </a:extLst>
          </p:cNvPr>
          <p:cNvGraphicFramePr/>
          <p:nvPr>
            <p:extLst>
              <p:ext uri="{D42A27DB-BD31-4B8C-83A1-F6EECF244321}">
                <p14:modId xmlns:p14="http://schemas.microsoft.com/office/powerpoint/2010/main" val="3068542686"/>
              </p:ext>
            </p:extLst>
          </p:nvPr>
        </p:nvGraphicFramePr>
        <p:xfrm>
          <a:off x="4764441" y="1818043"/>
          <a:ext cx="6272905" cy="4659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6141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93CA-7A25-F7E6-1244-13F2E60E4EF8}"/>
              </a:ext>
            </a:extLst>
          </p:cNvPr>
          <p:cNvSpPr>
            <a:spLocks noGrp="1"/>
          </p:cNvSpPr>
          <p:nvPr>
            <p:ph type="title"/>
          </p:nvPr>
        </p:nvSpPr>
        <p:spPr>
          <a:xfrm>
            <a:off x="7954640" y="3273489"/>
            <a:ext cx="3525366" cy="1335209"/>
          </a:xfrm>
        </p:spPr>
        <p:txBody>
          <a:bodyPr/>
          <a:lstStyle/>
          <a:p>
            <a:pPr algn="ctr"/>
            <a:r>
              <a:rPr lang="en-US"/>
              <a:t>Break Time!</a:t>
            </a:r>
          </a:p>
        </p:txBody>
      </p:sp>
      <p:pic>
        <p:nvPicPr>
          <p:cNvPr id="6" name="Picture 5" descr="A picture containing text, ground&#10;&#10;Description automatically generated">
            <a:extLst>
              <a:ext uri="{FF2B5EF4-FFF2-40B4-BE49-F238E27FC236}">
                <a16:creationId xmlns:a16="http://schemas.microsoft.com/office/drawing/2014/main" id="{6BDE472B-C8F1-0291-A5CA-14BD673408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36360" y="1135497"/>
            <a:ext cx="6096000" cy="5267325"/>
          </a:xfrm>
          <a:prstGeom prst="rect">
            <a:avLst/>
          </a:prstGeom>
        </p:spPr>
      </p:pic>
    </p:spTree>
    <p:extLst>
      <p:ext uri="{BB962C8B-B14F-4D97-AF65-F5344CB8AC3E}">
        <p14:creationId xmlns:p14="http://schemas.microsoft.com/office/powerpoint/2010/main" val="1871651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in a classroom&#10;&#10;Description automatically generated with low confidence">
            <a:extLst>
              <a:ext uri="{FF2B5EF4-FFF2-40B4-BE49-F238E27FC236}">
                <a16:creationId xmlns:a16="http://schemas.microsoft.com/office/drawing/2014/main" id="{F9C0CAC4-E98E-9B6B-C5CB-F57D8F9BC5A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429" b="25429"/>
          <a:stretch>
            <a:fillRect/>
          </a:stretch>
        </p:blipFill>
        <p:spPr>
          <a:xfrm>
            <a:off x="574675" y="2005013"/>
            <a:ext cx="10910888" cy="4335462"/>
          </a:xfrm>
        </p:spPr>
      </p:pic>
      <p:sp>
        <p:nvSpPr>
          <p:cNvPr id="3" name="Title 2">
            <a:extLst>
              <a:ext uri="{FF2B5EF4-FFF2-40B4-BE49-F238E27FC236}">
                <a16:creationId xmlns:a16="http://schemas.microsoft.com/office/drawing/2014/main" id="{AFB75650-5611-446F-DD4C-7C7687265B44}"/>
              </a:ext>
            </a:extLst>
          </p:cNvPr>
          <p:cNvSpPr>
            <a:spLocks noGrp="1"/>
          </p:cNvSpPr>
          <p:nvPr>
            <p:ph type="title"/>
          </p:nvPr>
        </p:nvSpPr>
        <p:spPr>
          <a:xfrm>
            <a:off x="777434" y="968376"/>
            <a:ext cx="6611621" cy="1282455"/>
          </a:xfrm>
        </p:spPr>
        <p:txBody>
          <a:bodyPr/>
          <a:lstStyle/>
          <a:p>
            <a:r>
              <a:rPr lang="en-US">
                <a:latin typeface="Proxima Nova Extrabold"/>
              </a:rPr>
              <a:t>Intersectional Content</a:t>
            </a:r>
            <a:endParaRPr lang="en-US"/>
          </a:p>
        </p:txBody>
      </p:sp>
    </p:spTree>
    <p:extLst>
      <p:ext uri="{BB962C8B-B14F-4D97-AF65-F5344CB8AC3E}">
        <p14:creationId xmlns:p14="http://schemas.microsoft.com/office/powerpoint/2010/main" val="1567943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2E7E8-10FE-1CE7-C480-6630B80E54D4}"/>
              </a:ext>
            </a:extLst>
          </p:cNvPr>
          <p:cNvSpPr>
            <a:spLocks noGrp="1"/>
          </p:cNvSpPr>
          <p:nvPr>
            <p:ph type="title"/>
          </p:nvPr>
        </p:nvSpPr>
        <p:spPr/>
        <p:txBody>
          <a:bodyPr>
            <a:normAutofit/>
          </a:bodyPr>
          <a:lstStyle/>
          <a:p>
            <a:r>
              <a:rPr lang="en-US">
                <a:latin typeface="Proxima Nova Extrabold"/>
              </a:rPr>
              <a:t>Intersectional Content</a:t>
            </a:r>
            <a:endParaRPr lang="en-US"/>
          </a:p>
        </p:txBody>
      </p:sp>
      <p:sp>
        <p:nvSpPr>
          <p:cNvPr id="3" name="Content Placeholder 2">
            <a:extLst>
              <a:ext uri="{FF2B5EF4-FFF2-40B4-BE49-F238E27FC236}">
                <a16:creationId xmlns:a16="http://schemas.microsoft.com/office/drawing/2014/main" id="{C94EE220-ABDC-967D-19C2-3085F4559D7E}"/>
              </a:ext>
            </a:extLst>
          </p:cNvPr>
          <p:cNvSpPr>
            <a:spLocks noGrp="1"/>
          </p:cNvSpPr>
          <p:nvPr>
            <p:ph idx="1"/>
          </p:nvPr>
        </p:nvSpPr>
        <p:spPr>
          <a:xfrm>
            <a:off x="874713" y="2352145"/>
            <a:ext cx="4385776" cy="3705755"/>
          </a:xfrm>
        </p:spPr>
        <p:txBody>
          <a:bodyPr vert="horz" lIns="91440" tIns="45720" rIns="91440" bIns="45720" rtlCol="0" anchor="t">
            <a:normAutofit/>
          </a:bodyPr>
          <a:lstStyle/>
          <a:p>
            <a:pPr marL="0" indent="0">
              <a:buNone/>
            </a:pPr>
            <a:r>
              <a:rPr lang="en-US">
                <a:latin typeface="Proxima Nova"/>
              </a:rPr>
              <a:t>What do you believe in-service and pre-service teachers need to know and do to be effective early literacy teachers? </a:t>
            </a:r>
          </a:p>
          <a:p>
            <a:pPr marL="0" indent="0">
              <a:buNone/>
            </a:pPr>
            <a:r>
              <a:rPr lang="en-US">
                <a:latin typeface="Proxima Nova"/>
              </a:rPr>
              <a:t> </a:t>
            </a:r>
          </a:p>
          <a:p>
            <a:pPr marL="0" indent="0">
              <a:buNone/>
            </a:pPr>
            <a:endParaRPr lang="en-US">
              <a:latin typeface="Proxima Nova"/>
            </a:endParaRPr>
          </a:p>
          <a:p>
            <a:pPr marL="0" indent="0">
              <a:buNone/>
            </a:pPr>
            <a:r>
              <a:rPr lang="en-US">
                <a:latin typeface="Proxima Nova"/>
              </a:rPr>
              <a:t> </a:t>
            </a:r>
            <a:endParaRPr lang="en-US"/>
          </a:p>
        </p:txBody>
      </p:sp>
      <p:sp>
        <p:nvSpPr>
          <p:cNvPr id="5" name="Text Placeholder 4">
            <a:extLst>
              <a:ext uri="{FF2B5EF4-FFF2-40B4-BE49-F238E27FC236}">
                <a16:creationId xmlns:a16="http://schemas.microsoft.com/office/drawing/2014/main" id="{0554AD9E-05B2-CB6A-A914-A3697B5FE45E}"/>
              </a:ext>
            </a:extLst>
          </p:cNvPr>
          <p:cNvSpPr>
            <a:spLocks noGrp="1"/>
          </p:cNvSpPr>
          <p:nvPr>
            <p:ph type="body" idx="10"/>
          </p:nvPr>
        </p:nvSpPr>
        <p:spPr/>
        <p:txBody>
          <a:bodyPr>
            <a:normAutofit fontScale="70000" lnSpcReduction="20000"/>
          </a:bodyPr>
          <a:lstStyle/>
          <a:p>
            <a:r>
              <a:rPr lang="en-US" b="1">
                <a:solidFill>
                  <a:srgbClr val="F15D22"/>
                </a:solidFill>
              </a:rPr>
              <a:t>One-Minute Quick Write</a:t>
            </a:r>
          </a:p>
        </p:txBody>
      </p:sp>
      <p:graphicFrame>
        <p:nvGraphicFramePr>
          <p:cNvPr id="4" name="Diagram 3">
            <a:extLst>
              <a:ext uri="{FF2B5EF4-FFF2-40B4-BE49-F238E27FC236}">
                <a16:creationId xmlns:a16="http://schemas.microsoft.com/office/drawing/2014/main" id="{DCC9D9D0-EE82-4C20-7594-82F4794E1F34}"/>
              </a:ext>
            </a:extLst>
          </p:cNvPr>
          <p:cNvGraphicFramePr/>
          <p:nvPr>
            <p:extLst>
              <p:ext uri="{D42A27DB-BD31-4B8C-83A1-F6EECF244321}">
                <p14:modId xmlns:p14="http://schemas.microsoft.com/office/powerpoint/2010/main" val="1376619708"/>
              </p:ext>
            </p:extLst>
          </p:nvPr>
        </p:nvGraphicFramePr>
        <p:xfrm>
          <a:off x="4064000" y="128852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3593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14546CA-5BD7-C195-39A9-83DBE9D5E868}"/>
              </a:ext>
            </a:extLst>
          </p:cNvPr>
          <p:cNvSpPr>
            <a:spLocks noGrp="1"/>
          </p:cNvSpPr>
          <p:nvPr>
            <p:ph type="body" idx="10"/>
          </p:nvPr>
        </p:nvSpPr>
        <p:spPr/>
        <p:txBody>
          <a:bodyPr vert="horz" lIns="91440" tIns="45720" rIns="91440" bIns="45720" rtlCol="0" anchor="t">
            <a:normAutofit fontScale="40000" lnSpcReduction="20000"/>
          </a:bodyPr>
          <a:lstStyle/>
          <a:p>
            <a:endParaRPr lang="en-US" b="1" i="0">
              <a:latin typeface="Proxima Nova"/>
            </a:endParaRPr>
          </a:p>
          <a:p>
            <a:endParaRPr lang="en-US"/>
          </a:p>
        </p:txBody>
      </p:sp>
      <p:sp>
        <p:nvSpPr>
          <p:cNvPr id="5" name="Title 4">
            <a:extLst>
              <a:ext uri="{FF2B5EF4-FFF2-40B4-BE49-F238E27FC236}">
                <a16:creationId xmlns:a16="http://schemas.microsoft.com/office/drawing/2014/main" id="{9279ED60-F0C9-7F95-4EE7-B35E9FF2E835}"/>
              </a:ext>
            </a:extLst>
          </p:cNvPr>
          <p:cNvSpPr>
            <a:spLocks noGrp="1"/>
          </p:cNvSpPr>
          <p:nvPr>
            <p:ph type="title"/>
          </p:nvPr>
        </p:nvSpPr>
        <p:spPr>
          <a:xfrm>
            <a:off x="806979" y="1711854"/>
            <a:ext cx="10442575" cy="640291"/>
          </a:xfrm>
        </p:spPr>
        <p:txBody>
          <a:bodyPr>
            <a:normAutofit/>
          </a:bodyPr>
          <a:lstStyle/>
          <a:p>
            <a:r>
              <a:rPr lang="en-US">
                <a:solidFill>
                  <a:srgbClr val="F15D22"/>
                </a:solidFill>
                <a:latin typeface="Proxima Nova Extrabold"/>
              </a:rPr>
              <a:t>Principle 3: Intersectional Content </a:t>
            </a:r>
            <a:endParaRPr lang="en-US">
              <a:solidFill>
                <a:srgbClr val="F15D22"/>
              </a:solidFill>
            </a:endParaRPr>
          </a:p>
        </p:txBody>
      </p:sp>
      <p:sp>
        <p:nvSpPr>
          <p:cNvPr id="6" name="Content Placeholder 5">
            <a:extLst>
              <a:ext uri="{FF2B5EF4-FFF2-40B4-BE49-F238E27FC236}">
                <a16:creationId xmlns:a16="http://schemas.microsoft.com/office/drawing/2014/main" id="{2342D4AB-A572-8DC4-85BC-7E7ACC6F3C35}"/>
              </a:ext>
            </a:extLst>
          </p:cNvPr>
          <p:cNvSpPr>
            <a:spLocks noGrp="1"/>
          </p:cNvSpPr>
          <p:nvPr>
            <p:ph idx="1"/>
          </p:nvPr>
        </p:nvSpPr>
        <p:spPr>
          <a:xfrm>
            <a:off x="806980" y="2802639"/>
            <a:ext cx="10442576" cy="3805767"/>
          </a:xfrm>
        </p:spPr>
        <p:txBody>
          <a:bodyPr vert="horz" lIns="91440" tIns="45720" rIns="91440" bIns="45720" rtlCol="0" anchor="t">
            <a:normAutofit/>
          </a:bodyPr>
          <a:lstStyle/>
          <a:p>
            <a:pPr marL="0" indent="0">
              <a:buNone/>
            </a:pPr>
            <a:r>
              <a:rPr lang="en-US">
                <a:latin typeface="Proxima Nova"/>
                <a:cs typeface="Arial"/>
              </a:rPr>
              <a:t>Quality educator preparation is grounded in </a:t>
            </a:r>
            <a:r>
              <a:rPr lang="en-US" b="1" i="1">
                <a:solidFill>
                  <a:srgbClr val="F15D22"/>
                </a:solidFill>
                <a:latin typeface="Proxima Nova"/>
                <a:cs typeface="Arial"/>
              </a:rPr>
              <a:t>Intersectional Content</a:t>
            </a:r>
            <a:r>
              <a:rPr lang="en-US">
                <a:latin typeface="Proxima Nova"/>
                <a:cs typeface="Arial"/>
              </a:rPr>
              <a:t>. Before program completion, candidates demonstrate mastery of content related to learners, learning, the subject matter, content knowledge for teaching, pedagogical knowledge, assessment, and engagement with families and communities. Such knowledge is dynamic, constructed and overlapping.</a:t>
            </a:r>
            <a:endParaRPr lang="en-US"/>
          </a:p>
        </p:txBody>
      </p:sp>
    </p:spTree>
    <p:extLst>
      <p:ext uri="{BB962C8B-B14F-4D97-AF65-F5344CB8AC3E}">
        <p14:creationId xmlns:p14="http://schemas.microsoft.com/office/powerpoint/2010/main" val="185588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fdf9a60ec7_0_0"/>
          <p:cNvSpPr txBox="1">
            <a:spLocks noGrp="1"/>
          </p:cNvSpPr>
          <p:nvPr>
            <p:ph type="title"/>
          </p:nvPr>
        </p:nvSpPr>
        <p:spPr>
          <a:xfrm>
            <a:off x="777434" y="968376"/>
            <a:ext cx="10442700" cy="64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4000"/>
              <a:buFont typeface="Proxima Nova Extrabold"/>
              <a:buNone/>
            </a:pPr>
            <a:r>
              <a:rPr lang="en-US"/>
              <a:t>Intersectional Content </a:t>
            </a:r>
            <a:endParaRPr/>
          </a:p>
        </p:txBody>
      </p:sp>
      <p:sp>
        <p:nvSpPr>
          <p:cNvPr id="305" name="Google Shape;305;g1fdf9a60ec7_0_0"/>
          <p:cNvSpPr txBox="1"/>
          <p:nvPr/>
        </p:nvSpPr>
        <p:spPr>
          <a:xfrm>
            <a:off x="3938650" y="2077400"/>
            <a:ext cx="7778400" cy="34778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2800" b="1">
                <a:latin typeface="Proxima Nova" panose="02000506030000020004" pitchFamily="50" charset="0"/>
                <a:ea typeface="Proxima Nova"/>
                <a:cs typeface="Proxima Nova"/>
                <a:sym typeface="Proxima Nova"/>
              </a:rPr>
              <a:t>A coherent curriculum has vertical, horizontal, subject area, and interdisciplinary coherence.</a:t>
            </a:r>
            <a:r>
              <a:rPr lang="en-US" sz="2800">
                <a:latin typeface="Proxima Nova" panose="02000506030000020004" pitchFamily="50" charset="0"/>
                <a:ea typeface="Proxima Nova"/>
                <a:cs typeface="Proxima Nova"/>
                <a:sym typeface="Proxima Nova"/>
              </a:rPr>
              <a:t> </a:t>
            </a:r>
            <a:endParaRPr sz="2800">
              <a:latin typeface="Proxima Nova" panose="02000506030000020004" pitchFamily="50" charset="0"/>
              <a:ea typeface="Proxima Nova"/>
              <a:cs typeface="Proxima Nova"/>
              <a:sym typeface="Proxima Nova"/>
            </a:endParaRPr>
          </a:p>
          <a:p>
            <a:pPr marL="0" lvl="0" indent="0" algn="l" rtl="0">
              <a:spcBef>
                <a:spcPts val="1200"/>
              </a:spcBef>
              <a:spcAft>
                <a:spcPts val="600"/>
              </a:spcAft>
              <a:buNone/>
            </a:pPr>
            <a:r>
              <a:rPr lang="en-US" sz="2400">
                <a:latin typeface="Proxima Nova" panose="02000506030000020004" pitchFamily="50" charset="0"/>
                <a:ea typeface="Proxima Nova"/>
                <a:cs typeface="Proxima Nova"/>
                <a:sym typeface="Proxima Nova"/>
              </a:rPr>
              <a:t>The EPP and PK-12 partners recognize the importance of continuous improvement and regularly:</a:t>
            </a:r>
            <a:endParaRPr sz="2400">
              <a:latin typeface="Proxima Nova" panose="02000506030000020004" pitchFamily="50" charset="0"/>
              <a:ea typeface="Proxima Nova"/>
              <a:cs typeface="Proxima Nova"/>
              <a:sym typeface="Proxima Nova"/>
            </a:endParaRPr>
          </a:p>
          <a:p>
            <a:pPr marL="977900" lvl="0" indent="-457200" algn="l" rtl="0">
              <a:spcBef>
                <a:spcPts val="0"/>
              </a:spcBef>
              <a:spcAft>
                <a:spcPts val="600"/>
              </a:spcAft>
              <a:buClr>
                <a:srgbClr val="509E2F"/>
              </a:buClr>
              <a:buSzPts val="2600"/>
              <a:buFont typeface="Wingdings" panose="05000000000000000000" pitchFamily="2" charset="2"/>
              <a:buChar char="q"/>
            </a:pPr>
            <a:r>
              <a:rPr lang="en-US" sz="2000">
                <a:latin typeface="Proxima Nova" panose="02000506030000020004" pitchFamily="50" charset="0"/>
                <a:ea typeface="Proxima Nova"/>
                <a:cs typeface="Proxima Nova"/>
                <a:sym typeface="Proxima Nova"/>
              </a:rPr>
              <a:t>Map the literacy curriculum, national standards, and the Science of Reading.</a:t>
            </a:r>
            <a:endParaRPr sz="2000">
              <a:latin typeface="Proxima Nova" panose="02000506030000020004" pitchFamily="50" charset="0"/>
              <a:ea typeface="Proxima Nova"/>
              <a:cs typeface="Proxima Nova"/>
              <a:sym typeface="Proxima Nova"/>
            </a:endParaRPr>
          </a:p>
          <a:p>
            <a:pPr marL="977900" lvl="0" indent="-457200" algn="l" rtl="0">
              <a:spcBef>
                <a:spcPts val="0"/>
              </a:spcBef>
              <a:spcAft>
                <a:spcPts val="600"/>
              </a:spcAft>
              <a:buClr>
                <a:srgbClr val="509E2F"/>
              </a:buClr>
              <a:buSzPts val="2600"/>
              <a:buFont typeface="Wingdings" panose="05000000000000000000" pitchFamily="2" charset="2"/>
              <a:buChar char="q"/>
            </a:pPr>
            <a:r>
              <a:rPr lang="en-US" sz="2000">
                <a:latin typeface="Proxima Nova" panose="02000506030000020004" pitchFamily="50" charset="0"/>
                <a:ea typeface="Proxima Nova"/>
                <a:cs typeface="Proxima Nova"/>
                <a:sym typeface="Proxima Nova"/>
              </a:rPr>
              <a:t>Review standards implementation, assessment tools, and student performance.</a:t>
            </a:r>
            <a:endParaRPr sz="2000">
              <a:latin typeface="Proxima Nova" panose="02000506030000020004" pitchFamily="50" charset="0"/>
              <a:ea typeface="Proxima Nova"/>
              <a:cs typeface="Proxima Nova"/>
              <a:sym typeface="Proxima Nova"/>
            </a:endParaRPr>
          </a:p>
        </p:txBody>
      </p:sp>
      <p:sp>
        <p:nvSpPr>
          <p:cNvPr id="306" name="Google Shape;306;g1fdf9a60ec7_0_0"/>
          <p:cNvSpPr txBox="1"/>
          <p:nvPr/>
        </p:nvSpPr>
        <p:spPr>
          <a:xfrm>
            <a:off x="550004" y="6308725"/>
            <a:ext cx="6802518"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latin typeface="Calibri"/>
                <a:ea typeface="Calibri"/>
                <a:cs typeface="Calibri"/>
                <a:sym typeface="Calibri"/>
              </a:rPr>
              <a:t>The Glossary of Education Reform. </a:t>
            </a:r>
            <a:r>
              <a:rPr lang="en-US" sz="900" i="1">
                <a:solidFill>
                  <a:schemeClr val="dk1"/>
                </a:solidFill>
                <a:latin typeface="Calibri"/>
                <a:ea typeface="Calibri"/>
                <a:cs typeface="Calibri"/>
                <a:sym typeface="Calibri"/>
              </a:rPr>
              <a:t>Curriculum Mapping</a:t>
            </a:r>
            <a:r>
              <a:rPr lang="en-US" sz="900">
                <a:solidFill>
                  <a:schemeClr val="dk1"/>
                </a:solidFill>
                <a:latin typeface="Calibri"/>
                <a:ea typeface="Calibri"/>
                <a:cs typeface="Calibri"/>
                <a:sym typeface="Calibri"/>
              </a:rPr>
              <a:t>. </a:t>
            </a:r>
            <a:r>
              <a:rPr lang="en-US" sz="90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https://www.edglossary.org/curriculum-mapping/</a:t>
            </a:r>
            <a:r>
              <a:rPr lang="en-US" sz="900">
                <a:solidFill>
                  <a:schemeClr val="dk1"/>
                </a:solidFill>
                <a:latin typeface="Calibri"/>
                <a:ea typeface="Calibri"/>
                <a:cs typeface="Calibri"/>
                <a:sym typeface="Calibri"/>
              </a:rPr>
              <a:t> </a:t>
            </a:r>
            <a:endParaRPr/>
          </a:p>
        </p:txBody>
      </p:sp>
      <p:grpSp>
        <p:nvGrpSpPr>
          <p:cNvPr id="307" name="Google Shape;307;g1fdf9a60ec7_0_0"/>
          <p:cNvGrpSpPr/>
          <p:nvPr/>
        </p:nvGrpSpPr>
        <p:grpSpPr>
          <a:xfrm>
            <a:off x="777422" y="2077393"/>
            <a:ext cx="2809848" cy="3110011"/>
            <a:chOff x="1830046" y="1146343"/>
            <a:chExt cx="1827900" cy="2399700"/>
          </a:xfrm>
        </p:grpSpPr>
        <p:sp>
          <p:nvSpPr>
            <p:cNvPr id="308" name="Google Shape;308;g1fdf9a60ec7_0_0"/>
            <p:cNvSpPr/>
            <p:nvPr/>
          </p:nvSpPr>
          <p:spPr>
            <a:xfrm rot="-5400000">
              <a:off x="1544146" y="1432243"/>
              <a:ext cx="2399700" cy="1827900"/>
            </a:xfrm>
            <a:prstGeom prst="rightArrowCallout">
              <a:avLst>
                <a:gd name="adj1" fmla="val 9283"/>
                <a:gd name="adj2" fmla="val 13570"/>
                <a:gd name="adj3" fmla="val 16082"/>
                <a:gd name="adj4" fmla="val 81236"/>
              </a:avLst>
            </a:prstGeom>
            <a:solidFill>
              <a:srgbClr val="509E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 name="Google Shape;309;g1fdf9a60ec7_0_0"/>
            <p:cNvSpPr/>
            <p:nvPr/>
          </p:nvSpPr>
          <p:spPr>
            <a:xfrm flipH="1">
              <a:off x="1918613" y="1686400"/>
              <a:ext cx="1649400" cy="1769700"/>
            </a:xfrm>
            <a:prstGeom prst="snip1Rect">
              <a:avLst>
                <a:gd name="adj" fmla="val 0"/>
              </a:avLst>
            </a:prstGeom>
            <a:solidFill>
              <a:srgbClr val="F15D2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 name="Google Shape;310;g1fdf9a60ec7_0_0"/>
            <p:cNvSpPr txBox="1"/>
            <p:nvPr/>
          </p:nvSpPr>
          <p:spPr>
            <a:xfrm>
              <a:off x="2052463" y="1795520"/>
              <a:ext cx="1383000" cy="1476000"/>
            </a:xfrm>
            <a:prstGeom prst="rect">
              <a:avLst/>
            </a:prstGeom>
            <a:solidFill>
              <a:srgbClr val="4F00A3"/>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b="1">
                  <a:solidFill>
                    <a:schemeClr val="lt1"/>
                  </a:solidFill>
                  <a:latin typeface="Proxima Nova"/>
                  <a:ea typeface="Proxima Nova"/>
                  <a:cs typeface="Proxima Nova"/>
                  <a:sym typeface="Proxima Nova"/>
                </a:rPr>
                <a:t>Coherent, Standards Aligned, Content Knowledge, Use of Knowledge for Teaching</a:t>
              </a:r>
              <a:endParaRPr>
                <a:solidFill>
                  <a:schemeClr val="lt1"/>
                </a:solidFill>
              </a:endParaRPr>
            </a:p>
          </p:txBody>
        </p:sp>
      </p:grpSp>
    </p:spTree>
    <p:extLst>
      <p:ext uri="{BB962C8B-B14F-4D97-AF65-F5344CB8AC3E}">
        <p14:creationId xmlns:p14="http://schemas.microsoft.com/office/powerpoint/2010/main" val="3602958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1eefab3070c_1_614"/>
          <p:cNvSpPr txBox="1">
            <a:spLocks noGrp="1"/>
          </p:cNvSpPr>
          <p:nvPr>
            <p:ph type="title"/>
          </p:nvPr>
        </p:nvSpPr>
        <p:spPr>
          <a:xfrm>
            <a:off x="777434" y="968376"/>
            <a:ext cx="10442700" cy="64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4000"/>
              <a:buFont typeface="Proxima Nova Extrabold"/>
              <a:buNone/>
            </a:pPr>
            <a:r>
              <a:rPr lang="en-US"/>
              <a:t>Intersectional Content </a:t>
            </a:r>
            <a:endParaRPr/>
          </a:p>
        </p:txBody>
      </p:sp>
      <p:sp>
        <p:nvSpPr>
          <p:cNvPr id="316" name="Google Shape;316;g1eefab3070c_1_614"/>
          <p:cNvSpPr txBox="1"/>
          <p:nvPr/>
        </p:nvSpPr>
        <p:spPr>
          <a:xfrm>
            <a:off x="6865650" y="2350275"/>
            <a:ext cx="48045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300"/>
          </a:p>
        </p:txBody>
      </p:sp>
      <p:sp>
        <p:nvSpPr>
          <p:cNvPr id="317" name="Google Shape;317;g1eefab3070c_1_614"/>
          <p:cNvSpPr txBox="1"/>
          <p:nvPr/>
        </p:nvSpPr>
        <p:spPr>
          <a:xfrm>
            <a:off x="3988850" y="1788775"/>
            <a:ext cx="78468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Proxima Nova" panose="02000506030000020004" pitchFamily="50" charset="0"/>
                <a:ea typeface="Calibri"/>
                <a:cs typeface="Calibri"/>
                <a:sym typeface="Calibri"/>
              </a:rPr>
              <a:t>Analyzing the curriculum and making instructional decisions are essential skills for all teachers.</a:t>
            </a:r>
            <a:endParaRPr sz="500" b="1">
              <a:latin typeface="Proxima Nova" panose="02000506030000020004" pitchFamily="50" charset="0"/>
              <a:ea typeface="Calibri"/>
              <a:cs typeface="Calibri"/>
              <a:sym typeface="Calibri"/>
            </a:endParaRPr>
          </a:p>
          <a:p>
            <a:pPr marL="0" lvl="0" indent="0" algn="l" rtl="0">
              <a:spcBef>
                <a:spcPts val="1200"/>
              </a:spcBef>
              <a:spcAft>
                <a:spcPts val="0"/>
              </a:spcAft>
              <a:buNone/>
            </a:pPr>
            <a:r>
              <a:rPr lang="en-US" sz="2200">
                <a:solidFill>
                  <a:schemeClr val="dk2"/>
                </a:solidFill>
                <a:latin typeface="Proxima Nova" panose="02000506030000020004" pitchFamily="50" charset="0"/>
                <a:ea typeface="Calibri"/>
                <a:cs typeface="Calibri"/>
                <a:sym typeface="Calibri"/>
              </a:rPr>
              <a:t>Teachers and Candidates should be able to: </a:t>
            </a:r>
            <a:endParaRPr sz="2200">
              <a:solidFill>
                <a:schemeClr val="dk2"/>
              </a:solidFill>
              <a:latin typeface="Proxima Nova" panose="02000506030000020004" pitchFamily="50" charset="0"/>
              <a:ea typeface="Calibri"/>
              <a:cs typeface="Calibri"/>
              <a:sym typeface="Calibri"/>
            </a:endParaRPr>
          </a:p>
          <a:p>
            <a:pPr marL="889000" lvl="0" indent="-342900" algn="l" rtl="0">
              <a:spcBef>
                <a:spcPts val="1200"/>
              </a:spcBef>
              <a:spcAft>
                <a:spcPts val="0"/>
              </a:spcAft>
              <a:buClr>
                <a:srgbClr val="509E2F"/>
              </a:buClr>
              <a:buSzPts val="2200"/>
              <a:buFont typeface="Wingdings" panose="05000000000000000000" pitchFamily="2" charset="2"/>
              <a:buChar char="q"/>
            </a:pPr>
            <a:r>
              <a:rPr lang="en-US" sz="2200">
                <a:solidFill>
                  <a:schemeClr val="dk2"/>
                </a:solidFill>
                <a:latin typeface="Proxima Nova" panose="02000506030000020004" pitchFamily="50" charset="0"/>
                <a:ea typeface="Calibri"/>
                <a:cs typeface="Calibri"/>
                <a:sym typeface="Calibri"/>
              </a:rPr>
              <a:t>Evaluate specific literacy programs.</a:t>
            </a:r>
            <a:endParaRPr sz="2200">
              <a:solidFill>
                <a:schemeClr val="dk2"/>
              </a:solidFill>
              <a:latin typeface="Proxima Nova" panose="02000506030000020004" pitchFamily="50" charset="0"/>
              <a:ea typeface="Calibri"/>
              <a:cs typeface="Calibri"/>
              <a:sym typeface="Calibri"/>
            </a:endParaRPr>
          </a:p>
          <a:p>
            <a:pPr marL="889000" lvl="0" indent="-342900" algn="l" rtl="0">
              <a:spcBef>
                <a:spcPts val="0"/>
              </a:spcBef>
              <a:spcAft>
                <a:spcPts val="0"/>
              </a:spcAft>
              <a:buClr>
                <a:srgbClr val="509E2F"/>
              </a:buClr>
              <a:buSzPts val="2200"/>
              <a:buFont typeface="Wingdings" panose="05000000000000000000" pitchFamily="2" charset="2"/>
              <a:buChar char="q"/>
            </a:pPr>
            <a:r>
              <a:rPr lang="en-US" sz="2200">
                <a:solidFill>
                  <a:schemeClr val="dk2"/>
                </a:solidFill>
                <a:latin typeface="Proxima Nova" panose="02000506030000020004" pitchFamily="50" charset="0"/>
                <a:ea typeface="Calibri"/>
                <a:cs typeface="Calibri"/>
                <a:sym typeface="Calibri"/>
              </a:rPr>
              <a:t>Seek alternatives or additions to programs and materials if materials are not high-quality and do not align with SOR research and theories.</a:t>
            </a:r>
            <a:endParaRPr sz="2200">
              <a:solidFill>
                <a:schemeClr val="dk2"/>
              </a:solidFill>
              <a:latin typeface="Proxima Nova" panose="02000506030000020004" pitchFamily="50" charset="0"/>
              <a:ea typeface="Calibri"/>
              <a:cs typeface="Calibri"/>
              <a:sym typeface="Calibri"/>
            </a:endParaRPr>
          </a:p>
          <a:p>
            <a:pPr marL="889000" lvl="0" indent="-342900" algn="l" rtl="0">
              <a:spcBef>
                <a:spcPts val="0"/>
              </a:spcBef>
              <a:spcAft>
                <a:spcPts val="0"/>
              </a:spcAft>
              <a:buClr>
                <a:srgbClr val="509E2F"/>
              </a:buClr>
              <a:buSzPts val="2200"/>
              <a:buFont typeface="Wingdings" panose="05000000000000000000" pitchFamily="2" charset="2"/>
              <a:buChar char="q"/>
            </a:pPr>
            <a:r>
              <a:rPr lang="en-US" sz="2200">
                <a:solidFill>
                  <a:schemeClr val="dk2"/>
                </a:solidFill>
                <a:latin typeface="Proxima Nova" panose="02000506030000020004" pitchFamily="50" charset="0"/>
                <a:ea typeface="Calibri"/>
                <a:cs typeface="Calibri"/>
                <a:sym typeface="Calibri"/>
              </a:rPr>
              <a:t>Advocate for change in literacy programs,  materials, and assessments.</a:t>
            </a:r>
            <a:endParaRPr sz="2200">
              <a:solidFill>
                <a:schemeClr val="dk2"/>
              </a:solidFill>
              <a:latin typeface="Proxima Nova" panose="02000506030000020004" pitchFamily="50" charset="0"/>
              <a:ea typeface="Calibri"/>
              <a:cs typeface="Calibri"/>
              <a:sym typeface="Calibri"/>
            </a:endParaRPr>
          </a:p>
          <a:p>
            <a:pPr marL="889000" lvl="0" indent="-342900" algn="l" rtl="0">
              <a:spcBef>
                <a:spcPts val="0"/>
              </a:spcBef>
              <a:spcAft>
                <a:spcPts val="0"/>
              </a:spcAft>
              <a:buClr>
                <a:srgbClr val="509E2F"/>
              </a:buClr>
              <a:buSzPts val="2200"/>
              <a:buFont typeface="Wingdings" panose="05000000000000000000" pitchFamily="2" charset="2"/>
              <a:buChar char="q"/>
            </a:pPr>
            <a:r>
              <a:rPr lang="en-US" sz="2200">
                <a:solidFill>
                  <a:schemeClr val="dk2"/>
                </a:solidFill>
                <a:latin typeface="Proxima Nova" panose="02000506030000020004" pitchFamily="50" charset="0"/>
                <a:ea typeface="Calibri"/>
                <a:cs typeface="Calibri"/>
                <a:sym typeface="Calibri"/>
              </a:rPr>
              <a:t>Share literacy content and pedagogy with all stakeholders, including parents.</a:t>
            </a:r>
            <a:endParaRPr sz="2200">
              <a:solidFill>
                <a:schemeClr val="dk2"/>
              </a:solidFill>
              <a:latin typeface="Proxima Nova" panose="02000506030000020004" pitchFamily="50" charset="0"/>
              <a:ea typeface="Calibri"/>
              <a:cs typeface="Calibri"/>
              <a:sym typeface="Calibri"/>
            </a:endParaRPr>
          </a:p>
        </p:txBody>
      </p:sp>
      <p:sp>
        <p:nvSpPr>
          <p:cNvPr id="318" name="Google Shape;318;g1eefab3070c_1_614"/>
          <p:cNvSpPr txBox="1"/>
          <p:nvPr/>
        </p:nvSpPr>
        <p:spPr>
          <a:xfrm>
            <a:off x="4843315" y="6037075"/>
            <a:ext cx="62850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chemeClr val="dk1"/>
                </a:solidFill>
                <a:latin typeface="Proxima Nova" panose="02000506030000020004" pitchFamily="50" charset="0"/>
                <a:ea typeface="Calibri"/>
                <a:cs typeface="Calibri"/>
                <a:sym typeface="Calibri"/>
              </a:rPr>
              <a:t>Steiner, D., Magee, J., Jensen, B., &amp; Button, J. (2018).</a:t>
            </a:r>
            <a:endParaRPr sz="900">
              <a:solidFill>
                <a:schemeClr val="dk1"/>
              </a:solidFill>
              <a:latin typeface="Proxima Nova" panose="02000506030000020004" pitchFamily="50" charset="0"/>
              <a:ea typeface="Calibri"/>
              <a:cs typeface="Calibri"/>
              <a:sym typeface="Calibri"/>
            </a:endParaRPr>
          </a:p>
        </p:txBody>
      </p:sp>
      <p:sp>
        <p:nvSpPr>
          <p:cNvPr id="319" name="Google Shape;319;g1eefab3070c_1_614"/>
          <p:cNvSpPr/>
          <p:nvPr/>
        </p:nvSpPr>
        <p:spPr>
          <a:xfrm rot="5400000">
            <a:off x="627284" y="2390377"/>
            <a:ext cx="3110100" cy="2809800"/>
          </a:xfrm>
          <a:prstGeom prst="rightArrowCallout">
            <a:avLst>
              <a:gd name="adj1" fmla="val 9283"/>
              <a:gd name="adj2" fmla="val 13570"/>
              <a:gd name="adj3" fmla="val 16082"/>
              <a:gd name="adj4" fmla="val 81236"/>
            </a:avLst>
          </a:prstGeom>
          <a:solidFill>
            <a:srgbClr val="F15D2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 name="Google Shape;320;g1eefab3070c_1_614"/>
          <p:cNvSpPr/>
          <p:nvPr/>
        </p:nvSpPr>
        <p:spPr>
          <a:xfrm rot="10800000" flipH="1">
            <a:off x="914508" y="2376624"/>
            <a:ext cx="2535600" cy="2293500"/>
          </a:xfrm>
          <a:prstGeom prst="snip1Rect">
            <a:avLst>
              <a:gd name="adj" fmla="val 0"/>
            </a:avLst>
          </a:prstGeom>
          <a:solidFill>
            <a:srgbClr val="4F00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 name="Google Shape;321;g1eefab3070c_1_614"/>
          <p:cNvSpPr txBox="1"/>
          <p:nvPr/>
        </p:nvSpPr>
        <p:spPr>
          <a:xfrm>
            <a:off x="1119414" y="2566983"/>
            <a:ext cx="2125800" cy="1912800"/>
          </a:xfrm>
          <a:prstGeom prst="rect">
            <a:avLst/>
          </a:prstGeom>
          <a:solidFill>
            <a:srgbClr val="509E2F"/>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sz="2400" b="1">
                <a:solidFill>
                  <a:schemeClr val="lt1"/>
                </a:solidFill>
                <a:latin typeface="Proxima Nova"/>
                <a:ea typeface="Proxima Nova"/>
                <a:cs typeface="Proxima Nova"/>
                <a:sym typeface="Proxima Nova"/>
              </a:rPr>
              <a:t>Curriculum Literacy</a:t>
            </a:r>
            <a:endParaRPr sz="2400">
              <a:solidFill>
                <a:schemeClr val="lt1"/>
              </a:solidFill>
            </a:endParaRPr>
          </a:p>
        </p:txBody>
      </p:sp>
    </p:spTree>
    <p:extLst>
      <p:ext uri="{BB962C8B-B14F-4D97-AF65-F5344CB8AC3E}">
        <p14:creationId xmlns:p14="http://schemas.microsoft.com/office/powerpoint/2010/main" val="3820731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eefab3070c_1_633"/>
          <p:cNvSpPr txBox="1">
            <a:spLocks noGrp="1"/>
          </p:cNvSpPr>
          <p:nvPr>
            <p:ph type="title"/>
          </p:nvPr>
        </p:nvSpPr>
        <p:spPr>
          <a:xfrm>
            <a:off x="777434" y="968376"/>
            <a:ext cx="10442700" cy="64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4000"/>
              <a:buFont typeface="Proxima Nova Extrabold"/>
              <a:buNone/>
            </a:pPr>
            <a:r>
              <a:rPr lang="en-US"/>
              <a:t>Intersectional Content </a:t>
            </a:r>
            <a:endParaRPr/>
          </a:p>
        </p:txBody>
      </p:sp>
      <p:sp>
        <p:nvSpPr>
          <p:cNvPr id="327" name="Google Shape;327;g1eefab3070c_1_633"/>
          <p:cNvSpPr txBox="1"/>
          <p:nvPr/>
        </p:nvSpPr>
        <p:spPr>
          <a:xfrm>
            <a:off x="4767106" y="5928941"/>
            <a:ext cx="42498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900">
                <a:solidFill>
                  <a:schemeClr val="dk1"/>
                </a:solidFill>
                <a:latin typeface="Proxima Nova" panose="02000506030000020004" pitchFamily="50" charset="0"/>
                <a:ea typeface="Calibri"/>
                <a:cs typeface="Calibri"/>
                <a:sym typeface="Calibri"/>
              </a:rPr>
              <a:t> Liu, P. (2022)</a:t>
            </a:r>
            <a:endParaRPr>
              <a:latin typeface="Proxima Nova" panose="02000506030000020004" pitchFamily="50" charset="0"/>
              <a:ea typeface="Proxima Nova"/>
              <a:cs typeface="Proxima Nova"/>
              <a:sym typeface="Proxima Nova"/>
            </a:endParaRPr>
          </a:p>
        </p:txBody>
      </p:sp>
      <p:sp>
        <p:nvSpPr>
          <p:cNvPr id="328" name="Google Shape;328;g1eefab3070c_1_633"/>
          <p:cNvSpPr txBox="1"/>
          <p:nvPr/>
        </p:nvSpPr>
        <p:spPr>
          <a:xfrm>
            <a:off x="3879250" y="1874000"/>
            <a:ext cx="7936800" cy="4216509"/>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en-US" sz="2000" b="1">
                <a:latin typeface="Proxima Nova" panose="02000506030000020004" pitchFamily="50" charset="0"/>
                <a:ea typeface="Calibri"/>
                <a:cs typeface="Calibri"/>
                <a:sym typeface="Calibri"/>
              </a:rPr>
              <a:t>“To provide the best support to school children, student teachers [and </a:t>
            </a:r>
            <a:r>
              <a:rPr lang="en-US" sz="2000" b="1" err="1">
                <a:latin typeface="Proxima Nova" panose="02000506030000020004" pitchFamily="50" charset="0"/>
                <a:ea typeface="Calibri"/>
                <a:cs typeface="Calibri"/>
                <a:sym typeface="Calibri"/>
              </a:rPr>
              <a:t>inservice</a:t>
            </a:r>
            <a:r>
              <a:rPr lang="en-US" sz="2000" b="1">
                <a:latin typeface="Proxima Nova" panose="02000506030000020004" pitchFamily="50" charset="0"/>
                <a:ea typeface="Calibri"/>
                <a:cs typeface="Calibri"/>
                <a:sym typeface="Calibri"/>
              </a:rPr>
              <a:t> teachers] must think critically about their practice as an individual and in interaction with others in a learning community…and develop abilities to resolve issues” </a:t>
            </a:r>
            <a:r>
              <a:rPr lang="en-US" sz="2000">
                <a:latin typeface="Proxima Nova" panose="02000506030000020004" pitchFamily="50" charset="0"/>
                <a:ea typeface="Calibri"/>
                <a:cs typeface="Calibri"/>
                <a:sym typeface="Calibri"/>
              </a:rPr>
              <a:t>(p.80).</a:t>
            </a:r>
          </a:p>
          <a:p>
            <a:pPr>
              <a:buClr>
                <a:schemeClr val="dk1"/>
              </a:buClr>
              <a:buSzPts val="1100"/>
            </a:pPr>
            <a:endParaRPr lang="en-US" sz="2200">
              <a:latin typeface="Proxima Nova" panose="02000506030000020004" pitchFamily="50" charset="0"/>
              <a:ea typeface="Calibri"/>
              <a:cs typeface="Calibri"/>
              <a:sym typeface="Calibri"/>
            </a:endParaRPr>
          </a:p>
          <a:p>
            <a:pPr marL="0" lvl="0" indent="0" algn="l" rtl="0">
              <a:spcBef>
                <a:spcPts val="0"/>
              </a:spcBef>
              <a:spcAft>
                <a:spcPts val="0"/>
              </a:spcAft>
              <a:buClr>
                <a:schemeClr val="dk1"/>
              </a:buClr>
              <a:buSzPts val="1100"/>
              <a:buFont typeface="Arial"/>
              <a:buNone/>
            </a:pPr>
            <a:r>
              <a:rPr lang="en-US">
                <a:latin typeface="Proxima Nova" panose="02000506030000020004" pitchFamily="50" charset="0"/>
                <a:ea typeface="Proxima Nova"/>
                <a:cs typeface="Proxima Nova"/>
                <a:sym typeface="Proxima Nova"/>
              </a:rPr>
              <a:t>The EPP and District fosters equity and asset-based literacy practices and in-service teachers and candidates:</a:t>
            </a:r>
            <a:endParaRPr>
              <a:latin typeface="Proxima Nova" panose="02000506030000020004" pitchFamily="50" charset="0"/>
              <a:ea typeface="Proxima Nova"/>
              <a:cs typeface="Proxima Nova"/>
              <a:sym typeface="Proxima Nova"/>
            </a:endParaRPr>
          </a:p>
          <a:p>
            <a:pPr marL="901700" lvl="0" indent="-342900" algn="l" rtl="0">
              <a:spcBef>
                <a:spcPts val="0"/>
              </a:spcBef>
              <a:spcAft>
                <a:spcPts val="0"/>
              </a:spcAft>
              <a:buClr>
                <a:srgbClr val="509E2F"/>
              </a:buClr>
              <a:buSzPts val="2000"/>
              <a:buFont typeface="Wingdings" panose="05000000000000000000" pitchFamily="2" charset="2"/>
              <a:buChar char="q"/>
            </a:pPr>
            <a:r>
              <a:rPr lang="en-US" sz="2000">
                <a:latin typeface="Proxima Nova" panose="02000506030000020004" pitchFamily="50" charset="0"/>
                <a:ea typeface="Proxima Nova"/>
                <a:cs typeface="Proxima Nova"/>
                <a:sym typeface="Proxima Nova"/>
              </a:rPr>
              <a:t>Articulate the role of bias, inequities, power, and privilege in the literacy classroom. </a:t>
            </a:r>
            <a:endParaRPr sz="2000">
              <a:latin typeface="Proxima Nova" panose="02000506030000020004" pitchFamily="50" charset="0"/>
              <a:ea typeface="Proxima Nova"/>
              <a:cs typeface="Proxima Nova"/>
              <a:sym typeface="Proxima Nova"/>
            </a:endParaRPr>
          </a:p>
          <a:p>
            <a:pPr marL="901700" lvl="0" indent="-342900" algn="l" rtl="0">
              <a:spcBef>
                <a:spcPts val="0"/>
              </a:spcBef>
              <a:spcAft>
                <a:spcPts val="0"/>
              </a:spcAft>
              <a:buClr>
                <a:srgbClr val="509E2F"/>
              </a:buClr>
              <a:buSzPts val="2000"/>
              <a:buFont typeface="Wingdings" panose="05000000000000000000" pitchFamily="2" charset="2"/>
              <a:buChar char="q"/>
            </a:pPr>
            <a:r>
              <a:rPr lang="en-US" sz="2000">
                <a:latin typeface="Proxima Nova" panose="02000506030000020004" pitchFamily="50" charset="0"/>
                <a:ea typeface="Proxima Nova"/>
                <a:cs typeface="Proxima Nova"/>
                <a:sym typeface="Proxima Nova"/>
              </a:rPr>
              <a:t>Evaluate resources, strategies, and patterns of discourse for contribution to diversity, equity, and inclusion  in literacy.</a:t>
            </a:r>
            <a:endParaRPr sz="2000">
              <a:latin typeface="Proxima Nova" panose="02000506030000020004" pitchFamily="50" charset="0"/>
              <a:ea typeface="Proxima Nova"/>
              <a:cs typeface="Proxima Nova"/>
              <a:sym typeface="Proxima Nova"/>
            </a:endParaRPr>
          </a:p>
          <a:p>
            <a:pPr marL="901700" lvl="0" indent="-342900" algn="l" rtl="0">
              <a:spcBef>
                <a:spcPts val="0"/>
              </a:spcBef>
              <a:spcAft>
                <a:spcPts val="0"/>
              </a:spcAft>
              <a:buClr>
                <a:srgbClr val="509E2F"/>
              </a:buClr>
              <a:buSzPts val="2000"/>
              <a:buFont typeface="Wingdings" panose="05000000000000000000" pitchFamily="2" charset="2"/>
              <a:buChar char="q"/>
            </a:pPr>
            <a:r>
              <a:rPr lang="en-US" sz="2000">
                <a:latin typeface="Proxima Nova" panose="02000506030000020004" pitchFamily="50" charset="0"/>
                <a:ea typeface="Proxima Nova"/>
                <a:cs typeface="Proxima Nova"/>
                <a:sym typeface="Proxima Nova"/>
              </a:rPr>
              <a:t>Select and defend asset-based literacy assignments, activities, and materials based on DEI.</a:t>
            </a:r>
            <a:endParaRPr sz="2000">
              <a:latin typeface="Proxima Nova" panose="02000506030000020004" pitchFamily="50" charset="0"/>
              <a:ea typeface="Proxima Nova"/>
              <a:cs typeface="Proxima Nova"/>
              <a:sym typeface="Proxima Nova"/>
            </a:endParaRPr>
          </a:p>
        </p:txBody>
      </p:sp>
      <p:grpSp>
        <p:nvGrpSpPr>
          <p:cNvPr id="329" name="Google Shape;329;g1eefab3070c_1_633"/>
          <p:cNvGrpSpPr/>
          <p:nvPr/>
        </p:nvGrpSpPr>
        <p:grpSpPr>
          <a:xfrm>
            <a:off x="777422" y="1873993"/>
            <a:ext cx="2809848" cy="3110011"/>
            <a:chOff x="1830046" y="1146343"/>
            <a:chExt cx="1827900" cy="2399700"/>
          </a:xfrm>
        </p:grpSpPr>
        <p:sp>
          <p:nvSpPr>
            <p:cNvPr id="330" name="Google Shape;330;g1eefab3070c_1_633"/>
            <p:cNvSpPr/>
            <p:nvPr/>
          </p:nvSpPr>
          <p:spPr>
            <a:xfrm rot="-5400000">
              <a:off x="1544146" y="1432243"/>
              <a:ext cx="2399700" cy="1827900"/>
            </a:xfrm>
            <a:prstGeom prst="rightArrowCallout">
              <a:avLst>
                <a:gd name="adj1" fmla="val 9283"/>
                <a:gd name="adj2" fmla="val 13570"/>
                <a:gd name="adj3" fmla="val 16082"/>
                <a:gd name="adj4" fmla="val 81236"/>
              </a:avLst>
            </a:prstGeom>
            <a:solidFill>
              <a:srgbClr val="4F00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 name="Google Shape;331;g1eefab3070c_1_633"/>
            <p:cNvSpPr/>
            <p:nvPr/>
          </p:nvSpPr>
          <p:spPr>
            <a:xfrm flipH="1">
              <a:off x="1918613" y="1686400"/>
              <a:ext cx="1649400" cy="1769700"/>
            </a:xfrm>
            <a:prstGeom prst="snip1Rect">
              <a:avLst>
                <a:gd name="adj" fmla="val 0"/>
              </a:avLst>
            </a:prstGeom>
            <a:solidFill>
              <a:srgbClr val="509E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 name="Google Shape;332;g1eefab3070c_1_633"/>
            <p:cNvSpPr txBox="1"/>
            <p:nvPr/>
          </p:nvSpPr>
          <p:spPr>
            <a:xfrm>
              <a:off x="2052463" y="1795520"/>
              <a:ext cx="1383000" cy="1476000"/>
            </a:xfrm>
            <a:prstGeom prst="rect">
              <a:avLst/>
            </a:prstGeom>
            <a:solidFill>
              <a:srgbClr val="F15D22"/>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sz="2400" b="1">
                  <a:solidFill>
                    <a:schemeClr val="lt1"/>
                  </a:solidFill>
                  <a:latin typeface="Proxima Nova"/>
                  <a:ea typeface="Proxima Nova"/>
                  <a:cs typeface="Proxima Nova"/>
                  <a:sym typeface="Proxima Nova"/>
                </a:rPr>
                <a:t>Cultivates a Critical Orientation</a:t>
              </a:r>
              <a:endParaRPr sz="2400">
                <a:solidFill>
                  <a:schemeClr val="lt1"/>
                </a:solidFill>
              </a:endParaRPr>
            </a:p>
          </p:txBody>
        </p:sp>
      </p:grpSp>
    </p:spTree>
    <p:extLst>
      <p:ext uri="{BB962C8B-B14F-4D97-AF65-F5344CB8AC3E}">
        <p14:creationId xmlns:p14="http://schemas.microsoft.com/office/powerpoint/2010/main" val="965468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g1fdf9a60ec7_0_12"/>
          <p:cNvPicPr preferRelativeResize="0"/>
          <p:nvPr/>
        </p:nvPicPr>
        <p:blipFill>
          <a:blip r:embed="rId3">
            <a:alphaModFix/>
          </a:blip>
          <a:stretch>
            <a:fillRect/>
          </a:stretch>
        </p:blipFill>
        <p:spPr>
          <a:xfrm rot="-1002373">
            <a:off x="10539149" y="1512976"/>
            <a:ext cx="1254403" cy="1254400"/>
          </a:xfrm>
          <a:prstGeom prst="rect">
            <a:avLst/>
          </a:prstGeom>
          <a:noFill/>
          <a:ln>
            <a:noFill/>
          </a:ln>
        </p:spPr>
      </p:pic>
      <p:sp>
        <p:nvSpPr>
          <p:cNvPr id="338" name="Google Shape;338;g1fdf9a60ec7_0_12"/>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4000"/>
              <a:buFont typeface="Proxima Nova Extrabold"/>
              <a:buNone/>
            </a:pPr>
            <a:r>
              <a:rPr lang="en-US"/>
              <a:t>Intersectional Content </a:t>
            </a:r>
            <a:endParaRPr/>
          </a:p>
        </p:txBody>
      </p:sp>
      <p:sp>
        <p:nvSpPr>
          <p:cNvPr id="339" name="Google Shape;339;g1fdf9a60ec7_0_12"/>
          <p:cNvSpPr txBox="1">
            <a:spLocks noGrp="1"/>
          </p:cNvSpPr>
          <p:nvPr>
            <p:ph type="body" idx="1"/>
          </p:nvPr>
        </p:nvSpPr>
        <p:spPr>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SzPct val="90000"/>
              <a:buFont typeface="Arial"/>
              <a:buNone/>
            </a:pPr>
            <a:r>
              <a:rPr lang="en-US" sz="3200" b="1">
                <a:solidFill>
                  <a:srgbClr val="4F00A3"/>
                </a:solidFill>
              </a:rPr>
              <a:t>Objective:</a:t>
            </a:r>
            <a:r>
              <a:rPr lang="en-US" sz="3200"/>
              <a:t> Participants will identify possible missing “pieces of a puzzle” by identifying  </a:t>
            </a:r>
            <a:endParaRPr sz="3200"/>
          </a:p>
          <a:p>
            <a:pPr marL="0" lvl="0" indent="0" algn="l" rtl="0">
              <a:lnSpc>
                <a:spcPct val="120000"/>
              </a:lnSpc>
              <a:spcBef>
                <a:spcPts val="0"/>
              </a:spcBef>
              <a:spcAft>
                <a:spcPts val="0"/>
              </a:spcAft>
              <a:buSzPct val="90000"/>
              <a:buFont typeface="Arial"/>
              <a:buNone/>
            </a:pPr>
            <a:r>
              <a:rPr lang="en-US" sz="3200"/>
              <a:t>indicators of the intersectional content area that may not be considered in the scenario.</a:t>
            </a:r>
            <a:endParaRPr sz="3200"/>
          </a:p>
          <a:p>
            <a:pPr marL="342900" lvl="0" indent="-160020" algn="l" rtl="0">
              <a:lnSpc>
                <a:spcPct val="120000"/>
              </a:lnSpc>
              <a:spcBef>
                <a:spcPts val="0"/>
              </a:spcBef>
              <a:spcAft>
                <a:spcPts val="0"/>
              </a:spcAft>
              <a:buSzPct val="205714"/>
              <a:buFont typeface="Arial"/>
              <a:buNone/>
            </a:pPr>
            <a:endParaRPr sz="1400"/>
          </a:p>
          <a:p>
            <a:pPr marL="0" lvl="0" indent="0" algn="l" rtl="0">
              <a:lnSpc>
                <a:spcPct val="120000"/>
              </a:lnSpc>
              <a:spcBef>
                <a:spcPts val="0"/>
              </a:spcBef>
              <a:spcAft>
                <a:spcPts val="0"/>
              </a:spcAft>
              <a:buSzPct val="102857"/>
              <a:buFont typeface="Arial"/>
              <a:buNone/>
            </a:pPr>
            <a:r>
              <a:rPr lang="en-US" sz="2800" b="1">
                <a:solidFill>
                  <a:srgbClr val="4F00A3"/>
                </a:solidFill>
              </a:rPr>
              <a:t>Tool: </a:t>
            </a:r>
            <a:r>
              <a:rPr lang="en-US" sz="2800"/>
              <a:t>Intersectional Content Rubric</a:t>
            </a:r>
            <a:endParaRPr sz="2800"/>
          </a:p>
          <a:p>
            <a:pPr marL="0" lvl="0" indent="0" algn="l" rtl="0">
              <a:lnSpc>
                <a:spcPct val="120000"/>
              </a:lnSpc>
              <a:spcBef>
                <a:spcPts val="0"/>
              </a:spcBef>
              <a:spcAft>
                <a:spcPts val="0"/>
              </a:spcAft>
              <a:buNone/>
            </a:pPr>
            <a:endParaRPr sz="1457"/>
          </a:p>
          <a:p>
            <a:pPr marL="0" lvl="0" indent="0" algn="l" rtl="0">
              <a:lnSpc>
                <a:spcPct val="120000"/>
              </a:lnSpc>
              <a:spcBef>
                <a:spcPts val="0"/>
              </a:spcBef>
              <a:spcAft>
                <a:spcPts val="0"/>
              </a:spcAft>
              <a:buNone/>
            </a:pPr>
            <a:r>
              <a:rPr lang="en-US" sz="2800" b="1">
                <a:solidFill>
                  <a:srgbClr val="4F00A3"/>
                </a:solidFill>
              </a:rPr>
              <a:t>Scenario: </a:t>
            </a:r>
            <a:r>
              <a:rPr lang="en-US" sz="2800"/>
              <a:t>A teacher candidate developed a series of lessons to teach comprehension. She followed the district curriculum program and the teacher educator’s strategies for teaching reading. Although the teacher used the second-grade curriculum and student data to determine lesson content, over 80% of her students did not meet benchmark on the district comprehension assessment.</a:t>
            </a:r>
            <a:endParaRPr sz="2800"/>
          </a:p>
          <a:p>
            <a:pPr marL="0" lvl="0" indent="0" algn="l" rtl="0">
              <a:lnSpc>
                <a:spcPct val="120000"/>
              </a:lnSpc>
              <a:spcBef>
                <a:spcPts val="0"/>
              </a:spcBef>
              <a:spcAft>
                <a:spcPts val="0"/>
              </a:spcAft>
              <a:buNone/>
            </a:pPr>
            <a:endParaRPr sz="2800"/>
          </a:p>
          <a:p>
            <a:pPr marL="0" lvl="0" indent="0" algn="l" rtl="0">
              <a:lnSpc>
                <a:spcPct val="120000"/>
              </a:lnSpc>
              <a:spcBef>
                <a:spcPts val="0"/>
              </a:spcBef>
              <a:spcAft>
                <a:spcPts val="0"/>
              </a:spcAft>
              <a:buNone/>
            </a:pPr>
            <a:r>
              <a:rPr lang="en-US" sz="2800"/>
              <a:t>In the weekly seminar, the teacher candidate expresses concern about her teaching effectiveness. What pieces of intersectional content must the EPP and School/District consider as they strive to continue developing the teacher candidate’s literacy understanding?</a:t>
            </a:r>
            <a:endParaRPr sz="2800"/>
          </a:p>
        </p:txBody>
      </p:sp>
      <p:sp>
        <p:nvSpPr>
          <p:cNvPr id="340" name="Google Shape;340;g1fdf9a60ec7_0_12"/>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3360"/>
              <a:buNone/>
            </a:pPr>
            <a:r>
              <a:rPr lang="en-US" sz="2500" b="1">
                <a:solidFill>
                  <a:srgbClr val="F15D22"/>
                </a:solidFill>
              </a:rPr>
              <a:t>The Missing Pieces Activity  </a:t>
            </a:r>
            <a:endParaRPr sz="2500" b="1">
              <a:solidFill>
                <a:srgbClr val="F15D22"/>
              </a:solidFill>
            </a:endParaRPr>
          </a:p>
        </p:txBody>
      </p:sp>
    </p:spTree>
    <p:extLst>
      <p:ext uri="{BB962C8B-B14F-4D97-AF65-F5344CB8AC3E}">
        <p14:creationId xmlns:p14="http://schemas.microsoft.com/office/powerpoint/2010/main" val="471932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033d4e6886_0_0"/>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4000"/>
              <a:buFont typeface="Proxima Nova Extrabold"/>
              <a:buNone/>
            </a:pPr>
            <a:r>
              <a:rPr lang="en-US"/>
              <a:t>Intersectional Content </a:t>
            </a:r>
            <a:endParaRPr/>
          </a:p>
        </p:txBody>
      </p:sp>
      <p:sp>
        <p:nvSpPr>
          <p:cNvPr id="348" name="Google Shape;348;g2033d4e6886_0_0"/>
          <p:cNvSpPr txBox="1">
            <a:spLocks noGrp="1"/>
          </p:cNvSpPr>
          <p:nvPr>
            <p:ph type="body" idx="1"/>
          </p:nvPr>
        </p:nvSpPr>
        <p:spPr>
          <a:xfrm>
            <a:off x="874713" y="2125979"/>
            <a:ext cx="5415307" cy="3931921"/>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1368"/>
              <a:buFont typeface="Arial"/>
              <a:buNone/>
            </a:pPr>
            <a:r>
              <a:rPr lang="en-US" sz="2420" b="1">
                <a:solidFill>
                  <a:srgbClr val="4F00A3"/>
                </a:solidFill>
              </a:rPr>
              <a:t>Objective</a:t>
            </a:r>
            <a:r>
              <a:rPr lang="en-US" sz="2420"/>
              <a:t>: Participants will identify possible missing “pieces of a puzzle” by identifying indicators of the intersectional content area that the EPP/School/District might consider while addressing the issues outlined in the scenario.</a:t>
            </a:r>
            <a:endParaRPr sz="2230"/>
          </a:p>
          <a:p>
            <a:pPr marL="914400" lvl="0" indent="-370205" algn="l" rtl="0">
              <a:lnSpc>
                <a:spcPct val="120000"/>
              </a:lnSpc>
              <a:spcBef>
                <a:spcPts val="0"/>
              </a:spcBef>
              <a:spcAft>
                <a:spcPts val="0"/>
              </a:spcAft>
              <a:buSzPts val="2230"/>
              <a:buAutoNum type="arabicPeriod"/>
            </a:pPr>
            <a:r>
              <a:rPr lang="en-US" sz="2230"/>
              <a:t>Share 4 considerations.</a:t>
            </a:r>
            <a:endParaRPr sz="2230"/>
          </a:p>
          <a:p>
            <a:pPr marL="914400" lvl="0" indent="-370205" algn="l" rtl="0">
              <a:lnSpc>
                <a:spcPct val="120000"/>
              </a:lnSpc>
              <a:spcBef>
                <a:spcPts val="0"/>
              </a:spcBef>
              <a:spcAft>
                <a:spcPts val="0"/>
              </a:spcAft>
              <a:buSzPts val="2230"/>
              <a:buAutoNum type="arabicPeriod"/>
            </a:pPr>
            <a:r>
              <a:rPr lang="en-US" sz="2230"/>
              <a:t>Be prepared to share the “why.”</a:t>
            </a:r>
            <a:endParaRPr sz="2230"/>
          </a:p>
        </p:txBody>
      </p:sp>
      <p:sp>
        <p:nvSpPr>
          <p:cNvPr id="346" name="Google Shape;346;g2033d4e6886_0_0"/>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3360"/>
              <a:buNone/>
            </a:pPr>
            <a:r>
              <a:rPr lang="en-US" sz="2500" b="1">
                <a:solidFill>
                  <a:srgbClr val="F15D22"/>
                </a:solidFill>
              </a:rPr>
              <a:t>The Missing Pieces Activity  </a:t>
            </a:r>
            <a:endParaRPr sz="2500" b="1">
              <a:solidFill>
                <a:srgbClr val="F15D22"/>
              </a:solidFill>
            </a:endParaRPr>
          </a:p>
        </p:txBody>
      </p:sp>
      <p:pic>
        <p:nvPicPr>
          <p:cNvPr id="347" name="Google Shape;347;g2033d4e6886_0_0"/>
          <p:cNvPicPr preferRelativeResize="0"/>
          <p:nvPr/>
        </p:nvPicPr>
        <p:blipFill>
          <a:blip r:embed="rId3">
            <a:alphaModFix/>
          </a:blip>
          <a:stretch>
            <a:fillRect/>
          </a:stretch>
        </p:blipFill>
        <p:spPr>
          <a:xfrm>
            <a:off x="6583680" y="1532150"/>
            <a:ext cx="4918639" cy="4933196"/>
          </a:xfrm>
          <a:prstGeom prst="rect">
            <a:avLst/>
          </a:prstGeom>
          <a:noFill/>
          <a:ln>
            <a:noFill/>
          </a:ln>
        </p:spPr>
      </p:pic>
    </p:spTree>
    <p:extLst>
      <p:ext uri="{BB962C8B-B14F-4D97-AF65-F5344CB8AC3E}">
        <p14:creationId xmlns:p14="http://schemas.microsoft.com/office/powerpoint/2010/main" val="2793700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88B6-622D-8800-0103-7BF2584F9530}"/>
              </a:ext>
            </a:extLst>
          </p:cNvPr>
          <p:cNvSpPr>
            <a:spLocks noGrp="1"/>
          </p:cNvSpPr>
          <p:nvPr>
            <p:ph type="title"/>
          </p:nvPr>
        </p:nvSpPr>
        <p:spPr/>
        <p:txBody>
          <a:bodyPr>
            <a:normAutofit/>
          </a:bodyPr>
          <a:lstStyle/>
          <a:p>
            <a:r>
              <a:rPr lang="en-US">
                <a:latin typeface="Proxima Nova Extrabold"/>
              </a:rPr>
              <a:t>Connector  </a:t>
            </a:r>
            <a:endParaRPr lang="en-US"/>
          </a:p>
        </p:txBody>
      </p:sp>
      <p:sp>
        <p:nvSpPr>
          <p:cNvPr id="4" name="Text Placeholder 3">
            <a:extLst>
              <a:ext uri="{FF2B5EF4-FFF2-40B4-BE49-F238E27FC236}">
                <a16:creationId xmlns:a16="http://schemas.microsoft.com/office/drawing/2014/main" id="{8A9DDC0B-868F-C8E2-9C28-800256AE340B}"/>
              </a:ext>
            </a:extLst>
          </p:cNvPr>
          <p:cNvSpPr>
            <a:spLocks noGrp="1"/>
          </p:cNvSpPr>
          <p:nvPr>
            <p:ph type="body" sz="quarter" idx="11"/>
          </p:nvPr>
        </p:nvSpPr>
        <p:spPr>
          <a:xfrm>
            <a:off x="5791201" y="2392119"/>
            <a:ext cx="6268121" cy="3683365"/>
          </a:xfrm>
        </p:spPr>
        <p:txBody>
          <a:bodyPr>
            <a:normAutofit/>
          </a:bodyPr>
          <a:lstStyle/>
          <a:p>
            <a:r>
              <a:rPr lang="en-US" sz="3200" b="1">
                <a:solidFill>
                  <a:srgbClr val="F15D22"/>
                </a:solidFill>
              </a:rPr>
              <a:t>How well can you read emojis?</a:t>
            </a:r>
          </a:p>
          <a:p>
            <a:r>
              <a:rPr lang="en-US" sz="3200" b="1">
                <a:solidFill>
                  <a:srgbClr val="F15D22"/>
                </a:solidFill>
              </a:rPr>
              <a:t> </a:t>
            </a:r>
          </a:p>
        </p:txBody>
      </p:sp>
      <p:pic>
        <p:nvPicPr>
          <p:cNvPr id="11" name="Picture Placeholder 10" descr="Shape&#10;&#10;Description automatically generated">
            <a:extLst>
              <a:ext uri="{FF2B5EF4-FFF2-40B4-BE49-F238E27FC236}">
                <a16:creationId xmlns:a16="http://schemas.microsoft.com/office/drawing/2014/main" id="{3C3B09CC-B15A-30DE-2F14-058D953B6C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2" b="62"/>
          <a:stretch>
            <a:fillRect/>
          </a:stretch>
        </p:blipFill>
        <p:spPr/>
      </p:pic>
      <p:pic>
        <p:nvPicPr>
          <p:cNvPr id="13" name="Picture 12">
            <a:extLst>
              <a:ext uri="{FF2B5EF4-FFF2-40B4-BE49-F238E27FC236}">
                <a16:creationId xmlns:a16="http://schemas.microsoft.com/office/drawing/2014/main" id="{18A287EA-2685-2315-5EB5-8A4A63ECC2D3}"/>
              </a:ext>
            </a:extLst>
          </p:cNvPr>
          <p:cNvPicPr>
            <a:picLocks noChangeAspect="1"/>
          </p:cNvPicPr>
          <p:nvPr/>
        </p:nvPicPr>
        <p:blipFill>
          <a:blip r:embed="rId4"/>
          <a:stretch>
            <a:fillRect/>
          </a:stretch>
        </p:blipFill>
        <p:spPr>
          <a:xfrm>
            <a:off x="5791201" y="3429000"/>
            <a:ext cx="5876925" cy="2066925"/>
          </a:xfrm>
          <a:prstGeom prst="rect">
            <a:avLst/>
          </a:prstGeom>
        </p:spPr>
      </p:pic>
    </p:spTree>
    <p:extLst>
      <p:ext uri="{BB962C8B-B14F-4D97-AF65-F5344CB8AC3E}">
        <p14:creationId xmlns:p14="http://schemas.microsoft.com/office/powerpoint/2010/main" val="274119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D984-320B-E8A7-BCAF-C549BC7D1025}"/>
              </a:ext>
            </a:extLst>
          </p:cNvPr>
          <p:cNvSpPr>
            <a:spLocks noGrp="1"/>
          </p:cNvSpPr>
          <p:nvPr>
            <p:ph type="title"/>
          </p:nvPr>
        </p:nvSpPr>
        <p:spPr>
          <a:xfrm>
            <a:off x="777434" y="1205971"/>
            <a:ext cx="10442575" cy="640291"/>
          </a:xfrm>
        </p:spPr>
        <p:txBody>
          <a:bodyPr>
            <a:normAutofit/>
          </a:bodyPr>
          <a:lstStyle/>
          <a:p>
            <a:r>
              <a:rPr lang="en-US" sz="3000">
                <a:latin typeface="Proxima Nova Extrabold"/>
              </a:rPr>
              <a:t>Sample </a:t>
            </a:r>
            <a:r>
              <a:rPr lang="en" sz="3000">
                <a:latin typeface="Proxima Nova Extrabold"/>
              </a:rPr>
              <a:t>Intersectional Content </a:t>
            </a:r>
            <a:r>
              <a:rPr lang="en-US" sz="3000">
                <a:latin typeface="Proxima Nova Extrabold"/>
              </a:rPr>
              <a:t>Look Fors</a:t>
            </a:r>
            <a:endParaRPr lang="en-US" sz="3000"/>
          </a:p>
        </p:txBody>
      </p:sp>
      <p:sp>
        <p:nvSpPr>
          <p:cNvPr id="3" name="Content Placeholder 2">
            <a:extLst>
              <a:ext uri="{FF2B5EF4-FFF2-40B4-BE49-F238E27FC236}">
                <a16:creationId xmlns:a16="http://schemas.microsoft.com/office/drawing/2014/main" id="{E3E89724-F14D-D6C9-88AB-CBA6394BEC3C}"/>
              </a:ext>
            </a:extLst>
          </p:cNvPr>
          <p:cNvSpPr>
            <a:spLocks noGrp="1"/>
          </p:cNvSpPr>
          <p:nvPr>
            <p:ph idx="1"/>
          </p:nvPr>
        </p:nvSpPr>
        <p:spPr>
          <a:xfrm>
            <a:off x="874713" y="2252133"/>
            <a:ext cx="10442576" cy="4223971"/>
          </a:xfrm>
        </p:spPr>
        <p:txBody>
          <a:bodyPr vert="horz" lIns="91440" tIns="45720" rIns="91440" bIns="45720" rtlCol="0" anchor="t">
            <a:normAutofit fontScale="55000" lnSpcReduction="20000"/>
          </a:bodyPr>
          <a:lstStyle/>
          <a:p>
            <a:pPr marL="342900" indent="-342900">
              <a:buFont typeface="Wingdings" panose="05000000000000000000" pitchFamily="2" charset="2"/>
              <a:buChar char="§"/>
            </a:pPr>
            <a:r>
              <a:rPr lang="en" sz="2500">
                <a:latin typeface="Proxima Nova"/>
              </a:rPr>
              <a:t>The program ensures that practices are aligned with early literacy practices in the field (i.e., Science of Reading, oral language development, evidence-based practices that support multilingual PK-12 students). </a:t>
            </a:r>
            <a:endParaRPr lang="en-US" sz="2500">
              <a:latin typeface="Proxima Nova"/>
            </a:endParaRPr>
          </a:p>
          <a:p>
            <a:pPr marL="342900" indent="-342900">
              <a:buFont typeface="Wingdings" panose="05000000000000000000" pitchFamily="2" charset="2"/>
              <a:buChar char="§"/>
            </a:pPr>
            <a:r>
              <a:rPr lang="en" sz="2500">
                <a:latin typeface="Proxima Nova"/>
              </a:rPr>
              <a:t>The program faculty, PK-12, and other key stakeholders collaboratively develop candidate competencies that encompass skills, literacy and assessment content, and dispositions that candidates must demonstrate upon completion of the program. </a:t>
            </a:r>
            <a:endParaRPr lang="en-US" sz="2500">
              <a:latin typeface="Proxima Nova"/>
            </a:endParaRPr>
          </a:p>
          <a:p>
            <a:pPr marL="342900" indent="-342900">
              <a:buFont typeface="Wingdings" panose="05000000000000000000" pitchFamily="2" charset="2"/>
              <a:buChar char="§"/>
            </a:pPr>
            <a:r>
              <a:rPr lang="en" sz="2500">
                <a:latin typeface="Proxima Nova"/>
              </a:rPr>
              <a:t>The program faculty ensure the introduction, purposeful practice, and use of evidence-based, high-quality curriculum throughout all coursework. Practice opportunities are scaffolded and allow students to actively demonstrate and build upon their funds of knowledge.</a:t>
            </a:r>
            <a:endParaRPr lang="en-US" sz="2500">
              <a:latin typeface="Proxima Nova"/>
            </a:endParaRPr>
          </a:p>
          <a:p>
            <a:pPr marL="342900" indent="-342900">
              <a:buFont typeface="Wingdings" panose="05000000000000000000" pitchFamily="2" charset="2"/>
              <a:buChar char="§"/>
            </a:pPr>
            <a:r>
              <a:rPr lang="en" sz="2500">
                <a:latin typeface="Proxima Nova"/>
              </a:rPr>
              <a:t>The program provides access to asset-based approaches in early literacy. </a:t>
            </a:r>
            <a:endParaRPr lang="en-US" sz="2500">
              <a:latin typeface="Proxima Nova"/>
            </a:endParaRPr>
          </a:p>
          <a:p>
            <a:pPr marL="342900" indent="-342900">
              <a:buFont typeface="Wingdings" panose="05000000000000000000" pitchFamily="2" charset="2"/>
              <a:buChar char="§"/>
            </a:pPr>
            <a:r>
              <a:rPr lang="en" sz="2500">
                <a:latin typeface="Proxima Nova"/>
              </a:rPr>
              <a:t>The program provides numerous opportunities to build relationships and literacy knowledge and affirms and validates teacher candidates’ identity and interests.</a:t>
            </a:r>
            <a:endParaRPr lang="en-US" sz="2500">
              <a:latin typeface="Proxima Nova"/>
            </a:endParaRPr>
          </a:p>
          <a:p>
            <a:pPr marL="342900" indent="-342900">
              <a:buFont typeface="Wingdings" panose="05000000000000000000" pitchFamily="2" charset="2"/>
              <a:buChar char="§"/>
            </a:pPr>
            <a:r>
              <a:rPr lang="en" sz="2500">
                <a:latin typeface="Proxima Nova"/>
              </a:rPr>
              <a:t>TCs have access to a wide variety of field experiences (e.g., co-taught, diverse, inclusion...) that model the use of high-quality, evidence-based literacy practices. </a:t>
            </a:r>
            <a:endParaRPr lang="en-US" sz="2500">
              <a:latin typeface="Proxima Nova"/>
            </a:endParaRPr>
          </a:p>
          <a:p>
            <a:pPr marL="342900" indent="-342900">
              <a:buFont typeface="Wingdings" panose="05000000000000000000" pitchFamily="2" charset="2"/>
              <a:buChar char="§"/>
            </a:pPr>
            <a:r>
              <a:rPr lang="en" sz="2500">
                <a:latin typeface="Proxima Nova"/>
              </a:rPr>
              <a:t>TCs have opportunities to critically evaluate early literacy curriculum, materials, and assessments to ensure representation of multiple dimensions of diversity (e.g., socioeconomic, racial, ethnic, linguistic...).</a:t>
            </a:r>
            <a:endParaRPr lang="en-US" sz="2500">
              <a:latin typeface="Proxima Nova"/>
            </a:endParaRPr>
          </a:p>
          <a:p>
            <a:endParaRPr lang="en-US">
              <a:latin typeface="Proxima Nova"/>
            </a:endParaRPr>
          </a:p>
          <a:p>
            <a:endParaRPr lang="en"/>
          </a:p>
        </p:txBody>
      </p:sp>
      <p:sp>
        <p:nvSpPr>
          <p:cNvPr id="4" name="Text Placeholder 3">
            <a:extLst>
              <a:ext uri="{FF2B5EF4-FFF2-40B4-BE49-F238E27FC236}">
                <a16:creationId xmlns:a16="http://schemas.microsoft.com/office/drawing/2014/main" id="{8D19F7FE-C0C8-7DD6-99F9-1F7B892A98D2}"/>
              </a:ext>
            </a:extLst>
          </p:cNvPr>
          <p:cNvSpPr>
            <a:spLocks noGrp="1"/>
          </p:cNvSpPr>
          <p:nvPr>
            <p:ph type="body" idx="10"/>
          </p:nvPr>
        </p:nvSpPr>
        <p:spPr>
          <a:xfrm>
            <a:off x="777434" y="1727928"/>
            <a:ext cx="10442575" cy="405871"/>
          </a:xfrm>
        </p:spPr>
        <p:txBody>
          <a:bodyPr vert="horz" lIns="91440" tIns="45720" rIns="91440" bIns="45720" rtlCol="0" anchor="t">
            <a:normAutofit fontScale="70000" lnSpcReduction="20000"/>
          </a:bodyPr>
          <a:lstStyle/>
          <a:p>
            <a:r>
              <a:rPr lang="en-US" b="1" i="0">
                <a:solidFill>
                  <a:srgbClr val="F15D22"/>
                </a:solidFill>
                <a:latin typeface="Proxima Nova"/>
              </a:rPr>
              <a:t>What does a high-quality equity-focused early literacy EPP look like?</a:t>
            </a:r>
            <a:endParaRPr lang="en-US">
              <a:solidFill>
                <a:srgbClr val="F15D22"/>
              </a:solidFill>
            </a:endParaRPr>
          </a:p>
        </p:txBody>
      </p:sp>
    </p:spTree>
    <p:extLst>
      <p:ext uri="{BB962C8B-B14F-4D97-AF65-F5344CB8AC3E}">
        <p14:creationId xmlns:p14="http://schemas.microsoft.com/office/powerpoint/2010/main" val="378711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9ED60-F0C9-7F95-4EE7-B35E9FF2E835}"/>
              </a:ext>
            </a:extLst>
          </p:cNvPr>
          <p:cNvSpPr>
            <a:spLocks noGrp="1"/>
          </p:cNvSpPr>
          <p:nvPr>
            <p:ph type="title"/>
          </p:nvPr>
        </p:nvSpPr>
        <p:spPr/>
        <p:txBody>
          <a:bodyPr/>
          <a:lstStyle/>
          <a:p>
            <a:r>
              <a:rPr lang="en-US"/>
              <a:t>Team Time  </a:t>
            </a:r>
          </a:p>
        </p:txBody>
      </p:sp>
      <p:graphicFrame>
        <p:nvGraphicFramePr>
          <p:cNvPr id="3" name="Content Placeholder 2">
            <a:extLst>
              <a:ext uri="{FF2B5EF4-FFF2-40B4-BE49-F238E27FC236}">
                <a16:creationId xmlns:a16="http://schemas.microsoft.com/office/drawing/2014/main" id="{691AA792-9A3C-BF78-ABC7-9DC7DDD9C0CE}"/>
              </a:ext>
            </a:extLst>
          </p:cNvPr>
          <p:cNvGraphicFramePr>
            <a:graphicFrameLocks noGrp="1"/>
          </p:cNvGraphicFramePr>
          <p:nvPr>
            <p:ph idx="1"/>
            <p:extLst>
              <p:ext uri="{D42A27DB-BD31-4B8C-83A1-F6EECF244321}">
                <p14:modId xmlns:p14="http://schemas.microsoft.com/office/powerpoint/2010/main" val="182042349"/>
              </p:ext>
            </p:extLst>
          </p:nvPr>
        </p:nvGraphicFramePr>
        <p:xfrm>
          <a:off x="1043492" y="1711376"/>
          <a:ext cx="9610173" cy="4671928"/>
        </p:xfrm>
        <a:graphic>
          <a:graphicData uri="http://schemas.openxmlformats.org/drawingml/2006/table">
            <a:tbl>
              <a:tblPr firstRow="1" bandRow="1">
                <a:tableStyleId>{5940675A-B579-460E-94D1-54222C63F5DA}</a:tableStyleId>
              </a:tblPr>
              <a:tblGrid>
                <a:gridCol w="4807996">
                  <a:extLst>
                    <a:ext uri="{9D8B030D-6E8A-4147-A177-3AD203B41FA5}">
                      <a16:colId xmlns:a16="http://schemas.microsoft.com/office/drawing/2014/main" val="3094453254"/>
                    </a:ext>
                  </a:extLst>
                </a:gridCol>
                <a:gridCol w="4802177">
                  <a:extLst>
                    <a:ext uri="{9D8B030D-6E8A-4147-A177-3AD203B41FA5}">
                      <a16:colId xmlns:a16="http://schemas.microsoft.com/office/drawing/2014/main" val="2468610199"/>
                    </a:ext>
                  </a:extLst>
                </a:gridCol>
              </a:tblGrid>
              <a:tr h="335421">
                <a:tc gridSpan="2">
                  <a:txBody>
                    <a:bodyPr/>
                    <a:lstStyle/>
                    <a:p>
                      <a:pPr fontAlgn="t"/>
                      <a:r>
                        <a:rPr lang="en-US" sz="1200" b="1">
                          <a:solidFill>
                            <a:schemeClr val="bg1"/>
                          </a:solidFill>
                          <a:effectLst/>
                          <a:latin typeface="Proxima Nova" panose="02000506030000020004" pitchFamily="50" charset="0"/>
                        </a:rPr>
                        <a:t>Current Level of Implementation  </a:t>
                      </a:r>
                      <a:endParaRPr lang="en-US" b="1" i="0">
                        <a:solidFill>
                          <a:schemeClr val="bg1"/>
                        </a:solidFill>
                        <a:effectLst/>
                        <a:latin typeface="Proxima Nova" panose="02000506030000020004" pitchFamily="50" charset="0"/>
                      </a:endParaRPr>
                    </a:p>
                  </a:txBody>
                  <a:tcPr>
                    <a:solidFill>
                      <a:srgbClr val="4F00A3"/>
                    </a:solidFill>
                  </a:tcPr>
                </a:tc>
                <a:tc hMerge="1">
                  <a:txBody>
                    <a:bodyPr/>
                    <a:lstStyle/>
                    <a:p>
                      <a:endParaRPr lang="en-US"/>
                    </a:p>
                  </a:txBody>
                  <a:tcPr/>
                </a:tc>
                <a:extLst>
                  <a:ext uri="{0D108BD9-81ED-4DB2-BD59-A6C34878D82A}">
                    <a16:rowId xmlns:a16="http://schemas.microsoft.com/office/drawing/2014/main" val="3158300490"/>
                  </a:ext>
                </a:extLst>
              </a:tr>
              <a:tr h="1209911">
                <a:tc gridSpan="2">
                  <a:txBody>
                    <a:bodyPr/>
                    <a:lstStyle/>
                    <a:p>
                      <a:pPr fontAlgn="t"/>
                      <a:r>
                        <a:rPr lang="en-US" sz="1200" b="1">
                          <a:effectLst/>
                          <a:latin typeface="Proxima Nova" panose="02000506030000020004" pitchFamily="50" charset="0"/>
                        </a:rPr>
                        <a:t>Reflect on your current level of implementation.  </a:t>
                      </a:r>
                      <a:endParaRPr lang="en-US" b="1">
                        <a:effectLst/>
                        <a:latin typeface="Proxima Nova" panose="02000506030000020004" pitchFamily="50" charset="0"/>
                      </a:endParaRPr>
                    </a:p>
                    <a:p>
                      <a:pPr algn="l" rtl="0" fontAlgn="base"/>
                      <a:endParaRPr lang="en-US">
                        <a:effectLst/>
                        <a:latin typeface="Proxima Nova" panose="02000506030000020004" pitchFamily="50" charset="0"/>
                      </a:endParaRPr>
                    </a:p>
                    <a:p>
                      <a:pPr algn="l" rtl="0" fontAlgn="base"/>
                      <a:endParaRPr lang="en-US" b="0" i="0">
                        <a:effectLst/>
                        <a:latin typeface="Proxima Nova" panose="02000506030000020004" pitchFamily="50" charset="0"/>
                      </a:endParaRPr>
                    </a:p>
                  </a:txBody>
                  <a:tcPr/>
                </a:tc>
                <a:tc hMerge="1">
                  <a:txBody>
                    <a:bodyPr/>
                    <a:lstStyle/>
                    <a:p>
                      <a:endParaRPr lang="en-US"/>
                    </a:p>
                  </a:txBody>
                  <a:tcPr/>
                </a:tc>
                <a:extLst>
                  <a:ext uri="{0D108BD9-81ED-4DB2-BD59-A6C34878D82A}">
                    <a16:rowId xmlns:a16="http://schemas.microsoft.com/office/drawing/2014/main" val="1043338435"/>
                  </a:ext>
                </a:extLst>
              </a:tr>
              <a:tr h="1437513">
                <a:tc gridSpan="2">
                  <a:txBody>
                    <a:bodyPr/>
                    <a:lstStyle/>
                    <a:p>
                      <a:pPr fontAlgn="t"/>
                      <a:r>
                        <a:rPr lang="en-US" sz="1200" b="1">
                          <a:effectLst/>
                          <a:latin typeface="Proxima Nova" panose="02000506030000020004" pitchFamily="50" charset="0"/>
                        </a:rPr>
                        <a:t>What is needed to move to the next level? </a:t>
                      </a:r>
                      <a:endParaRPr lang="en-US" b="1">
                        <a:effectLst/>
                        <a:latin typeface="Proxima Nova" panose="02000506030000020004" pitchFamily="50" charset="0"/>
                      </a:endParaRPr>
                    </a:p>
                    <a:p>
                      <a:pPr algn="l" rtl="0" fontAlgn="base"/>
                      <a:endParaRPr lang="en-US">
                        <a:effectLst/>
                        <a:latin typeface="Proxima Nova" panose="02000506030000020004" pitchFamily="50" charset="0"/>
                      </a:endParaRPr>
                    </a:p>
                  </a:txBody>
                  <a:tcPr/>
                </a:tc>
                <a:tc hMerge="1">
                  <a:txBody>
                    <a:bodyPr/>
                    <a:lstStyle/>
                    <a:p>
                      <a:endParaRPr lang="en-US"/>
                    </a:p>
                  </a:txBody>
                  <a:tcPr/>
                </a:tc>
                <a:extLst>
                  <a:ext uri="{0D108BD9-81ED-4DB2-BD59-A6C34878D82A}">
                    <a16:rowId xmlns:a16="http://schemas.microsoft.com/office/drawing/2014/main" val="18065281"/>
                  </a:ext>
                </a:extLst>
              </a:tr>
              <a:tr h="479172">
                <a:tc>
                  <a:txBody>
                    <a:bodyPr/>
                    <a:lstStyle/>
                    <a:p>
                      <a:pPr fontAlgn="t"/>
                      <a:r>
                        <a:rPr lang="en-US" sz="1200" b="1">
                          <a:effectLst/>
                          <a:latin typeface="Proxima Nova" panose="02000506030000020004" pitchFamily="50" charset="0"/>
                        </a:rPr>
                        <a:t>Collaboration with District Partner </a:t>
                      </a:r>
                      <a:endParaRPr lang="en-US" b="1" i="0">
                        <a:effectLst/>
                        <a:latin typeface="Proxima Nova" panose="02000506030000020004" pitchFamily="50" charset="0"/>
                      </a:endParaRPr>
                    </a:p>
                  </a:txBody>
                  <a:tcPr/>
                </a:tc>
                <a:tc>
                  <a:txBody>
                    <a:bodyPr/>
                    <a:lstStyle/>
                    <a:p>
                      <a:pPr fontAlgn="t"/>
                      <a:r>
                        <a:rPr lang="en-US" sz="1200" b="1">
                          <a:effectLst/>
                          <a:latin typeface="Proxima Nova" panose="02000506030000020004" pitchFamily="50" charset="0"/>
                        </a:rPr>
                        <a:t>Collaboration with EPP Partner  </a:t>
                      </a:r>
                      <a:endParaRPr lang="en-US" b="1" i="0">
                        <a:effectLst/>
                        <a:latin typeface="Proxima Nova" panose="02000506030000020004" pitchFamily="50" charset="0"/>
                      </a:endParaRPr>
                    </a:p>
                  </a:txBody>
                  <a:tcPr/>
                </a:tc>
                <a:extLst>
                  <a:ext uri="{0D108BD9-81ED-4DB2-BD59-A6C34878D82A}">
                    <a16:rowId xmlns:a16="http://schemas.microsoft.com/office/drawing/2014/main" val="1497124366"/>
                  </a:ext>
                </a:extLst>
              </a:tr>
              <a:tr h="1209911">
                <a:tc>
                  <a:txBody>
                    <a:bodyPr/>
                    <a:lstStyle/>
                    <a:p>
                      <a:pPr fontAlgn="t"/>
                      <a:endParaRPr lang="en-US">
                        <a:effectLst/>
                      </a:endParaRPr>
                    </a:p>
                    <a:p>
                      <a:pPr algn="l" rtl="0" fontAlgn="base"/>
                      <a:endParaRPr lang="en-US">
                        <a:effectLst/>
                      </a:endParaRPr>
                    </a:p>
                  </a:txBody>
                  <a:tcPr/>
                </a:tc>
                <a:tc>
                  <a:txBody>
                    <a:bodyPr/>
                    <a:lstStyle/>
                    <a:p>
                      <a:pPr fontAlgn="t"/>
                      <a:endParaRPr lang="en-US">
                        <a:effectLst/>
                      </a:endParaRPr>
                    </a:p>
                    <a:p>
                      <a:pPr algn="l" rtl="0" fontAlgn="base"/>
                      <a:endParaRPr lang="en-US" b="0" i="0">
                        <a:effectLst/>
                      </a:endParaRPr>
                    </a:p>
                  </a:txBody>
                  <a:tcPr/>
                </a:tc>
                <a:extLst>
                  <a:ext uri="{0D108BD9-81ED-4DB2-BD59-A6C34878D82A}">
                    <a16:rowId xmlns:a16="http://schemas.microsoft.com/office/drawing/2014/main" val="3346937160"/>
                  </a:ext>
                </a:extLst>
              </a:tr>
            </a:tbl>
          </a:graphicData>
        </a:graphic>
      </p:graphicFrame>
      <p:pic>
        <p:nvPicPr>
          <p:cNvPr id="2" name="Content Placeholder 4" descr="A picture containing diagram&#10;&#10;Description automatically generated">
            <a:extLst>
              <a:ext uri="{FF2B5EF4-FFF2-40B4-BE49-F238E27FC236}">
                <a16:creationId xmlns:a16="http://schemas.microsoft.com/office/drawing/2014/main" id="{20F749BD-7B89-F320-1D4D-C0D51E253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0873" y="5345786"/>
            <a:ext cx="1272035" cy="739259"/>
          </a:xfrm>
          <a:prstGeom prst="rect">
            <a:avLst/>
          </a:prstGeom>
          <a:ln>
            <a:noFill/>
          </a:ln>
        </p:spPr>
      </p:pic>
    </p:spTree>
    <p:extLst>
      <p:ext uri="{BB962C8B-B14F-4D97-AF65-F5344CB8AC3E}">
        <p14:creationId xmlns:p14="http://schemas.microsoft.com/office/powerpoint/2010/main" val="1705850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640D3EE-9770-99F7-F526-5ACC472BBF34}"/>
              </a:ext>
            </a:extLst>
          </p:cNvPr>
          <p:cNvSpPr txBox="1"/>
          <p:nvPr/>
        </p:nvSpPr>
        <p:spPr>
          <a:xfrm>
            <a:off x="749147" y="2500829"/>
            <a:ext cx="3393195" cy="2123658"/>
          </a:xfrm>
          <a:prstGeom prst="rect">
            <a:avLst/>
          </a:prstGeom>
          <a:noFill/>
        </p:spPr>
        <p:txBody>
          <a:bodyPr wrap="square" rtlCol="0">
            <a:spAutoFit/>
          </a:bodyPr>
          <a:lstStyle/>
          <a:p>
            <a:pPr algn="ctr"/>
            <a:r>
              <a:rPr lang="en-US" sz="6600">
                <a:solidFill>
                  <a:schemeClr val="bg1"/>
                </a:solidFill>
                <a:latin typeface="Proxima Nova"/>
              </a:rPr>
              <a:t>LUNCH TIME!</a:t>
            </a:r>
          </a:p>
        </p:txBody>
      </p:sp>
      <p:pic>
        <p:nvPicPr>
          <p:cNvPr id="34" name="Picture Placeholder 33" descr="A picture containing text, dog, indoor, mammal&#10;&#10;Description automatically generated">
            <a:extLst>
              <a:ext uri="{FF2B5EF4-FFF2-40B4-BE49-F238E27FC236}">
                <a16:creationId xmlns:a16="http://schemas.microsoft.com/office/drawing/2014/main" id="{AAA3F786-7012-750F-3684-DC8B91D44E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1149718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5FE16C-3280-173F-7ED7-6A6F66E77803}"/>
              </a:ext>
            </a:extLst>
          </p:cNvPr>
          <p:cNvSpPr>
            <a:spLocks noGrp="1"/>
          </p:cNvSpPr>
          <p:nvPr>
            <p:ph type="body" sz="quarter" idx="11"/>
          </p:nvPr>
        </p:nvSpPr>
        <p:spPr/>
        <p:txBody>
          <a:bodyPr vert="horz" lIns="91440" tIns="45720" rIns="91440" bIns="45720" rtlCol="0" anchor="t">
            <a:normAutofit/>
          </a:bodyPr>
          <a:lstStyle/>
          <a:p>
            <a:r>
              <a:rPr lang="en-US" sz="5400" i="0">
                <a:latin typeface="Proxima Nova" panose="02000506030000020004" pitchFamily="50" charset="0"/>
              </a:rPr>
              <a:t>Wordle</a:t>
            </a:r>
            <a:r>
              <a:rPr lang="en-US" sz="5400" i="0">
                <a:latin typeface="Baskerville BT"/>
              </a:rPr>
              <a:t> </a:t>
            </a:r>
          </a:p>
          <a:p>
            <a:endParaRPr lang="en-US"/>
          </a:p>
        </p:txBody>
      </p:sp>
      <p:pic>
        <p:nvPicPr>
          <p:cNvPr id="5" name="Picture 5" descr="Graphical user interface, text, application, email&#10;&#10;Description automatically generated">
            <a:extLst>
              <a:ext uri="{FF2B5EF4-FFF2-40B4-BE49-F238E27FC236}">
                <a16:creationId xmlns:a16="http://schemas.microsoft.com/office/drawing/2014/main" id="{C4F8C05C-7E4E-5F00-4414-003CA455A272}"/>
              </a:ext>
            </a:extLst>
          </p:cNvPr>
          <p:cNvPicPr>
            <a:picLocks noChangeAspect="1"/>
          </p:cNvPicPr>
          <p:nvPr/>
        </p:nvPicPr>
        <p:blipFill>
          <a:blip r:embed="rId3"/>
          <a:stretch>
            <a:fillRect/>
          </a:stretch>
        </p:blipFill>
        <p:spPr>
          <a:xfrm>
            <a:off x="7107384" y="3494164"/>
            <a:ext cx="3530298" cy="2856056"/>
          </a:xfrm>
          <a:prstGeom prst="rect">
            <a:avLst/>
          </a:prstGeom>
        </p:spPr>
      </p:pic>
      <p:pic>
        <p:nvPicPr>
          <p:cNvPr id="8" name="Picture 8" descr="Table&#10;&#10;Description automatically generated">
            <a:extLst>
              <a:ext uri="{FF2B5EF4-FFF2-40B4-BE49-F238E27FC236}">
                <a16:creationId xmlns:a16="http://schemas.microsoft.com/office/drawing/2014/main" id="{03CD3C38-831F-5AB4-2B66-6E105AE4FE4E}"/>
              </a:ext>
            </a:extLst>
          </p:cNvPr>
          <p:cNvPicPr>
            <a:picLocks noChangeAspect="1"/>
          </p:cNvPicPr>
          <p:nvPr/>
        </p:nvPicPr>
        <p:blipFill>
          <a:blip r:embed="rId4"/>
          <a:stretch>
            <a:fillRect/>
          </a:stretch>
        </p:blipFill>
        <p:spPr>
          <a:xfrm>
            <a:off x="5015044" y="557203"/>
            <a:ext cx="3522586" cy="2645448"/>
          </a:xfrm>
          <a:prstGeom prst="rect">
            <a:avLst/>
          </a:prstGeom>
        </p:spPr>
      </p:pic>
      <p:pic>
        <p:nvPicPr>
          <p:cNvPr id="1026" name="Picture 2" descr="Preview of your QR Code">
            <a:extLst>
              <a:ext uri="{FF2B5EF4-FFF2-40B4-BE49-F238E27FC236}">
                <a16:creationId xmlns:a16="http://schemas.microsoft.com/office/drawing/2014/main" id="{1A7BD45A-C363-E0B1-4CF9-1DE1B8C11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214" y="2574285"/>
            <a:ext cx="2095500" cy="2095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397CFCC-8F5A-0962-83E5-1C49DDFB0836}"/>
              </a:ext>
            </a:extLst>
          </p:cNvPr>
          <p:cNvSpPr txBox="1"/>
          <p:nvPr/>
        </p:nvSpPr>
        <p:spPr>
          <a:xfrm>
            <a:off x="1212574" y="4669785"/>
            <a:ext cx="3802470" cy="369332"/>
          </a:xfrm>
          <a:prstGeom prst="rect">
            <a:avLst/>
          </a:prstGeom>
          <a:noFill/>
        </p:spPr>
        <p:txBody>
          <a:bodyPr wrap="square" rtlCol="0">
            <a:spAutoFit/>
          </a:bodyPr>
          <a:lstStyle/>
          <a:p>
            <a:r>
              <a:rPr lang="en-US" b="1">
                <a:solidFill>
                  <a:schemeClr val="bg1"/>
                </a:solidFill>
                <a:latin typeface="Proxima Nova" panose="02000506030000020004" pitchFamily="50" charset="0"/>
              </a:rPr>
              <a:t>http://tiny.cc/summitwordle23</a:t>
            </a:r>
          </a:p>
        </p:txBody>
      </p:sp>
    </p:spTree>
    <p:extLst>
      <p:ext uri="{BB962C8B-B14F-4D97-AF65-F5344CB8AC3E}">
        <p14:creationId xmlns:p14="http://schemas.microsoft.com/office/powerpoint/2010/main" val="42123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9AED36-45DC-DFF5-4B35-C975E93003EE}"/>
              </a:ext>
            </a:extLst>
          </p:cNvPr>
          <p:cNvSpPr>
            <a:spLocks noGrp="1"/>
          </p:cNvSpPr>
          <p:nvPr>
            <p:ph type="title"/>
          </p:nvPr>
        </p:nvSpPr>
        <p:spPr/>
        <p:txBody>
          <a:bodyPr/>
          <a:lstStyle/>
          <a:p>
            <a:r>
              <a:rPr lang="en-US"/>
              <a:t>Quick Review </a:t>
            </a:r>
          </a:p>
        </p:txBody>
      </p:sp>
      <p:pic>
        <p:nvPicPr>
          <p:cNvPr id="8" name="Content Placeholder 7" descr="Shape&#10;&#10;Description automatically generated with medium confidence">
            <a:extLst>
              <a:ext uri="{FF2B5EF4-FFF2-40B4-BE49-F238E27FC236}">
                <a16:creationId xmlns:a16="http://schemas.microsoft.com/office/drawing/2014/main" id="{0FD6EED1-A00C-BD3A-DF53-4CA01AD4F26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68895" y="2252663"/>
            <a:ext cx="5854210" cy="3805237"/>
          </a:xfrm>
        </p:spPr>
      </p:pic>
      <p:sp>
        <p:nvSpPr>
          <p:cNvPr id="6" name="Text Placeholder 5">
            <a:extLst>
              <a:ext uri="{FF2B5EF4-FFF2-40B4-BE49-F238E27FC236}">
                <a16:creationId xmlns:a16="http://schemas.microsoft.com/office/drawing/2014/main" id="{DAC2207F-717D-C7A1-1EFF-42EE5A098EDB}"/>
              </a:ext>
            </a:extLst>
          </p:cNvPr>
          <p:cNvSpPr>
            <a:spLocks noGrp="1"/>
          </p:cNvSpPr>
          <p:nvPr>
            <p:ph type="body" idx="10"/>
          </p:nvPr>
        </p:nvSpPr>
        <p:spPr/>
        <p:txBody>
          <a:bodyPr>
            <a:normAutofit fontScale="70000" lnSpcReduction="20000"/>
          </a:bodyPr>
          <a:lstStyle/>
          <a:p>
            <a:r>
              <a:rPr lang="en-US" b="1">
                <a:solidFill>
                  <a:srgbClr val="F15D22"/>
                </a:solidFill>
              </a:rPr>
              <a:t>What have we learned so far?</a:t>
            </a:r>
          </a:p>
        </p:txBody>
      </p:sp>
      <p:sp>
        <p:nvSpPr>
          <p:cNvPr id="9" name="TextBox 8">
            <a:extLst>
              <a:ext uri="{FF2B5EF4-FFF2-40B4-BE49-F238E27FC236}">
                <a16:creationId xmlns:a16="http://schemas.microsoft.com/office/drawing/2014/main" id="{C4D775CE-AC06-7EF8-9B3B-151BCB013054}"/>
              </a:ext>
            </a:extLst>
          </p:cNvPr>
          <p:cNvSpPr txBox="1"/>
          <p:nvPr/>
        </p:nvSpPr>
        <p:spPr>
          <a:xfrm>
            <a:off x="3168895" y="6057900"/>
            <a:ext cx="5854210" cy="230832"/>
          </a:xfrm>
          <a:prstGeom prst="rect">
            <a:avLst/>
          </a:prstGeom>
          <a:noFill/>
        </p:spPr>
        <p:txBody>
          <a:bodyPr wrap="square" rtlCol="0">
            <a:spAutoFit/>
          </a:bodyPr>
          <a:lstStyle/>
          <a:p>
            <a:r>
              <a:rPr lang="en-US" sz="900">
                <a:hlinkClick r:id="rId4" tooltip="https://wit-hdip-comp-sci-2019.github.io/web-development/topic-11-playlist-sessions/index.html">
                  <a:extLst>
                    <a:ext uri="{A12FA001-AC4F-418D-AE19-62706E023703}">
                      <ahyp:hlinkClr xmlns:ahyp="http://schemas.microsoft.com/office/drawing/2018/hyperlinkcolor" val="tx"/>
                    </a:ext>
                  </a:extLst>
                </a:hlinkClick>
              </a:rPr>
              <a:t>This Photo</a:t>
            </a:r>
            <a:r>
              <a:rPr lang="en-US" sz="900"/>
              <a:t> by Unknown Author is licensed under </a:t>
            </a:r>
            <a:r>
              <a:rPr lang="en-US" sz="900">
                <a:hlinkClick r:id="rId5" tooltip="https://creativecommons.org/licenses/by/3.0/">
                  <a:extLst>
                    <a:ext uri="{A12FA001-AC4F-418D-AE19-62706E023703}">
                      <ahyp:hlinkClr xmlns:ahyp="http://schemas.microsoft.com/office/drawing/2018/hyperlinkcolor" val="tx"/>
                    </a:ext>
                  </a:extLst>
                </a:hlinkClick>
              </a:rPr>
              <a:t>CC BY</a:t>
            </a:r>
            <a:endParaRPr lang="en-US" sz="900"/>
          </a:p>
        </p:txBody>
      </p:sp>
    </p:spTree>
    <p:extLst>
      <p:ext uri="{BB962C8B-B14F-4D97-AF65-F5344CB8AC3E}">
        <p14:creationId xmlns:p14="http://schemas.microsoft.com/office/powerpoint/2010/main" val="354738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dults studying at table">
            <a:extLst>
              <a:ext uri="{FF2B5EF4-FFF2-40B4-BE49-F238E27FC236}">
                <a16:creationId xmlns:a16="http://schemas.microsoft.com/office/drawing/2014/main" id="{DBF080DA-5B1E-FFF7-1FF9-BEAEE8D06B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199" b="20199"/>
          <a:stretch>
            <a:fillRect/>
          </a:stretch>
        </p:blipFill>
        <p:spPr>
          <a:xfrm>
            <a:off x="574675" y="2005013"/>
            <a:ext cx="10910888" cy="4335462"/>
          </a:xfrm>
        </p:spPr>
      </p:pic>
      <p:sp>
        <p:nvSpPr>
          <p:cNvPr id="3" name="Title 2">
            <a:extLst>
              <a:ext uri="{FF2B5EF4-FFF2-40B4-BE49-F238E27FC236}">
                <a16:creationId xmlns:a16="http://schemas.microsoft.com/office/drawing/2014/main" id="{AFB75650-5611-446F-DD4C-7C7687265B44}"/>
              </a:ext>
            </a:extLst>
          </p:cNvPr>
          <p:cNvSpPr>
            <a:spLocks noGrp="1"/>
          </p:cNvSpPr>
          <p:nvPr>
            <p:ph type="title"/>
          </p:nvPr>
        </p:nvSpPr>
        <p:spPr>
          <a:xfrm>
            <a:off x="777434" y="968376"/>
            <a:ext cx="6611621" cy="1282455"/>
          </a:xfrm>
        </p:spPr>
        <p:txBody>
          <a:bodyPr/>
          <a:lstStyle/>
          <a:p>
            <a:r>
              <a:rPr lang="en-US">
                <a:latin typeface="Proxima Nova Extrabold"/>
              </a:rPr>
              <a:t>Practice-Based Approach</a:t>
            </a:r>
            <a:endParaRPr lang="en-US"/>
          </a:p>
        </p:txBody>
      </p:sp>
    </p:spTree>
    <p:extLst>
      <p:ext uri="{BB962C8B-B14F-4D97-AF65-F5344CB8AC3E}">
        <p14:creationId xmlns:p14="http://schemas.microsoft.com/office/powerpoint/2010/main" val="3574460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2E7E8-10FE-1CE7-C480-6630B80E54D4}"/>
              </a:ext>
            </a:extLst>
          </p:cNvPr>
          <p:cNvSpPr>
            <a:spLocks noGrp="1"/>
          </p:cNvSpPr>
          <p:nvPr>
            <p:ph type="title"/>
          </p:nvPr>
        </p:nvSpPr>
        <p:spPr/>
        <p:txBody>
          <a:bodyPr>
            <a:normAutofit/>
          </a:bodyPr>
          <a:lstStyle/>
          <a:p>
            <a:r>
              <a:rPr lang="en-US">
                <a:latin typeface="Proxima Nova Extrabold"/>
              </a:rPr>
              <a:t>Practice-Based Approach</a:t>
            </a:r>
            <a:endParaRPr lang="en-US"/>
          </a:p>
        </p:txBody>
      </p:sp>
      <p:sp>
        <p:nvSpPr>
          <p:cNvPr id="3" name="Content Placeholder 2">
            <a:extLst>
              <a:ext uri="{FF2B5EF4-FFF2-40B4-BE49-F238E27FC236}">
                <a16:creationId xmlns:a16="http://schemas.microsoft.com/office/drawing/2014/main" id="{C94EE220-ABDC-967D-19C2-3085F4559D7E}"/>
              </a:ext>
            </a:extLst>
          </p:cNvPr>
          <p:cNvSpPr>
            <a:spLocks noGrp="1"/>
          </p:cNvSpPr>
          <p:nvPr>
            <p:ph idx="1"/>
          </p:nvPr>
        </p:nvSpPr>
        <p:spPr>
          <a:xfrm>
            <a:off x="874713" y="2252133"/>
            <a:ext cx="10442575" cy="3805767"/>
          </a:xfrm>
        </p:spPr>
        <p:txBody>
          <a:bodyPr vert="horz" lIns="91440" tIns="45720" rIns="91440" bIns="45720" rtlCol="0" anchor="t">
            <a:normAutofit/>
          </a:bodyPr>
          <a:lstStyle/>
          <a:p>
            <a:pPr marL="0" indent="0">
              <a:buNone/>
            </a:pPr>
            <a:r>
              <a:rPr lang="en-US" sz="3200">
                <a:latin typeface="Proxima Nova"/>
              </a:rPr>
              <a:t>Share one of your favorite evidence-based literacy activities that you have seen when observing pre- or in-service teachers? </a:t>
            </a:r>
          </a:p>
          <a:p>
            <a:pPr marL="0" indent="0">
              <a:buNone/>
            </a:pPr>
            <a:r>
              <a:rPr lang="en-US" sz="3200">
                <a:latin typeface="Proxima Nova"/>
              </a:rPr>
              <a:t>What components made it an effective literacy activity?</a:t>
            </a:r>
          </a:p>
          <a:p>
            <a:pPr marL="0" indent="0">
              <a:buNone/>
            </a:pPr>
            <a:endParaRPr lang="en-US">
              <a:latin typeface="Proxima Nova"/>
            </a:endParaRPr>
          </a:p>
        </p:txBody>
      </p:sp>
      <p:sp>
        <p:nvSpPr>
          <p:cNvPr id="4" name="Text Placeholder 3">
            <a:extLst>
              <a:ext uri="{FF2B5EF4-FFF2-40B4-BE49-F238E27FC236}">
                <a16:creationId xmlns:a16="http://schemas.microsoft.com/office/drawing/2014/main" id="{DA977A9F-54E8-1589-A104-ED4887021C4C}"/>
              </a:ext>
            </a:extLst>
          </p:cNvPr>
          <p:cNvSpPr>
            <a:spLocks noGrp="1"/>
          </p:cNvSpPr>
          <p:nvPr>
            <p:ph type="body" idx="10"/>
          </p:nvPr>
        </p:nvSpPr>
        <p:spPr/>
        <p:txBody>
          <a:bodyPr>
            <a:normAutofit fontScale="70000" lnSpcReduction="20000"/>
          </a:bodyPr>
          <a:lstStyle/>
          <a:p>
            <a:r>
              <a:rPr lang="en-US" b="1">
                <a:solidFill>
                  <a:srgbClr val="F15D22"/>
                </a:solidFill>
              </a:rPr>
              <a:t>Gallery Walk</a:t>
            </a:r>
          </a:p>
        </p:txBody>
      </p:sp>
    </p:spTree>
    <p:extLst>
      <p:ext uri="{BB962C8B-B14F-4D97-AF65-F5344CB8AC3E}">
        <p14:creationId xmlns:p14="http://schemas.microsoft.com/office/powerpoint/2010/main" val="243937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9ED60-F0C9-7F95-4EE7-B35E9FF2E835}"/>
              </a:ext>
            </a:extLst>
          </p:cNvPr>
          <p:cNvSpPr>
            <a:spLocks noGrp="1"/>
          </p:cNvSpPr>
          <p:nvPr>
            <p:ph type="title"/>
          </p:nvPr>
        </p:nvSpPr>
        <p:spPr>
          <a:xfrm>
            <a:off x="874713" y="2168501"/>
            <a:ext cx="10442575" cy="640291"/>
          </a:xfrm>
        </p:spPr>
        <p:txBody>
          <a:bodyPr/>
          <a:lstStyle/>
          <a:p>
            <a:r>
              <a:rPr lang="en-US">
                <a:solidFill>
                  <a:srgbClr val="0D92FF"/>
                </a:solidFill>
                <a:latin typeface="Proxima Nova Extrabold"/>
              </a:rPr>
              <a:t>Principle 4: Practice-Based Approach</a:t>
            </a:r>
          </a:p>
        </p:txBody>
      </p:sp>
      <p:sp>
        <p:nvSpPr>
          <p:cNvPr id="6" name="Content Placeholder 5">
            <a:extLst>
              <a:ext uri="{FF2B5EF4-FFF2-40B4-BE49-F238E27FC236}">
                <a16:creationId xmlns:a16="http://schemas.microsoft.com/office/drawing/2014/main" id="{2342D4AB-A572-8DC4-85BC-7E7ACC6F3C35}"/>
              </a:ext>
            </a:extLst>
          </p:cNvPr>
          <p:cNvSpPr>
            <a:spLocks noGrp="1"/>
          </p:cNvSpPr>
          <p:nvPr>
            <p:ph idx="1"/>
          </p:nvPr>
        </p:nvSpPr>
        <p:spPr>
          <a:xfrm>
            <a:off x="874712" y="3458420"/>
            <a:ext cx="10442576" cy="3805767"/>
          </a:xfrm>
        </p:spPr>
        <p:txBody>
          <a:bodyPr vert="horz" lIns="91440" tIns="45720" rIns="91440" bIns="45720" rtlCol="0" anchor="t">
            <a:normAutofit/>
          </a:bodyPr>
          <a:lstStyle/>
          <a:p>
            <a:pPr marL="0" indent="0">
              <a:lnSpc>
                <a:spcPct val="111666"/>
              </a:lnSpc>
              <a:spcAft>
                <a:spcPts val="0"/>
              </a:spcAft>
              <a:buNone/>
            </a:pPr>
            <a:r>
              <a:rPr lang="en-US">
                <a:latin typeface="Proxima Nova"/>
                <a:cs typeface="Calibri"/>
              </a:rPr>
              <a:t>Quality educator preparation is experiential and </a:t>
            </a:r>
            <a:r>
              <a:rPr lang="en-US" b="1" i="1">
                <a:solidFill>
                  <a:srgbClr val="0D92FF"/>
                </a:solidFill>
                <a:latin typeface="Proxima Nova"/>
                <a:cs typeface="Calibri"/>
              </a:rPr>
              <a:t>Practice-Based</a:t>
            </a:r>
            <a:r>
              <a:rPr lang="en-US">
                <a:latin typeface="Proxima Nova"/>
                <a:cs typeface="Calibri"/>
              </a:rPr>
              <a:t>. The EPP purposefully engages candidates in direct experience of teaching (practice) and focused reflection, in order to increase knowledge, develop skills, clarify values, and develop the capacity to contribute to diverse communities.</a:t>
            </a:r>
            <a:endParaRPr lang="en-US"/>
          </a:p>
          <a:p>
            <a:pPr marL="0" indent="0">
              <a:lnSpc>
                <a:spcPct val="111666"/>
              </a:lnSpc>
              <a:spcAft>
                <a:spcPts val="0"/>
              </a:spcAft>
              <a:buNone/>
            </a:pPr>
            <a:endParaRPr lang="en-US">
              <a:latin typeface="Proxima Nova"/>
              <a:ea typeface="Calibri"/>
              <a:cs typeface="Calibri"/>
            </a:endParaRPr>
          </a:p>
          <a:p>
            <a:pPr marL="0" indent="0">
              <a:lnSpc>
                <a:spcPct val="111666"/>
              </a:lnSpc>
              <a:spcAft>
                <a:spcPts val="0"/>
              </a:spcAft>
              <a:buNone/>
            </a:pPr>
            <a:endParaRPr lang="en-US">
              <a:latin typeface="Proxima Nova"/>
              <a:cs typeface="Calibri"/>
            </a:endParaRPr>
          </a:p>
        </p:txBody>
      </p:sp>
    </p:spTree>
    <p:extLst>
      <p:ext uri="{BB962C8B-B14F-4D97-AF65-F5344CB8AC3E}">
        <p14:creationId xmlns:p14="http://schemas.microsoft.com/office/powerpoint/2010/main" val="875417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855A890-B60B-4670-9DC2-69DC05015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9BC53-AA03-F478-210C-25DB42D6338F}"/>
              </a:ext>
            </a:extLst>
          </p:cNvPr>
          <p:cNvSpPr>
            <a:spLocks noGrp="1"/>
          </p:cNvSpPr>
          <p:nvPr>
            <p:ph type="title"/>
          </p:nvPr>
        </p:nvSpPr>
        <p:spPr>
          <a:xfrm>
            <a:off x="-131558" y="3297056"/>
            <a:ext cx="3679818" cy="3560944"/>
          </a:xfrm>
          <a:prstGeom prst="ellipse">
            <a:avLst/>
          </a:prstGeom>
        </p:spPr>
        <p:txBody>
          <a:bodyPr vert="horz" lIns="91440" tIns="45720" rIns="91440" bIns="45720" rtlCol="0" anchor="ctr">
            <a:noAutofit/>
          </a:bodyPr>
          <a:lstStyle/>
          <a:p>
            <a:pPr algn="ctr"/>
            <a:r>
              <a:rPr lang="en-US" sz="3200">
                <a:solidFill>
                  <a:srgbClr val="509E2F"/>
                </a:solidFill>
                <a:latin typeface="Proxima Nova" panose="02000506030000020004" pitchFamily="50" charset="0"/>
              </a:rPr>
              <a:t>Purposeful Practice  </a:t>
            </a:r>
          </a:p>
        </p:txBody>
      </p:sp>
      <p:sp>
        <p:nvSpPr>
          <p:cNvPr id="2057" name="Rectangle 205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5C89CCE-278F-C0E3-190D-BD3FE302DFB1}"/>
              </a:ext>
            </a:extLst>
          </p:cNvPr>
          <p:cNvPicPr>
            <a:picLocks noChangeAspect="1"/>
          </p:cNvPicPr>
          <p:nvPr/>
        </p:nvPicPr>
        <p:blipFill rotWithShape="1">
          <a:blip r:embed="rId2"/>
          <a:srcRect r="2026"/>
          <a:stretch/>
        </p:blipFill>
        <p:spPr>
          <a:xfrm>
            <a:off x="4901412" y="901219"/>
            <a:ext cx="2008997" cy="2523744"/>
          </a:xfrm>
          <a:prstGeom prst="rect">
            <a:avLst/>
          </a:prstGeom>
        </p:spPr>
      </p:pic>
      <p:pic>
        <p:nvPicPr>
          <p:cNvPr id="6" name="Picture 5" descr="A person reading a book to a group of children&#10;&#10;Description automatically generated with medium confidence">
            <a:extLst>
              <a:ext uri="{FF2B5EF4-FFF2-40B4-BE49-F238E27FC236}">
                <a16:creationId xmlns:a16="http://schemas.microsoft.com/office/drawing/2014/main" id="{91E83C07-045F-A450-9718-C0B96C60859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27572" y="909352"/>
            <a:ext cx="3703320" cy="2471966"/>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20EABC3E-8CCE-CB69-E668-09F213F48EEC}"/>
              </a:ext>
            </a:extLst>
          </p:cNvPr>
          <p:cNvPicPr>
            <a:picLocks noChangeAspect="1"/>
          </p:cNvPicPr>
          <p:nvPr/>
        </p:nvPicPr>
        <p:blipFill>
          <a:blip r:embed="rId5"/>
          <a:stretch>
            <a:fillRect/>
          </a:stretch>
        </p:blipFill>
        <p:spPr>
          <a:xfrm>
            <a:off x="4054251" y="3951937"/>
            <a:ext cx="3703320" cy="1749818"/>
          </a:xfrm>
          <a:prstGeom prst="rect">
            <a:avLst/>
          </a:prstGeom>
        </p:spPr>
      </p:pic>
      <p:pic>
        <p:nvPicPr>
          <p:cNvPr id="2050" name="Picture 2" descr="Mixed-Reality Simulation for HLP #6 | CEEDAR">
            <a:extLst>
              <a:ext uri="{FF2B5EF4-FFF2-40B4-BE49-F238E27FC236}">
                <a16:creationId xmlns:a16="http://schemas.microsoft.com/office/drawing/2014/main" id="{8A2D58D8-260A-9456-0F13-86BBBB2E32F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32998" y="3979711"/>
            <a:ext cx="3703320" cy="1694268"/>
          </a:xfrm>
          <a:prstGeom prst="rect">
            <a:avLst/>
          </a:prstGeom>
          <a:extLst>
            <a:ext uri="{909E8E84-426E-40DD-AFC4-6F175D3DCCD1}">
              <a14:hiddenFill xmlns:a14="http://schemas.microsoft.com/office/drawing/2010/main">
                <a:solidFill>
                  <a:srgbClr val="FFFFFF"/>
                </a:solidFill>
              </a14:hiddenFill>
            </a:ext>
          </a:extLst>
        </p:spPr>
      </p:pic>
      <p:pic>
        <p:nvPicPr>
          <p:cNvPr id="20" name="Picture 19" descr="Logo, company name&#10;&#10;Description automatically generated">
            <a:extLst>
              <a:ext uri="{FF2B5EF4-FFF2-40B4-BE49-F238E27FC236}">
                <a16:creationId xmlns:a16="http://schemas.microsoft.com/office/drawing/2014/main" id="{65D40A27-A6A7-5BE6-55BB-6AA0CFD7D3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09" y="1432399"/>
            <a:ext cx="2462653" cy="2547312"/>
          </a:xfrm>
          <a:prstGeom prst="rect">
            <a:avLst/>
          </a:prstGeom>
        </p:spPr>
      </p:pic>
    </p:spTree>
    <p:extLst>
      <p:ext uri="{BB962C8B-B14F-4D97-AF65-F5344CB8AC3E}">
        <p14:creationId xmlns:p14="http://schemas.microsoft.com/office/powerpoint/2010/main" val="3275993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D984-320B-E8A7-BCAF-C549BC7D1025}"/>
              </a:ext>
            </a:extLst>
          </p:cNvPr>
          <p:cNvSpPr>
            <a:spLocks noGrp="1"/>
          </p:cNvSpPr>
          <p:nvPr>
            <p:ph type="title"/>
          </p:nvPr>
        </p:nvSpPr>
        <p:spPr/>
        <p:txBody>
          <a:bodyPr>
            <a:normAutofit fontScale="90000"/>
          </a:bodyPr>
          <a:lstStyle/>
          <a:p>
            <a:r>
              <a:rPr lang="en-US">
                <a:latin typeface="Proxima Nova Extrabold"/>
              </a:rPr>
              <a:t>Sample </a:t>
            </a:r>
            <a:r>
              <a:rPr lang="en">
                <a:latin typeface="Proxima Nova Extrabold"/>
              </a:rPr>
              <a:t>Practice-Based Approach </a:t>
            </a:r>
            <a:r>
              <a:rPr lang="en-US">
                <a:latin typeface="Proxima Nova Extrabold"/>
              </a:rPr>
              <a:t>Look Fors</a:t>
            </a:r>
            <a:endParaRPr lang="en-US"/>
          </a:p>
        </p:txBody>
      </p:sp>
      <p:sp>
        <p:nvSpPr>
          <p:cNvPr id="3" name="Content Placeholder 2">
            <a:extLst>
              <a:ext uri="{FF2B5EF4-FFF2-40B4-BE49-F238E27FC236}">
                <a16:creationId xmlns:a16="http://schemas.microsoft.com/office/drawing/2014/main" id="{E3E89724-F14D-D6C9-88AB-CBA6394BEC3C}"/>
              </a:ext>
            </a:extLst>
          </p:cNvPr>
          <p:cNvSpPr>
            <a:spLocks noGrp="1"/>
          </p:cNvSpPr>
          <p:nvPr>
            <p:ph idx="1"/>
          </p:nvPr>
        </p:nvSpPr>
        <p:spPr>
          <a:xfrm>
            <a:off x="874713" y="2252133"/>
            <a:ext cx="10442576" cy="4191698"/>
          </a:xfrm>
        </p:spPr>
        <p:txBody>
          <a:bodyPr vert="horz" lIns="91440" tIns="45720" rIns="91440" bIns="45720" rtlCol="0" anchor="t">
            <a:normAutofit fontScale="62500" lnSpcReduction="20000"/>
          </a:bodyPr>
          <a:lstStyle/>
          <a:p>
            <a:pPr marL="342900" indent="-342900">
              <a:buFont typeface="Wingdings" panose="05000000000000000000" pitchFamily="2" charset="2"/>
              <a:buChar char="§"/>
            </a:pPr>
            <a:r>
              <a:rPr lang="en-US" sz="2600">
                <a:latin typeface="Proxima Nova"/>
              </a:rPr>
              <a:t>The program faculty and PK-12 partners model evidence-based literacy instruction and activities in diverse settings. </a:t>
            </a:r>
          </a:p>
          <a:p>
            <a:pPr marL="342900" indent="-342900">
              <a:buFont typeface="Wingdings" panose="05000000000000000000" pitchFamily="2" charset="2"/>
              <a:buChar char="§"/>
            </a:pPr>
            <a:r>
              <a:rPr lang="en-US" sz="2600">
                <a:latin typeface="Proxima Nova"/>
              </a:rPr>
              <a:t>The program faculty and PK-12 partners provide literacy coaching for TCs.  </a:t>
            </a:r>
            <a:endParaRPr lang="en" sz="2600">
              <a:latin typeface="Proxima Nova"/>
            </a:endParaRPr>
          </a:p>
          <a:p>
            <a:pPr marL="342900" indent="-342900">
              <a:buFont typeface="Wingdings" panose="05000000000000000000" pitchFamily="2" charset="2"/>
              <a:buChar char="§"/>
            </a:pPr>
            <a:r>
              <a:rPr lang="en-US" sz="2600">
                <a:latin typeface="Proxima Nova"/>
              </a:rPr>
              <a:t>The program ensure course work and field experiences are scaffolded to support TCs’ skill development in early literacy instruction. </a:t>
            </a:r>
          </a:p>
          <a:p>
            <a:pPr marL="342900" indent="-342900">
              <a:buFont typeface="Wingdings" panose="05000000000000000000" pitchFamily="2" charset="2"/>
              <a:buChar char="§"/>
            </a:pPr>
            <a:r>
              <a:rPr lang="en-US" sz="2600">
                <a:latin typeface="Proxima Nova"/>
              </a:rPr>
              <a:t>The program provides TCs opportunities to engage with families and communities in meaningful ways. </a:t>
            </a:r>
            <a:endParaRPr lang="en" sz="2600">
              <a:latin typeface="Proxima Nova"/>
            </a:endParaRPr>
          </a:p>
          <a:p>
            <a:pPr marL="342900" indent="-342900">
              <a:buFont typeface="Wingdings" panose="05000000000000000000" pitchFamily="2" charset="2"/>
              <a:buChar char="§"/>
            </a:pPr>
            <a:r>
              <a:rPr lang="en-US" sz="2600">
                <a:latin typeface="Proxima Nova"/>
              </a:rPr>
              <a:t>The program faculty reflect on their practice and engage in professional development to improve their practice.  </a:t>
            </a:r>
            <a:endParaRPr lang="en" sz="2600">
              <a:latin typeface="Proxima Nova"/>
            </a:endParaRPr>
          </a:p>
          <a:p>
            <a:pPr marL="342900" indent="-342900">
              <a:buFont typeface="Wingdings" panose="05000000000000000000" pitchFamily="2" charset="2"/>
              <a:buChar char="§"/>
            </a:pPr>
            <a:r>
              <a:rPr lang="en-US" sz="2600">
                <a:latin typeface="Proxima Nova"/>
              </a:rPr>
              <a:t>The program provides TCs an opportunity to engage in literacy-based video observation, microteaching, simulations, and purposeful practice of literacy activities consistent with evidence-based literacy practices (SOR)</a:t>
            </a:r>
            <a:endParaRPr lang="en" sz="2600">
              <a:latin typeface="Proxima Nova"/>
            </a:endParaRPr>
          </a:p>
          <a:p>
            <a:pPr marL="342900" indent="-342900">
              <a:buFont typeface="Wingdings" panose="05000000000000000000" pitchFamily="2" charset="2"/>
              <a:buChar char="§"/>
            </a:pPr>
            <a:r>
              <a:rPr lang="en-US" sz="2600">
                <a:latin typeface="Proxima Nova"/>
              </a:rPr>
              <a:t>The program provides TCs with opportunities to reflect on literacy instruction and assessment that focuses on the whole child.  </a:t>
            </a:r>
            <a:endParaRPr lang="en" sz="2600">
              <a:latin typeface="Proxima Nova"/>
            </a:endParaRPr>
          </a:p>
          <a:p>
            <a:endParaRPr lang="en">
              <a:latin typeface="Proxima Nova"/>
            </a:endParaRPr>
          </a:p>
          <a:p>
            <a:endParaRPr lang="en-US">
              <a:latin typeface="Proxima Nova"/>
            </a:endParaRPr>
          </a:p>
          <a:p>
            <a:endParaRPr lang="en"/>
          </a:p>
        </p:txBody>
      </p:sp>
      <p:sp>
        <p:nvSpPr>
          <p:cNvPr id="4" name="Text Placeholder 3">
            <a:extLst>
              <a:ext uri="{FF2B5EF4-FFF2-40B4-BE49-F238E27FC236}">
                <a16:creationId xmlns:a16="http://schemas.microsoft.com/office/drawing/2014/main" id="{8D19F7FE-C0C8-7DD6-99F9-1F7B892A98D2}"/>
              </a:ext>
            </a:extLst>
          </p:cNvPr>
          <p:cNvSpPr>
            <a:spLocks noGrp="1"/>
          </p:cNvSpPr>
          <p:nvPr>
            <p:ph type="body" idx="10"/>
          </p:nvPr>
        </p:nvSpPr>
        <p:spPr/>
        <p:txBody>
          <a:bodyPr vert="horz" lIns="91440" tIns="45720" rIns="91440" bIns="45720" rtlCol="0" anchor="t">
            <a:normAutofit fontScale="70000" lnSpcReduction="20000"/>
          </a:bodyPr>
          <a:lstStyle/>
          <a:p>
            <a:r>
              <a:rPr lang="en-US" b="1" i="0">
                <a:solidFill>
                  <a:srgbClr val="F15D22"/>
                </a:solidFill>
                <a:latin typeface="Proxima Nova"/>
              </a:rPr>
              <a:t>What does a high-quality equity-focused early literacy EPP look like?</a:t>
            </a:r>
            <a:endParaRPr lang="en-US">
              <a:solidFill>
                <a:srgbClr val="F15D22"/>
              </a:solidFill>
            </a:endParaRPr>
          </a:p>
        </p:txBody>
      </p:sp>
      <p:pic>
        <p:nvPicPr>
          <p:cNvPr id="5" name="Content Placeholder 4" descr="A picture containing diagram&#10;&#10;Description automatically generated">
            <a:extLst>
              <a:ext uri="{FF2B5EF4-FFF2-40B4-BE49-F238E27FC236}">
                <a16:creationId xmlns:a16="http://schemas.microsoft.com/office/drawing/2014/main" id="{B40D6C4C-E551-72BF-4377-51D41CF17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0873" y="4119696"/>
            <a:ext cx="1401127" cy="814282"/>
          </a:xfrm>
          <a:prstGeom prst="rect">
            <a:avLst/>
          </a:prstGeom>
          <a:ln>
            <a:noFill/>
          </a:ln>
        </p:spPr>
      </p:pic>
    </p:spTree>
    <p:extLst>
      <p:ext uri="{BB962C8B-B14F-4D97-AF65-F5344CB8AC3E}">
        <p14:creationId xmlns:p14="http://schemas.microsoft.com/office/powerpoint/2010/main" val="1245933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F845D-CEE2-1296-20B7-CB5733C6E378}"/>
              </a:ext>
            </a:extLst>
          </p:cNvPr>
          <p:cNvSpPr>
            <a:spLocks noGrp="1"/>
          </p:cNvSpPr>
          <p:nvPr>
            <p:ph type="title"/>
          </p:nvPr>
        </p:nvSpPr>
        <p:spPr>
          <a:xfrm>
            <a:off x="1028700" y="1967266"/>
            <a:ext cx="2628900" cy="2547257"/>
          </a:xfrm>
          <a:solidFill>
            <a:srgbClr val="6CB33F"/>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Pulse Check</a:t>
            </a:r>
          </a:p>
        </p:txBody>
      </p:sp>
      <p:pic>
        <p:nvPicPr>
          <p:cNvPr id="13" name="Content Placeholder 12" descr="A picture containing text&#10;&#10;Description automatically generated">
            <a:extLst>
              <a:ext uri="{FF2B5EF4-FFF2-40B4-BE49-F238E27FC236}">
                <a16:creationId xmlns:a16="http://schemas.microsoft.com/office/drawing/2014/main" id="{6B6E0E43-24D1-030C-9BA4-10FB42CBB90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77316" y="1429182"/>
            <a:ext cx="6780700" cy="4526117"/>
          </a:xfrm>
          <a:prstGeom prst="rect">
            <a:avLst/>
          </a:prstGeom>
        </p:spPr>
      </p:pic>
    </p:spTree>
    <p:extLst>
      <p:ext uri="{BB962C8B-B14F-4D97-AF65-F5344CB8AC3E}">
        <p14:creationId xmlns:p14="http://schemas.microsoft.com/office/powerpoint/2010/main" val="3382625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0e1b97652f_0_80"/>
          <p:cNvSpPr txBox="1">
            <a:spLocks noGrp="1"/>
          </p:cNvSpPr>
          <p:nvPr>
            <p:ph type="title"/>
          </p:nvPr>
        </p:nvSpPr>
        <p:spPr>
          <a:xfrm>
            <a:off x="8584491" y="2682010"/>
            <a:ext cx="3108743" cy="640291"/>
          </a:xfrm>
          <a:prstGeom prst="rect">
            <a:avLst/>
          </a:prstGeom>
          <a:noFill/>
          <a:ln>
            <a:noFill/>
          </a:ln>
        </p:spPr>
        <p:txBody>
          <a:bodyPr spcFirstLastPara="1" wrap="square" lIns="91425" tIns="45700" rIns="91425" bIns="45700" anchor="t" anchorCtr="0">
            <a:normAutofit fontScale="90000"/>
          </a:bodyPr>
          <a:lstStyle/>
          <a:p>
            <a:pPr algn="ctr"/>
            <a:r>
              <a:rPr lang="en-US"/>
              <a:t>Reflection: Practice-Based Approach</a:t>
            </a:r>
          </a:p>
        </p:txBody>
      </p:sp>
      <p:sp>
        <p:nvSpPr>
          <p:cNvPr id="419" name="Google Shape;419;g20e1b97652f_0_80"/>
          <p:cNvSpPr txBox="1">
            <a:spLocks noGrp="1"/>
          </p:cNvSpPr>
          <p:nvPr>
            <p:ph type="body" idx="2"/>
          </p:nvPr>
        </p:nvSpPr>
        <p:spPr>
          <a:xfrm>
            <a:off x="624100" y="926882"/>
            <a:ext cx="10442575" cy="405871"/>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3360"/>
              <a:buNone/>
            </a:pPr>
            <a:r>
              <a:rPr lang="en-US" sz="2500" b="1">
                <a:solidFill>
                  <a:srgbClr val="F15D22"/>
                </a:solidFill>
              </a:rPr>
              <a:t>Show Me, Not Tell Me</a:t>
            </a:r>
            <a:endParaRPr sz="2500" b="1">
              <a:solidFill>
                <a:srgbClr val="F15D22"/>
              </a:solidFill>
            </a:endParaRPr>
          </a:p>
        </p:txBody>
      </p:sp>
      <p:pic>
        <p:nvPicPr>
          <p:cNvPr id="3" name="Picture 2">
            <a:extLst>
              <a:ext uri="{FF2B5EF4-FFF2-40B4-BE49-F238E27FC236}">
                <a16:creationId xmlns:a16="http://schemas.microsoft.com/office/drawing/2014/main" id="{67DBF752-E7F6-376D-E325-ED4329A81246}"/>
              </a:ext>
            </a:extLst>
          </p:cNvPr>
          <p:cNvPicPr>
            <a:picLocks noChangeAspect="1"/>
          </p:cNvPicPr>
          <p:nvPr/>
        </p:nvPicPr>
        <p:blipFill>
          <a:blip r:embed="rId3"/>
          <a:stretch>
            <a:fillRect/>
          </a:stretch>
        </p:blipFill>
        <p:spPr>
          <a:xfrm>
            <a:off x="498766" y="1412786"/>
            <a:ext cx="7870684" cy="5305295"/>
          </a:xfrm>
          <a:prstGeom prst="rect">
            <a:avLst/>
          </a:prstGeom>
        </p:spPr>
      </p:pic>
    </p:spTree>
    <p:extLst>
      <p:ext uri="{BB962C8B-B14F-4D97-AF65-F5344CB8AC3E}">
        <p14:creationId xmlns:p14="http://schemas.microsoft.com/office/powerpoint/2010/main" val="1128201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43EB-88E2-EE94-F031-387FA66AE0D2}"/>
              </a:ext>
            </a:extLst>
          </p:cNvPr>
          <p:cNvSpPr>
            <a:spLocks noGrp="1"/>
          </p:cNvSpPr>
          <p:nvPr>
            <p:ph type="title"/>
          </p:nvPr>
        </p:nvSpPr>
        <p:spPr/>
        <p:txBody>
          <a:bodyPr/>
          <a:lstStyle/>
          <a:p>
            <a:r>
              <a:rPr lang="en-US" dirty="0"/>
              <a:t>Orthographic Mapping Exercise </a:t>
            </a:r>
            <a:endParaRPr lang="en-US"/>
          </a:p>
        </p:txBody>
      </p:sp>
      <p:pic>
        <p:nvPicPr>
          <p:cNvPr id="9" name="Picture Placeholder 8" descr="A picture containing indoor, spectacles, goggles&#10;&#10;Description automatically generated">
            <a:extLst>
              <a:ext uri="{FF2B5EF4-FFF2-40B4-BE49-F238E27FC236}">
                <a16:creationId xmlns:a16="http://schemas.microsoft.com/office/drawing/2014/main" id="{0A5FE0A7-C402-DA25-4300-52D4C29C7AF4}"/>
              </a:ext>
            </a:extLst>
          </p:cNvPr>
          <p:cNvPicPr>
            <a:picLocks noGrp="1" noChangeAspect="1"/>
          </p:cNvPicPr>
          <p:nvPr>
            <p:ph type="pic" idx="3"/>
          </p:nvPr>
        </p:nvPicPr>
        <p:blipFill rotWithShape="1">
          <a:blip r:embed="rId2">
            <a:extLst>
              <a:ext uri="{28A0092B-C50C-407E-A947-70E740481C1C}">
                <a14:useLocalDpi xmlns:a14="http://schemas.microsoft.com/office/drawing/2010/main" val="0"/>
              </a:ext>
            </a:extLst>
          </a:blip>
          <a:srcRect t="997" b="997"/>
          <a:stretch/>
        </p:blipFill>
        <p:spPr/>
      </p:pic>
      <p:pic>
        <p:nvPicPr>
          <p:cNvPr id="12" name="Picture 11">
            <a:extLst>
              <a:ext uri="{FF2B5EF4-FFF2-40B4-BE49-F238E27FC236}">
                <a16:creationId xmlns:a16="http://schemas.microsoft.com/office/drawing/2014/main" id="{2DF5D2D6-6D4A-7EEE-7BED-87873C03EE2B}"/>
              </a:ext>
            </a:extLst>
          </p:cNvPr>
          <p:cNvPicPr>
            <a:picLocks noChangeAspect="1"/>
          </p:cNvPicPr>
          <p:nvPr/>
        </p:nvPicPr>
        <p:blipFill>
          <a:blip r:embed="rId3"/>
          <a:stretch>
            <a:fillRect/>
          </a:stretch>
        </p:blipFill>
        <p:spPr>
          <a:xfrm>
            <a:off x="6694328" y="1740933"/>
            <a:ext cx="3247296" cy="2170370"/>
          </a:xfrm>
          <a:prstGeom prst="rect">
            <a:avLst/>
          </a:prstGeom>
        </p:spPr>
      </p:pic>
      <p:pic>
        <p:nvPicPr>
          <p:cNvPr id="14" name="Picture 13">
            <a:extLst>
              <a:ext uri="{FF2B5EF4-FFF2-40B4-BE49-F238E27FC236}">
                <a16:creationId xmlns:a16="http://schemas.microsoft.com/office/drawing/2014/main" id="{50D186C0-1DA6-E605-082C-75E5B35C5797}"/>
              </a:ext>
            </a:extLst>
          </p:cNvPr>
          <p:cNvPicPr>
            <a:picLocks noChangeAspect="1"/>
          </p:cNvPicPr>
          <p:nvPr/>
        </p:nvPicPr>
        <p:blipFill>
          <a:blip r:embed="rId4"/>
          <a:stretch>
            <a:fillRect/>
          </a:stretch>
        </p:blipFill>
        <p:spPr>
          <a:xfrm>
            <a:off x="5855339" y="4181227"/>
            <a:ext cx="5188483" cy="1942746"/>
          </a:xfrm>
          <a:prstGeom prst="rect">
            <a:avLst/>
          </a:prstGeom>
        </p:spPr>
      </p:pic>
    </p:spTree>
    <p:extLst>
      <p:ext uri="{BB962C8B-B14F-4D97-AF65-F5344CB8AC3E}">
        <p14:creationId xmlns:p14="http://schemas.microsoft.com/office/powerpoint/2010/main" val="1745172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hape&#10;&#10;Description automatically generated">
            <a:extLst>
              <a:ext uri="{FF2B5EF4-FFF2-40B4-BE49-F238E27FC236}">
                <a16:creationId xmlns:a16="http://schemas.microsoft.com/office/drawing/2014/main" id="{9AA623A4-5E44-8098-6A08-410AF2F5A1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199" b="20199"/>
          <a:stretch>
            <a:fillRect/>
          </a:stretch>
        </p:blipFill>
        <p:spPr>
          <a:xfrm>
            <a:off x="574675" y="2005013"/>
            <a:ext cx="10910888" cy="4335462"/>
          </a:xfrm>
        </p:spPr>
      </p:pic>
      <p:sp>
        <p:nvSpPr>
          <p:cNvPr id="3" name="Title 2">
            <a:extLst>
              <a:ext uri="{FF2B5EF4-FFF2-40B4-BE49-F238E27FC236}">
                <a16:creationId xmlns:a16="http://schemas.microsoft.com/office/drawing/2014/main" id="{AFB75650-5611-446F-DD4C-7C7687265B44}"/>
              </a:ext>
            </a:extLst>
          </p:cNvPr>
          <p:cNvSpPr>
            <a:spLocks noGrp="1"/>
          </p:cNvSpPr>
          <p:nvPr>
            <p:ph type="title"/>
          </p:nvPr>
        </p:nvSpPr>
        <p:spPr/>
        <p:txBody>
          <a:bodyPr/>
          <a:lstStyle/>
          <a:p>
            <a:r>
              <a:rPr lang="en-US">
                <a:latin typeface="Proxima Nova Extrabold"/>
              </a:rPr>
              <a:t>Inclusive Instruction</a:t>
            </a:r>
            <a:endParaRPr lang="en-US"/>
          </a:p>
        </p:txBody>
      </p:sp>
    </p:spTree>
    <p:extLst>
      <p:ext uri="{BB962C8B-B14F-4D97-AF65-F5344CB8AC3E}">
        <p14:creationId xmlns:p14="http://schemas.microsoft.com/office/powerpoint/2010/main" val="314499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9ED60-F0C9-7F95-4EE7-B35E9FF2E835}"/>
              </a:ext>
            </a:extLst>
          </p:cNvPr>
          <p:cNvSpPr>
            <a:spLocks noGrp="1"/>
          </p:cNvSpPr>
          <p:nvPr>
            <p:ph type="title"/>
          </p:nvPr>
        </p:nvSpPr>
        <p:spPr/>
        <p:txBody>
          <a:bodyPr/>
          <a:lstStyle/>
          <a:p>
            <a:r>
              <a:rPr lang="en-US">
                <a:latin typeface="Proxima Nova Extrabold"/>
              </a:rPr>
              <a:t>Discussion</a:t>
            </a:r>
            <a:endParaRPr lang="en-US"/>
          </a:p>
        </p:txBody>
      </p:sp>
      <p:sp>
        <p:nvSpPr>
          <p:cNvPr id="6" name="Content Placeholder 5">
            <a:extLst>
              <a:ext uri="{FF2B5EF4-FFF2-40B4-BE49-F238E27FC236}">
                <a16:creationId xmlns:a16="http://schemas.microsoft.com/office/drawing/2014/main" id="{2342D4AB-A572-8DC4-85BC-7E7ACC6F3C35}"/>
              </a:ext>
            </a:extLst>
          </p:cNvPr>
          <p:cNvSpPr>
            <a:spLocks noGrp="1"/>
          </p:cNvSpPr>
          <p:nvPr>
            <p:ph idx="1"/>
          </p:nvPr>
        </p:nvSpPr>
        <p:spPr>
          <a:xfrm>
            <a:off x="874712" y="1643649"/>
            <a:ext cx="10442576" cy="3805767"/>
          </a:xfrm>
        </p:spPr>
        <p:txBody>
          <a:bodyPr vert="horz" lIns="91440" tIns="45720" rIns="91440" bIns="45720" rtlCol="0" anchor="t">
            <a:normAutofit/>
          </a:bodyPr>
          <a:lstStyle/>
          <a:p>
            <a:pPr marL="0" indent="0">
              <a:buNone/>
            </a:pPr>
            <a:r>
              <a:rPr lang="en-US" sz="2800">
                <a:latin typeface="Proxima Nova"/>
              </a:rPr>
              <a:t>What does inclusive instruction mean to you?</a:t>
            </a:r>
            <a:endParaRPr lang="en-US" sz="2800"/>
          </a:p>
        </p:txBody>
      </p:sp>
      <p:pic>
        <p:nvPicPr>
          <p:cNvPr id="3" name="Picture 2" descr="A group of people&#10;&#10;Description automatically generated with medium confidence">
            <a:extLst>
              <a:ext uri="{FF2B5EF4-FFF2-40B4-BE49-F238E27FC236}">
                <a16:creationId xmlns:a16="http://schemas.microsoft.com/office/drawing/2014/main" id="{B7885256-08BD-7A2F-E5FB-0FDCEFD877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9471" y="2395370"/>
            <a:ext cx="10858500" cy="3810000"/>
          </a:xfrm>
          <a:prstGeom prst="rect">
            <a:avLst/>
          </a:prstGeom>
        </p:spPr>
      </p:pic>
      <p:sp>
        <p:nvSpPr>
          <p:cNvPr id="4" name="TextBox 3">
            <a:extLst>
              <a:ext uri="{FF2B5EF4-FFF2-40B4-BE49-F238E27FC236}">
                <a16:creationId xmlns:a16="http://schemas.microsoft.com/office/drawing/2014/main" id="{51AD6500-75F3-F446-6115-CC8BEF056C07}"/>
              </a:ext>
            </a:extLst>
          </p:cNvPr>
          <p:cNvSpPr txBox="1"/>
          <p:nvPr/>
        </p:nvSpPr>
        <p:spPr>
          <a:xfrm>
            <a:off x="569471" y="6236119"/>
            <a:ext cx="10858500" cy="230832"/>
          </a:xfrm>
          <a:prstGeom prst="rect">
            <a:avLst/>
          </a:prstGeom>
          <a:noFill/>
        </p:spPr>
        <p:txBody>
          <a:bodyPr wrap="square" rtlCol="0">
            <a:spAutoFit/>
          </a:bodyPr>
          <a:lstStyle/>
          <a:p>
            <a:r>
              <a:rPr lang="en-US" sz="900">
                <a:hlinkClick r:id="rId4" tooltip="https://teachonline.ca/tools-trends/facilitating-student-engagement/how-to-prepare-and-moderate-online-discussions-for-online-learning">
                  <a:extLst>
                    <a:ext uri="{A12FA001-AC4F-418D-AE19-62706E023703}">
                      <ahyp:hlinkClr xmlns:ahyp="http://schemas.microsoft.com/office/drawing/2018/hyperlinkcolor" val="tx"/>
                    </a:ext>
                  </a:extLst>
                </a:hlinkClick>
              </a:rPr>
              <a:t>This Photo</a:t>
            </a:r>
            <a:r>
              <a:rPr lang="en-US" sz="900"/>
              <a:t> by Unknown Author is licensed under </a:t>
            </a:r>
            <a:r>
              <a:rPr lang="en-US" sz="900">
                <a:hlinkClick r:id="rId5" tooltip="https://creativecommons.org/licenses/by-sa/3.0/">
                  <a:extLst>
                    <a:ext uri="{A12FA001-AC4F-418D-AE19-62706E023703}">
                      <ahyp:hlinkClr xmlns:ahyp="http://schemas.microsoft.com/office/drawing/2018/hyperlinkcolor" val="tx"/>
                    </a:ext>
                  </a:extLst>
                </a:hlinkClick>
              </a:rPr>
              <a:t>CC BY-SA</a:t>
            </a:r>
            <a:endParaRPr lang="en-US" sz="900"/>
          </a:p>
        </p:txBody>
      </p:sp>
    </p:spTree>
    <p:extLst>
      <p:ext uri="{BB962C8B-B14F-4D97-AF65-F5344CB8AC3E}">
        <p14:creationId xmlns:p14="http://schemas.microsoft.com/office/powerpoint/2010/main" val="1667002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8C0FAA-09A9-9FFC-9CD3-32CEB087C112}"/>
              </a:ext>
            </a:extLst>
          </p:cNvPr>
          <p:cNvSpPr>
            <a:spLocks noGrp="1"/>
          </p:cNvSpPr>
          <p:nvPr>
            <p:ph type="body" sz="quarter" idx="3"/>
          </p:nvPr>
        </p:nvSpPr>
        <p:spPr/>
        <p:txBody>
          <a:bodyPr>
            <a:normAutofit fontScale="92500" lnSpcReduction="10000"/>
          </a:bodyPr>
          <a:lstStyle/>
          <a:p>
            <a:r>
              <a:rPr lang="en-US"/>
              <a:t>BranchED Definition</a:t>
            </a:r>
          </a:p>
        </p:txBody>
      </p:sp>
      <p:sp>
        <p:nvSpPr>
          <p:cNvPr id="3" name="Content Placeholder 2">
            <a:extLst>
              <a:ext uri="{FF2B5EF4-FFF2-40B4-BE49-F238E27FC236}">
                <a16:creationId xmlns:a16="http://schemas.microsoft.com/office/drawing/2014/main" id="{A6C40498-997D-2C2F-716E-F1C15D42235C}"/>
              </a:ext>
            </a:extLst>
          </p:cNvPr>
          <p:cNvSpPr>
            <a:spLocks noGrp="1"/>
          </p:cNvSpPr>
          <p:nvPr>
            <p:ph sz="quarter" idx="4"/>
          </p:nvPr>
        </p:nvSpPr>
        <p:spPr/>
        <p:txBody>
          <a:bodyPr>
            <a:normAutofit/>
          </a:bodyPr>
          <a:lstStyle/>
          <a:p>
            <a:r>
              <a:rPr lang="en-US"/>
              <a:t>We believe inclusive instruction minimizes or removes barriers to learning or assessment and supports the success of all learners, while ensuring that academic standards are not diminished.</a:t>
            </a:r>
          </a:p>
          <a:p>
            <a:r>
              <a:rPr lang="en-US"/>
              <a:t>We believe inclusion and rigor are threads in the same cloth.</a:t>
            </a:r>
          </a:p>
        </p:txBody>
      </p:sp>
      <p:sp>
        <p:nvSpPr>
          <p:cNvPr id="2" name="Title 1">
            <a:extLst>
              <a:ext uri="{FF2B5EF4-FFF2-40B4-BE49-F238E27FC236}">
                <a16:creationId xmlns:a16="http://schemas.microsoft.com/office/drawing/2014/main" id="{E5426E25-00D7-86D6-0BB0-02FB7C763A31}"/>
              </a:ext>
            </a:extLst>
          </p:cNvPr>
          <p:cNvSpPr>
            <a:spLocks noGrp="1"/>
          </p:cNvSpPr>
          <p:nvPr>
            <p:ph type="title"/>
          </p:nvPr>
        </p:nvSpPr>
        <p:spPr/>
        <p:txBody>
          <a:bodyPr>
            <a:normAutofit/>
          </a:bodyPr>
          <a:lstStyle/>
          <a:p>
            <a:r>
              <a:rPr lang="en-US"/>
              <a:t>Inclusive Instruction</a:t>
            </a:r>
          </a:p>
        </p:txBody>
      </p:sp>
      <p:pic>
        <p:nvPicPr>
          <p:cNvPr id="9" name="Picture Placeholder 8" descr="Logo, company name&#10;&#10;Description automatically generated">
            <a:extLst>
              <a:ext uri="{FF2B5EF4-FFF2-40B4-BE49-F238E27FC236}">
                <a16:creationId xmlns:a16="http://schemas.microsoft.com/office/drawing/2014/main" id="{F4B0D183-1B75-79BD-0BAA-FFC1E756DF6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581" b="10581"/>
          <a:stretch>
            <a:fillRect/>
          </a:stretch>
        </p:blipFill>
        <p:spPr/>
      </p:pic>
    </p:spTree>
    <p:extLst>
      <p:ext uri="{BB962C8B-B14F-4D97-AF65-F5344CB8AC3E}">
        <p14:creationId xmlns:p14="http://schemas.microsoft.com/office/powerpoint/2010/main" val="1000879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B5FE-2E00-42B8-74D8-29D32EEC7491}"/>
              </a:ext>
            </a:extLst>
          </p:cNvPr>
          <p:cNvSpPr>
            <a:spLocks noGrp="1"/>
          </p:cNvSpPr>
          <p:nvPr>
            <p:ph type="title"/>
          </p:nvPr>
        </p:nvSpPr>
        <p:spPr>
          <a:xfrm>
            <a:off x="777435" y="968376"/>
            <a:ext cx="8766060" cy="640291"/>
          </a:xfrm>
        </p:spPr>
        <p:txBody>
          <a:bodyPr>
            <a:noAutofit/>
          </a:bodyPr>
          <a:lstStyle/>
          <a:p>
            <a:r>
              <a:rPr lang="en-US" sz="3200"/>
              <a:t>Access the Primer on Inclusive Instruction  Through Our Resource Portal</a:t>
            </a:r>
          </a:p>
        </p:txBody>
      </p:sp>
      <p:pic>
        <p:nvPicPr>
          <p:cNvPr id="5" name="Content Placeholder 4" descr="Graphical user interface, website&#10;&#10;Description automatically generated">
            <a:extLst>
              <a:ext uri="{FF2B5EF4-FFF2-40B4-BE49-F238E27FC236}">
                <a16:creationId xmlns:a16="http://schemas.microsoft.com/office/drawing/2014/main" id="{1A07C299-1FE1-BFD9-B444-280EF1C455B2}"/>
              </a:ext>
            </a:extLst>
          </p:cNvPr>
          <p:cNvPicPr>
            <a:picLocks noGrp="1" noChangeAspect="1"/>
          </p:cNvPicPr>
          <p:nvPr>
            <p:ph idx="1"/>
          </p:nvPr>
        </p:nvPicPr>
        <p:blipFill>
          <a:blip r:embed="rId3"/>
          <a:stretch>
            <a:fillRect/>
          </a:stretch>
        </p:blipFill>
        <p:spPr>
          <a:xfrm>
            <a:off x="4245599" y="2241971"/>
            <a:ext cx="7361151" cy="3805237"/>
          </a:xfrm>
          <a:prstGeom prst="rect">
            <a:avLst/>
          </a:prstGeom>
        </p:spPr>
      </p:pic>
      <p:pic>
        <p:nvPicPr>
          <p:cNvPr id="6" name="Picture 5" descr="Qr code&#10;&#10;Description automatically generated">
            <a:extLst>
              <a:ext uri="{FF2B5EF4-FFF2-40B4-BE49-F238E27FC236}">
                <a16:creationId xmlns:a16="http://schemas.microsoft.com/office/drawing/2014/main" id="{CC66500C-453B-E62C-A282-3AE318AA5FB7}"/>
              </a:ext>
            </a:extLst>
          </p:cNvPr>
          <p:cNvPicPr>
            <a:picLocks noChangeAspect="1"/>
          </p:cNvPicPr>
          <p:nvPr/>
        </p:nvPicPr>
        <p:blipFill rotWithShape="1">
          <a:blip r:embed="rId4">
            <a:extLst>
              <a:ext uri="{28A0092B-C50C-407E-A947-70E740481C1C}">
                <a14:useLocalDpi xmlns:a14="http://schemas.microsoft.com/office/drawing/2010/main" val="0"/>
              </a:ext>
            </a:extLst>
          </a:blip>
          <a:srcRect l="3571"/>
          <a:stretch/>
        </p:blipFill>
        <p:spPr>
          <a:xfrm>
            <a:off x="777434" y="2241971"/>
            <a:ext cx="3174288" cy="3291840"/>
          </a:xfrm>
          <a:prstGeom prst="rect">
            <a:avLst/>
          </a:prstGeom>
        </p:spPr>
      </p:pic>
      <p:sp>
        <p:nvSpPr>
          <p:cNvPr id="3" name="TextBox 2">
            <a:extLst>
              <a:ext uri="{FF2B5EF4-FFF2-40B4-BE49-F238E27FC236}">
                <a16:creationId xmlns:a16="http://schemas.microsoft.com/office/drawing/2014/main" id="{433054D1-0F5E-A5BA-6CB0-47494C78B04F}"/>
              </a:ext>
            </a:extLst>
          </p:cNvPr>
          <p:cNvSpPr txBox="1"/>
          <p:nvPr/>
        </p:nvSpPr>
        <p:spPr>
          <a:xfrm>
            <a:off x="1001027" y="5533811"/>
            <a:ext cx="2627697" cy="923330"/>
          </a:xfrm>
          <a:prstGeom prst="rect">
            <a:avLst/>
          </a:prstGeom>
          <a:noFill/>
        </p:spPr>
        <p:txBody>
          <a:bodyPr wrap="square" rtlCol="0">
            <a:spAutoFit/>
          </a:bodyPr>
          <a:lstStyle/>
          <a:p>
            <a:r>
              <a:rPr lang="en-US"/>
              <a:t>Search Text: Inclusive Instruction</a:t>
            </a:r>
          </a:p>
          <a:p>
            <a:r>
              <a:rPr lang="en-US"/>
              <a:t> </a:t>
            </a:r>
          </a:p>
        </p:txBody>
      </p:sp>
    </p:spTree>
    <p:extLst>
      <p:ext uri="{BB962C8B-B14F-4D97-AF65-F5344CB8AC3E}">
        <p14:creationId xmlns:p14="http://schemas.microsoft.com/office/powerpoint/2010/main" val="2312669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14546CA-5BD7-C195-39A9-83DBE9D5E868}"/>
              </a:ext>
            </a:extLst>
          </p:cNvPr>
          <p:cNvSpPr>
            <a:spLocks noGrp="1"/>
          </p:cNvSpPr>
          <p:nvPr>
            <p:ph type="body" idx="10"/>
          </p:nvPr>
        </p:nvSpPr>
        <p:spPr/>
        <p:txBody>
          <a:bodyPr vert="horz" lIns="91440" tIns="45720" rIns="91440" bIns="45720" rtlCol="0" anchor="t">
            <a:normAutofit fontScale="40000" lnSpcReduction="20000"/>
          </a:bodyPr>
          <a:lstStyle/>
          <a:p>
            <a:endParaRPr lang="en-US" b="1" i="0">
              <a:latin typeface="Proxima Nova"/>
            </a:endParaRPr>
          </a:p>
          <a:p>
            <a:endParaRPr lang="en-US"/>
          </a:p>
        </p:txBody>
      </p:sp>
      <p:sp>
        <p:nvSpPr>
          <p:cNvPr id="5" name="Title 4">
            <a:extLst>
              <a:ext uri="{FF2B5EF4-FFF2-40B4-BE49-F238E27FC236}">
                <a16:creationId xmlns:a16="http://schemas.microsoft.com/office/drawing/2014/main" id="{9279ED60-F0C9-7F95-4EE7-B35E9FF2E835}"/>
              </a:ext>
            </a:extLst>
          </p:cNvPr>
          <p:cNvSpPr>
            <a:spLocks noGrp="1"/>
          </p:cNvSpPr>
          <p:nvPr>
            <p:ph type="title"/>
          </p:nvPr>
        </p:nvSpPr>
        <p:spPr>
          <a:xfrm>
            <a:off x="1022344" y="1980249"/>
            <a:ext cx="10442575" cy="640291"/>
          </a:xfrm>
        </p:spPr>
        <p:txBody>
          <a:bodyPr>
            <a:normAutofit/>
          </a:bodyPr>
          <a:lstStyle/>
          <a:p>
            <a:r>
              <a:rPr lang="en-US">
                <a:solidFill>
                  <a:srgbClr val="AA64FB"/>
                </a:solidFill>
                <a:latin typeface="Proxima Nova Extrabold"/>
              </a:rPr>
              <a:t>Principle 5: Inclusive Instruction</a:t>
            </a:r>
            <a:endParaRPr lang="en-US">
              <a:solidFill>
                <a:srgbClr val="AA64FB"/>
              </a:solidFill>
            </a:endParaRPr>
          </a:p>
        </p:txBody>
      </p:sp>
      <p:sp>
        <p:nvSpPr>
          <p:cNvPr id="6" name="Content Placeholder 5">
            <a:extLst>
              <a:ext uri="{FF2B5EF4-FFF2-40B4-BE49-F238E27FC236}">
                <a16:creationId xmlns:a16="http://schemas.microsoft.com/office/drawing/2014/main" id="{2342D4AB-A572-8DC4-85BC-7E7ACC6F3C35}"/>
              </a:ext>
            </a:extLst>
          </p:cNvPr>
          <p:cNvSpPr>
            <a:spLocks noGrp="1"/>
          </p:cNvSpPr>
          <p:nvPr>
            <p:ph idx="1"/>
          </p:nvPr>
        </p:nvSpPr>
        <p:spPr>
          <a:xfrm>
            <a:off x="1022344" y="2998529"/>
            <a:ext cx="10442576" cy="3805767"/>
          </a:xfrm>
        </p:spPr>
        <p:txBody>
          <a:bodyPr vert="horz" lIns="91440" tIns="45720" rIns="91440" bIns="45720" rtlCol="0" anchor="t">
            <a:normAutofit/>
          </a:bodyPr>
          <a:lstStyle/>
          <a:p>
            <a:pPr marL="0" indent="0">
              <a:buNone/>
            </a:pPr>
            <a:r>
              <a:rPr lang="en-US">
                <a:latin typeface="Proxima Nova"/>
                <a:cs typeface="Arial"/>
              </a:rPr>
              <a:t>Quality educator preparation fosters </a:t>
            </a:r>
            <a:r>
              <a:rPr lang="en-US" b="1" i="1">
                <a:solidFill>
                  <a:srgbClr val="AA64FB"/>
                </a:solidFill>
                <a:latin typeface="Proxima Nova"/>
                <a:cs typeface="Arial"/>
              </a:rPr>
              <a:t>Inclusive Instruction</a:t>
            </a:r>
            <a:r>
              <a:rPr lang="en-US">
                <a:latin typeface="Proxima Nova"/>
                <a:cs typeface="Arial"/>
              </a:rPr>
              <a:t>. Inclusive instruction minimizes or removes barriers to learning or assessment and supports the success of all learners, while ensuring that academic standards are not diminished. Such pedagogy includes the integration of culturally and linguistically sustaining practices, social and emotional learning, cognitive science, and trauma informed care.</a:t>
            </a:r>
            <a:endParaRPr lang="en"/>
          </a:p>
        </p:txBody>
      </p:sp>
    </p:spTree>
    <p:extLst>
      <p:ext uri="{BB962C8B-B14F-4D97-AF65-F5344CB8AC3E}">
        <p14:creationId xmlns:p14="http://schemas.microsoft.com/office/powerpoint/2010/main" val="3702764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768105-5185-6830-7BC1-B2AD26EE7766}"/>
              </a:ext>
            </a:extLst>
          </p:cNvPr>
          <p:cNvSpPr>
            <a:spLocks noGrp="1"/>
          </p:cNvSpPr>
          <p:nvPr>
            <p:ph type="title"/>
          </p:nvPr>
        </p:nvSpPr>
        <p:spPr/>
        <p:txBody>
          <a:bodyPr/>
          <a:lstStyle/>
          <a:p>
            <a:r>
              <a:rPr lang="en-US">
                <a:latin typeface="Proxima Nova Extrabold"/>
              </a:rPr>
              <a:t>What is Inclusive Instruction?</a:t>
            </a:r>
            <a:endParaRPr lang="en-US"/>
          </a:p>
        </p:txBody>
      </p:sp>
      <p:sp>
        <p:nvSpPr>
          <p:cNvPr id="2" name="Content Placeholder 1">
            <a:extLst>
              <a:ext uri="{FF2B5EF4-FFF2-40B4-BE49-F238E27FC236}">
                <a16:creationId xmlns:a16="http://schemas.microsoft.com/office/drawing/2014/main" id="{2D2B370A-49CE-8CE6-F991-63D94207C402}"/>
              </a:ext>
            </a:extLst>
          </p:cNvPr>
          <p:cNvSpPr>
            <a:spLocks noGrp="1"/>
          </p:cNvSpPr>
          <p:nvPr>
            <p:ph idx="1"/>
          </p:nvPr>
        </p:nvSpPr>
        <p:spPr/>
        <p:txBody>
          <a:bodyPr vert="horz" lIns="91440" tIns="45720" rIns="91440" bIns="45720" numCol="1" rtlCol="0" anchor="t">
            <a:noAutofit/>
          </a:bodyPr>
          <a:lstStyle/>
          <a:p>
            <a:pPr marL="457200" indent="-457200">
              <a:lnSpc>
                <a:spcPct val="107915"/>
              </a:lnSpc>
              <a:spcAft>
                <a:spcPts val="0"/>
              </a:spcAft>
              <a:buFont typeface="Wingdings" panose="05000000000000000000" pitchFamily="2" charset="2"/>
              <a:buChar char="§"/>
            </a:pPr>
            <a:r>
              <a:rPr lang="en" sz="3200">
                <a:solidFill>
                  <a:schemeClr val="dk1"/>
                </a:solidFill>
                <a:latin typeface="Proxima Nova"/>
                <a:cs typeface="Calibri"/>
              </a:rPr>
              <a:t>Learner-centered environment</a:t>
            </a:r>
            <a:endParaRPr lang="en-US" sz="3200">
              <a:solidFill>
                <a:schemeClr val="dk1"/>
              </a:solidFill>
              <a:latin typeface="Proxima Nova"/>
              <a:cs typeface="Helvetica"/>
            </a:endParaRPr>
          </a:p>
          <a:p>
            <a:pPr marL="1143000" lvl="1" indent="-457200">
              <a:lnSpc>
                <a:spcPct val="107915"/>
              </a:lnSpc>
              <a:spcAft>
                <a:spcPts val="0"/>
              </a:spcAft>
              <a:buFont typeface="Wingdings" panose="05000000000000000000" pitchFamily="2" charset="2"/>
              <a:buChar char="§"/>
            </a:pPr>
            <a:r>
              <a:rPr lang="en" sz="2600">
                <a:solidFill>
                  <a:schemeClr val="dk1"/>
                </a:solidFill>
                <a:latin typeface="Proxima Nova"/>
                <a:cs typeface="Calibri"/>
              </a:rPr>
              <a:t>Clear expectations</a:t>
            </a:r>
            <a:endParaRPr lang="en-US" sz="2600">
              <a:solidFill>
                <a:schemeClr val="dk1"/>
              </a:solidFill>
              <a:latin typeface="Proxima Nova"/>
              <a:cs typeface="Helvetica"/>
            </a:endParaRPr>
          </a:p>
          <a:p>
            <a:pPr marL="1143000" lvl="1" indent="-457200">
              <a:lnSpc>
                <a:spcPct val="107915"/>
              </a:lnSpc>
              <a:spcAft>
                <a:spcPts val="0"/>
              </a:spcAft>
              <a:buFont typeface="Wingdings" panose="05000000000000000000" pitchFamily="2" charset="2"/>
              <a:buChar char="§"/>
            </a:pPr>
            <a:r>
              <a:rPr lang="en" sz="2600">
                <a:solidFill>
                  <a:schemeClr val="dk1"/>
                </a:solidFill>
                <a:latin typeface="Proxima Nova"/>
                <a:cs typeface="Calibri"/>
              </a:rPr>
              <a:t>Equity literacy </a:t>
            </a:r>
            <a:endParaRPr lang="en-US" sz="2600">
              <a:solidFill>
                <a:schemeClr val="dk1"/>
              </a:solidFill>
              <a:latin typeface="Proxima Nova"/>
              <a:cs typeface="Helvetica"/>
            </a:endParaRPr>
          </a:p>
          <a:p>
            <a:pPr marL="1143000" lvl="1" indent="-457200">
              <a:lnSpc>
                <a:spcPct val="107915"/>
              </a:lnSpc>
              <a:spcAft>
                <a:spcPts val="0"/>
              </a:spcAft>
              <a:buFont typeface="Wingdings" panose="05000000000000000000" pitchFamily="2" charset="2"/>
              <a:buChar char="§"/>
            </a:pPr>
            <a:r>
              <a:rPr lang="en" sz="2600">
                <a:solidFill>
                  <a:schemeClr val="dk1"/>
                </a:solidFill>
                <a:latin typeface="Proxima Nova"/>
                <a:cs typeface="Calibri"/>
              </a:rPr>
              <a:t>Instructional design</a:t>
            </a:r>
            <a:endParaRPr lang="en-US" sz="2600">
              <a:solidFill>
                <a:schemeClr val="dk1"/>
              </a:solidFill>
              <a:latin typeface="Proxima Nova"/>
              <a:cs typeface="Helvetica"/>
            </a:endParaRPr>
          </a:p>
          <a:p>
            <a:pPr marL="1143000" lvl="1" indent="-457200">
              <a:lnSpc>
                <a:spcPct val="107915"/>
              </a:lnSpc>
              <a:spcAft>
                <a:spcPts val="0"/>
              </a:spcAft>
              <a:buFont typeface="Wingdings" panose="05000000000000000000" pitchFamily="2" charset="2"/>
              <a:buChar char="§"/>
            </a:pPr>
            <a:r>
              <a:rPr lang="en" sz="2600">
                <a:solidFill>
                  <a:schemeClr val="dk1"/>
                </a:solidFill>
                <a:latin typeface="Proxima Nova"/>
                <a:cs typeface="Calibri"/>
              </a:rPr>
              <a:t>Based on funds of knowledge</a:t>
            </a:r>
            <a:endParaRPr lang="en-US" sz="2600">
              <a:solidFill>
                <a:schemeClr val="dk1"/>
              </a:solidFill>
              <a:latin typeface="Proxima Nova"/>
              <a:cs typeface="Helvetica"/>
            </a:endParaRPr>
          </a:p>
          <a:p>
            <a:pPr marL="1143000" lvl="1" indent="-457200">
              <a:lnSpc>
                <a:spcPct val="107915"/>
              </a:lnSpc>
              <a:spcAft>
                <a:spcPts val="0"/>
              </a:spcAft>
              <a:buFont typeface="Wingdings" panose="05000000000000000000" pitchFamily="2" charset="2"/>
              <a:buChar char="§"/>
            </a:pPr>
            <a:r>
              <a:rPr lang="en" sz="2600">
                <a:solidFill>
                  <a:schemeClr val="dk1"/>
                </a:solidFill>
                <a:latin typeface="Proxima Nova"/>
                <a:cs typeface="Calibri"/>
              </a:rPr>
              <a:t>Affective engagement- their language is welcomed and valued and see themselves within the curriculum</a:t>
            </a:r>
            <a:endParaRPr lang="en-US" sz="2600">
              <a:solidFill>
                <a:schemeClr val="dk1"/>
              </a:solidFill>
              <a:latin typeface="Proxima Nova"/>
              <a:cs typeface="Helvetica"/>
            </a:endParaRPr>
          </a:p>
          <a:p>
            <a:pPr marL="1143000" lvl="1" indent="-457200">
              <a:lnSpc>
                <a:spcPct val="107915"/>
              </a:lnSpc>
              <a:spcAft>
                <a:spcPts val="0"/>
              </a:spcAft>
              <a:buFont typeface="Wingdings" panose="05000000000000000000" pitchFamily="2" charset="2"/>
              <a:buChar char="§"/>
            </a:pPr>
            <a:r>
              <a:rPr lang="en" sz="2600">
                <a:solidFill>
                  <a:schemeClr val="dk1"/>
                </a:solidFill>
                <a:latin typeface="Proxima Nova"/>
                <a:cs typeface="Calibri"/>
              </a:rPr>
              <a:t>Asset-based feedback</a:t>
            </a:r>
            <a:endParaRPr lang="en-US" sz="2600">
              <a:solidFill>
                <a:schemeClr val="dk1"/>
              </a:solidFill>
              <a:latin typeface="Proxima Nova"/>
              <a:cs typeface="Helvetica"/>
            </a:endParaRPr>
          </a:p>
          <a:p>
            <a:pPr marL="1371600" lvl="2" indent="-336550">
              <a:lnSpc>
                <a:spcPct val="107915"/>
              </a:lnSpc>
              <a:spcAft>
                <a:spcPts val="0"/>
              </a:spcAft>
              <a:buAutoNum type="romanLcParenR"/>
            </a:pPr>
            <a:endParaRPr lang="en" sz="2400">
              <a:solidFill>
                <a:schemeClr val="dk1"/>
              </a:solidFill>
              <a:latin typeface="Proxima Nova"/>
              <a:cs typeface="Calibri"/>
            </a:endParaRPr>
          </a:p>
        </p:txBody>
      </p:sp>
      <p:sp>
        <p:nvSpPr>
          <p:cNvPr id="4" name="Text Placeholder 3">
            <a:extLst>
              <a:ext uri="{FF2B5EF4-FFF2-40B4-BE49-F238E27FC236}">
                <a16:creationId xmlns:a16="http://schemas.microsoft.com/office/drawing/2014/main" id="{059CFF5A-DC45-1359-1698-A2D6664498AF}"/>
              </a:ext>
            </a:extLst>
          </p:cNvPr>
          <p:cNvSpPr>
            <a:spLocks noGrp="1"/>
          </p:cNvSpPr>
          <p:nvPr>
            <p:ph type="body" idx="10"/>
          </p:nvPr>
        </p:nvSpPr>
        <p:spPr/>
        <p:txBody>
          <a:bodyPr>
            <a:normAutofit fontScale="70000" lnSpcReduction="20000"/>
          </a:bodyPr>
          <a:lstStyle/>
          <a:p>
            <a:r>
              <a:rPr lang="en-US" b="1">
                <a:solidFill>
                  <a:srgbClr val="F15D22"/>
                </a:solidFill>
              </a:rPr>
              <a:t>Culturally Responsive and Sustaining Pedagogies</a:t>
            </a:r>
          </a:p>
        </p:txBody>
      </p:sp>
    </p:spTree>
    <p:extLst>
      <p:ext uri="{BB962C8B-B14F-4D97-AF65-F5344CB8AC3E}">
        <p14:creationId xmlns:p14="http://schemas.microsoft.com/office/powerpoint/2010/main" val="1180382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6C7E0E-2234-5599-FFE8-C236A1090EFC}"/>
              </a:ext>
            </a:extLst>
          </p:cNvPr>
          <p:cNvSpPr>
            <a:spLocks noGrp="1"/>
          </p:cNvSpPr>
          <p:nvPr>
            <p:ph type="title"/>
          </p:nvPr>
        </p:nvSpPr>
        <p:spPr>
          <a:xfrm>
            <a:off x="791255" y="2338745"/>
            <a:ext cx="4510089" cy="1162265"/>
          </a:xfrm>
        </p:spPr>
        <p:txBody>
          <a:bodyPr>
            <a:normAutofit/>
          </a:bodyPr>
          <a:lstStyle/>
          <a:p>
            <a:r>
              <a:rPr lang="en-US" sz="2600"/>
              <a:t>What does inclusive instruction look like in early literacy? </a:t>
            </a:r>
          </a:p>
        </p:txBody>
      </p:sp>
      <p:sp>
        <p:nvSpPr>
          <p:cNvPr id="15" name="TextBox 14">
            <a:extLst>
              <a:ext uri="{FF2B5EF4-FFF2-40B4-BE49-F238E27FC236}">
                <a16:creationId xmlns:a16="http://schemas.microsoft.com/office/drawing/2014/main" id="{D980964B-B6FC-FD1C-4D70-943440EFD942}"/>
              </a:ext>
            </a:extLst>
          </p:cNvPr>
          <p:cNvSpPr txBox="1"/>
          <p:nvPr/>
        </p:nvSpPr>
        <p:spPr>
          <a:xfrm>
            <a:off x="791255" y="3903785"/>
            <a:ext cx="4035669" cy="1569660"/>
          </a:xfrm>
          <a:prstGeom prst="rect">
            <a:avLst/>
          </a:prstGeom>
          <a:noFill/>
        </p:spPr>
        <p:txBody>
          <a:bodyPr wrap="square">
            <a:spAutoFit/>
          </a:bodyPr>
          <a:lstStyle/>
          <a:p>
            <a:r>
              <a:rPr lang="en" sz="2400">
                <a:latin typeface="Proxima Nova"/>
                <a:ea typeface="Calibri"/>
                <a:cs typeface="Calibri"/>
              </a:rPr>
              <a:t>Connecting to students’ lived experiences and funds of knowledge to increase engagement and learning.</a:t>
            </a:r>
            <a:endParaRPr lang="en-US" sz="2400"/>
          </a:p>
        </p:txBody>
      </p:sp>
      <p:graphicFrame>
        <p:nvGraphicFramePr>
          <p:cNvPr id="22" name="Diagram 21">
            <a:extLst>
              <a:ext uri="{FF2B5EF4-FFF2-40B4-BE49-F238E27FC236}">
                <a16:creationId xmlns:a16="http://schemas.microsoft.com/office/drawing/2014/main" id="{61AEA8FD-526A-FB93-0679-B1748D20F238}"/>
              </a:ext>
            </a:extLst>
          </p:cNvPr>
          <p:cNvGraphicFramePr/>
          <p:nvPr>
            <p:extLst>
              <p:ext uri="{D42A27DB-BD31-4B8C-83A1-F6EECF244321}">
                <p14:modId xmlns:p14="http://schemas.microsoft.com/office/powerpoint/2010/main" val="2630468429"/>
              </p:ext>
            </p:extLst>
          </p:nvPr>
        </p:nvGraphicFramePr>
        <p:xfrm>
          <a:off x="4826924" y="1672210"/>
          <a:ext cx="7190906" cy="4858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0908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D984-320B-E8A7-BCAF-C549BC7D1025}"/>
              </a:ext>
            </a:extLst>
          </p:cNvPr>
          <p:cNvSpPr>
            <a:spLocks noGrp="1"/>
          </p:cNvSpPr>
          <p:nvPr>
            <p:ph type="title"/>
          </p:nvPr>
        </p:nvSpPr>
        <p:spPr>
          <a:xfrm>
            <a:off x="777434" y="1290108"/>
            <a:ext cx="10442575" cy="640291"/>
          </a:xfrm>
        </p:spPr>
        <p:txBody>
          <a:bodyPr>
            <a:normAutofit/>
          </a:bodyPr>
          <a:lstStyle/>
          <a:p>
            <a:r>
              <a:rPr lang="en-US" sz="2800">
                <a:latin typeface="Proxima Nova Extrabold"/>
              </a:rPr>
              <a:t>Sample </a:t>
            </a:r>
            <a:r>
              <a:rPr lang="en" sz="2800">
                <a:latin typeface="Proxima Nova Extrabold"/>
              </a:rPr>
              <a:t>Inclusive Instruction Approach </a:t>
            </a:r>
            <a:r>
              <a:rPr lang="en-US" sz="2800">
                <a:latin typeface="Proxima Nova Extrabold"/>
              </a:rPr>
              <a:t>Look Fors</a:t>
            </a:r>
            <a:endParaRPr lang="en-US" sz="2800"/>
          </a:p>
        </p:txBody>
      </p:sp>
      <p:sp>
        <p:nvSpPr>
          <p:cNvPr id="3" name="Content Placeholder 2">
            <a:extLst>
              <a:ext uri="{FF2B5EF4-FFF2-40B4-BE49-F238E27FC236}">
                <a16:creationId xmlns:a16="http://schemas.microsoft.com/office/drawing/2014/main" id="{E3E89724-F14D-D6C9-88AB-CBA6394BEC3C}"/>
              </a:ext>
            </a:extLst>
          </p:cNvPr>
          <p:cNvSpPr>
            <a:spLocks noGrp="1"/>
          </p:cNvSpPr>
          <p:nvPr>
            <p:ph idx="1"/>
          </p:nvPr>
        </p:nvSpPr>
        <p:spPr>
          <a:xfrm>
            <a:off x="777434" y="2338194"/>
            <a:ext cx="10442576" cy="4342305"/>
          </a:xfrm>
        </p:spPr>
        <p:txBody>
          <a:bodyPr vert="horz" lIns="91440" tIns="45720" rIns="91440" bIns="45720" rtlCol="0" anchor="t">
            <a:normAutofit fontScale="77500" lnSpcReduction="20000"/>
          </a:bodyPr>
          <a:lstStyle/>
          <a:p>
            <a:pPr marL="342900" indent="-342900">
              <a:buFont typeface="Wingdings" panose="05000000000000000000" pitchFamily="2" charset="2"/>
              <a:buChar char="§"/>
            </a:pPr>
            <a:r>
              <a:rPr lang="en-US">
                <a:latin typeface="Proxima Nova"/>
              </a:rPr>
              <a:t>The program exemplifies an asset-based approach to literacy instruction. </a:t>
            </a:r>
          </a:p>
          <a:p>
            <a:pPr marL="342900" indent="-342900">
              <a:buFont typeface="Wingdings" panose="05000000000000000000" pitchFamily="2" charset="2"/>
              <a:buChar char="§"/>
            </a:pPr>
            <a:r>
              <a:rPr lang="en-US">
                <a:latin typeface="Proxima Nova"/>
              </a:rPr>
              <a:t>The program values the funds of knowledge families and communities possess; families and communities are represented through readings, course materials, and purposeful practice opportunities. There is evidence of diverse voices, scholars, and materials.</a:t>
            </a:r>
          </a:p>
          <a:p>
            <a:pPr marL="342900" indent="-342900">
              <a:buFont typeface="Wingdings" panose="05000000000000000000" pitchFamily="2" charset="2"/>
              <a:buChar char="§"/>
            </a:pPr>
            <a:r>
              <a:rPr lang="en-US">
                <a:latin typeface="Proxima Nova"/>
              </a:rPr>
              <a:t>The program provides opportunities for candidates to see culturally responsive and sustaining instruction in action in PK-12 settings and higher education settings and exposes TCs to multiple perspectives through instruction, materials, and communication styles. </a:t>
            </a:r>
          </a:p>
          <a:p>
            <a:pPr marL="342900" indent="-342900">
              <a:buFont typeface="Wingdings" panose="05000000000000000000" pitchFamily="2" charset="2"/>
              <a:buChar char="§"/>
            </a:pPr>
            <a:r>
              <a:rPr lang="en-US">
                <a:latin typeface="Proxima Nova"/>
              </a:rPr>
              <a:t>The program assesses TCs’ use of culturally responsive and sustaining pedagogy. </a:t>
            </a:r>
          </a:p>
          <a:p>
            <a:pPr marL="342900" indent="-342900">
              <a:buFont typeface="Wingdings" panose="05000000000000000000" pitchFamily="2" charset="2"/>
              <a:buChar char="§"/>
            </a:pPr>
            <a:r>
              <a:rPr lang="en-US">
                <a:latin typeface="Proxima Nova"/>
              </a:rPr>
              <a:t>The program faculty further their equity literacy through professional development and proactively respond to address bias, racism, and inequity in education settings (higher education and PK-12). </a:t>
            </a:r>
          </a:p>
          <a:p>
            <a:endParaRPr lang="en-US">
              <a:latin typeface="Proxima Nova"/>
            </a:endParaRPr>
          </a:p>
          <a:p>
            <a:endParaRPr lang="en">
              <a:latin typeface="Proxima Nova"/>
            </a:endParaRPr>
          </a:p>
          <a:p>
            <a:endParaRPr lang="en-US">
              <a:latin typeface="Proxima Nova"/>
            </a:endParaRPr>
          </a:p>
          <a:p>
            <a:endParaRPr lang="en"/>
          </a:p>
        </p:txBody>
      </p:sp>
      <p:sp>
        <p:nvSpPr>
          <p:cNvPr id="4" name="Text Placeholder 3">
            <a:extLst>
              <a:ext uri="{FF2B5EF4-FFF2-40B4-BE49-F238E27FC236}">
                <a16:creationId xmlns:a16="http://schemas.microsoft.com/office/drawing/2014/main" id="{8D19F7FE-C0C8-7DD6-99F9-1F7B892A98D2}"/>
              </a:ext>
            </a:extLst>
          </p:cNvPr>
          <p:cNvSpPr>
            <a:spLocks noGrp="1"/>
          </p:cNvSpPr>
          <p:nvPr>
            <p:ph type="body" idx="10"/>
          </p:nvPr>
        </p:nvSpPr>
        <p:spPr>
          <a:xfrm>
            <a:off x="777434" y="1846262"/>
            <a:ext cx="10442575" cy="405871"/>
          </a:xfrm>
        </p:spPr>
        <p:txBody>
          <a:bodyPr vert="horz" lIns="91440" tIns="45720" rIns="91440" bIns="45720" rtlCol="0" anchor="t">
            <a:normAutofit fontScale="70000" lnSpcReduction="20000"/>
          </a:bodyPr>
          <a:lstStyle/>
          <a:p>
            <a:r>
              <a:rPr lang="en-US" b="1" i="0">
                <a:solidFill>
                  <a:srgbClr val="F15D22"/>
                </a:solidFill>
                <a:latin typeface="Proxima Nova"/>
              </a:rPr>
              <a:t>What does a high-quality equity-focused early literacy EPP look like?</a:t>
            </a:r>
            <a:endParaRPr lang="en-US">
              <a:solidFill>
                <a:srgbClr val="F15D22"/>
              </a:solidFill>
            </a:endParaRPr>
          </a:p>
        </p:txBody>
      </p:sp>
    </p:spTree>
    <p:extLst>
      <p:ext uri="{BB962C8B-B14F-4D97-AF65-F5344CB8AC3E}">
        <p14:creationId xmlns:p14="http://schemas.microsoft.com/office/powerpoint/2010/main" val="1058243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0298-0F48-2E38-0124-7FF472D50923}"/>
              </a:ext>
            </a:extLst>
          </p:cNvPr>
          <p:cNvSpPr>
            <a:spLocks noGrp="1"/>
          </p:cNvSpPr>
          <p:nvPr>
            <p:ph type="title"/>
          </p:nvPr>
        </p:nvSpPr>
        <p:spPr/>
        <p:txBody>
          <a:bodyPr/>
          <a:lstStyle/>
          <a:p>
            <a:r>
              <a:rPr lang="en-US" err="1"/>
              <a:t>Mentimeter</a:t>
            </a:r>
            <a:endParaRPr lang="en-US"/>
          </a:p>
        </p:txBody>
      </p:sp>
      <p:sp>
        <p:nvSpPr>
          <p:cNvPr id="4" name="Text Placeholder 3">
            <a:extLst>
              <a:ext uri="{FF2B5EF4-FFF2-40B4-BE49-F238E27FC236}">
                <a16:creationId xmlns:a16="http://schemas.microsoft.com/office/drawing/2014/main" id="{D6AF102E-E8CD-6027-E127-B8F4496176BE}"/>
              </a:ext>
            </a:extLst>
          </p:cNvPr>
          <p:cNvSpPr>
            <a:spLocks noGrp="1"/>
          </p:cNvSpPr>
          <p:nvPr>
            <p:ph type="body" idx="10"/>
          </p:nvPr>
        </p:nvSpPr>
        <p:spPr/>
        <p:txBody>
          <a:bodyPr>
            <a:normAutofit fontScale="70000" lnSpcReduction="20000"/>
          </a:bodyPr>
          <a:lstStyle/>
          <a:p>
            <a:r>
              <a:rPr lang="en-US" b="1">
                <a:solidFill>
                  <a:srgbClr val="F15D22"/>
                </a:solidFill>
              </a:rPr>
              <a:t>Your Feedback is Important to Us!</a:t>
            </a:r>
          </a:p>
        </p:txBody>
      </p:sp>
      <p:sp>
        <p:nvSpPr>
          <p:cNvPr id="5" name="Content Placeholder 4">
            <a:extLst>
              <a:ext uri="{FF2B5EF4-FFF2-40B4-BE49-F238E27FC236}">
                <a16:creationId xmlns:a16="http://schemas.microsoft.com/office/drawing/2014/main" id="{7483BA03-8708-0879-C9D1-767781731999}"/>
              </a:ext>
            </a:extLst>
          </p:cNvPr>
          <p:cNvSpPr>
            <a:spLocks noGrp="1"/>
          </p:cNvSpPr>
          <p:nvPr>
            <p:ph idx="1"/>
          </p:nvPr>
        </p:nvSpPr>
        <p:spPr/>
        <p:txBody>
          <a:bodyPr/>
          <a:lstStyle/>
          <a:p>
            <a:r>
              <a:rPr lang="en-US"/>
              <a:t>Add Results from </a:t>
            </a:r>
            <a:r>
              <a:rPr lang="en-US" err="1"/>
              <a:t>MentiMeter</a:t>
            </a:r>
            <a:r>
              <a:rPr lang="en-US"/>
              <a:t> </a:t>
            </a:r>
          </a:p>
        </p:txBody>
      </p:sp>
    </p:spTree>
    <p:extLst>
      <p:ext uri="{BB962C8B-B14F-4D97-AF65-F5344CB8AC3E}">
        <p14:creationId xmlns:p14="http://schemas.microsoft.com/office/powerpoint/2010/main" val="2394836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671D7F-037C-4322-4D7E-3C08864CCFCF}"/>
              </a:ext>
            </a:extLst>
          </p:cNvPr>
          <p:cNvSpPr>
            <a:spLocks noGrp="1"/>
          </p:cNvSpPr>
          <p:nvPr>
            <p:ph type="title"/>
          </p:nvPr>
        </p:nvSpPr>
        <p:spPr/>
        <p:txBody>
          <a:bodyPr/>
          <a:lstStyle/>
          <a:p>
            <a:r>
              <a:rPr lang="en-US"/>
              <a:t>Musical Chairs</a:t>
            </a:r>
          </a:p>
        </p:txBody>
      </p:sp>
      <p:sp>
        <p:nvSpPr>
          <p:cNvPr id="4" name="Content Placeholder 3">
            <a:extLst>
              <a:ext uri="{FF2B5EF4-FFF2-40B4-BE49-F238E27FC236}">
                <a16:creationId xmlns:a16="http://schemas.microsoft.com/office/drawing/2014/main" id="{D8A2149E-4759-800F-CE51-99793306D637}"/>
              </a:ext>
            </a:extLst>
          </p:cNvPr>
          <p:cNvSpPr>
            <a:spLocks noGrp="1"/>
          </p:cNvSpPr>
          <p:nvPr>
            <p:ph idx="1"/>
          </p:nvPr>
        </p:nvSpPr>
        <p:spPr/>
        <p:txBody>
          <a:bodyPr>
            <a:normAutofit/>
          </a:bodyPr>
          <a:lstStyle/>
          <a:p>
            <a:pPr marL="342900" indent="-342900">
              <a:buFont typeface="Wingdings" panose="05000000000000000000" pitchFamily="2" charset="2"/>
              <a:buChar char="§"/>
            </a:pPr>
            <a:r>
              <a:rPr lang="en-US">
                <a:latin typeface="Proxima Nova" panose="02000506030000020004" pitchFamily="50" charset="0"/>
              </a:rPr>
              <a:t>How do I seek to learn about my in-service and pre-service teachers’ existing knowledge, cultural backgrounds, interests, issues of concern, and family traditions?</a:t>
            </a:r>
          </a:p>
          <a:p>
            <a:pPr marL="342900" indent="-342900">
              <a:buFont typeface="Wingdings" panose="05000000000000000000" pitchFamily="2" charset="2"/>
              <a:buChar char="§"/>
            </a:pPr>
            <a:r>
              <a:rPr lang="en-US">
                <a:latin typeface="Proxima Nova" panose="02000506030000020004" pitchFamily="50" charset="0"/>
              </a:rPr>
              <a:t>What types of assignments, projects, and assessments are necessary to prepare pre-service teachers for working in your schools? </a:t>
            </a:r>
          </a:p>
          <a:p>
            <a:pPr marL="342900" indent="-342900">
              <a:buFont typeface="Wingdings" panose="05000000000000000000" pitchFamily="2" charset="2"/>
              <a:buChar char="§"/>
            </a:pPr>
            <a:r>
              <a:rPr lang="en-US">
                <a:latin typeface="Proxima Nova" panose="02000506030000020004" pitchFamily="50" charset="0"/>
              </a:rPr>
              <a:t>How can the program work with Schools/Districts to continue to develop in-service teachers in this area? </a:t>
            </a:r>
          </a:p>
          <a:p>
            <a:endParaRPr lang="en-US"/>
          </a:p>
        </p:txBody>
      </p:sp>
      <p:sp>
        <p:nvSpPr>
          <p:cNvPr id="5" name="Text Placeholder 4">
            <a:extLst>
              <a:ext uri="{FF2B5EF4-FFF2-40B4-BE49-F238E27FC236}">
                <a16:creationId xmlns:a16="http://schemas.microsoft.com/office/drawing/2014/main" id="{15581466-DAA7-3E4A-F4CB-2FDD8775AA26}"/>
              </a:ext>
            </a:extLst>
          </p:cNvPr>
          <p:cNvSpPr>
            <a:spLocks noGrp="1"/>
          </p:cNvSpPr>
          <p:nvPr>
            <p:ph type="body" idx="10"/>
          </p:nvPr>
        </p:nvSpPr>
        <p:spPr/>
        <p:txBody>
          <a:bodyPr>
            <a:normAutofit fontScale="70000" lnSpcReduction="20000"/>
          </a:bodyPr>
          <a:lstStyle/>
          <a:p>
            <a:r>
              <a:rPr lang="en-US" b="1">
                <a:solidFill>
                  <a:srgbClr val="F15D22"/>
                </a:solidFill>
              </a:rPr>
              <a:t>Three Rounds</a:t>
            </a:r>
          </a:p>
        </p:txBody>
      </p:sp>
      <p:pic>
        <p:nvPicPr>
          <p:cNvPr id="6" name="Content Placeholder 4" descr="A picture containing diagram&#10;&#10;Description automatically generated">
            <a:extLst>
              <a:ext uri="{FF2B5EF4-FFF2-40B4-BE49-F238E27FC236}">
                <a16:creationId xmlns:a16="http://schemas.microsoft.com/office/drawing/2014/main" id="{1DE2C910-CCCC-17CF-A1B7-8C672C0C4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8622" y="5310027"/>
            <a:ext cx="1303378" cy="757474"/>
          </a:xfrm>
          <a:prstGeom prst="rect">
            <a:avLst/>
          </a:prstGeom>
          <a:ln>
            <a:noFill/>
          </a:ln>
        </p:spPr>
      </p:pic>
    </p:spTree>
    <p:extLst>
      <p:ext uri="{BB962C8B-B14F-4D97-AF65-F5344CB8AC3E}">
        <p14:creationId xmlns:p14="http://schemas.microsoft.com/office/powerpoint/2010/main" val="3515064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93CA-7A25-F7E6-1244-13F2E60E4EF8}"/>
              </a:ext>
            </a:extLst>
          </p:cNvPr>
          <p:cNvSpPr>
            <a:spLocks noGrp="1"/>
          </p:cNvSpPr>
          <p:nvPr>
            <p:ph type="title"/>
          </p:nvPr>
        </p:nvSpPr>
        <p:spPr>
          <a:xfrm>
            <a:off x="7954640" y="3273489"/>
            <a:ext cx="3525366" cy="1335209"/>
          </a:xfrm>
        </p:spPr>
        <p:txBody>
          <a:bodyPr/>
          <a:lstStyle/>
          <a:p>
            <a:pPr algn="ctr"/>
            <a:r>
              <a:rPr lang="en-US"/>
              <a:t>Break Time!</a:t>
            </a:r>
          </a:p>
        </p:txBody>
      </p:sp>
      <p:pic>
        <p:nvPicPr>
          <p:cNvPr id="6" name="Picture 5" descr="A picture containing text, ground&#10;&#10;Description automatically generated">
            <a:extLst>
              <a:ext uri="{FF2B5EF4-FFF2-40B4-BE49-F238E27FC236}">
                <a16:creationId xmlns:a16="http://schemas.microsoft.com/office/drawing/2014/main" id="{6BDE472B-C8F1-0291-A5CA-14BD673408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36360" y="1135497"/>
            <a:ext cx="6096000" cy="5267325"/>
          </a:xfrm>
          <a:prstGeom prst="rect">
            <a:avLst/>
          </a:prstGeom>
        </p:spPr>
      </p:pic>
    </p:spTree>
    <p:extLst>
      <p:ext uri="{BB962C8B-B14F-4D97-AF65-F5344CB8AC3E}">
        <p14:creationId xmlns:p14="http://schemas.microsoft.com/office/powerpoint/2010/main" val="131075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xt, logo&#10;&#10;Description automatically generated with medium confidence">
            <a:extLst>
              <a:ext uri="{FF2B5EF4-FFF2-40B4-BE49-F238E27FC236}">
                <a16:creationId xmlns:a16="http://schemas.microsoft.com/office/drawing/2014/main" id="{2061FE77-ED3A-21D0-2641-75465EBF2C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680" b="14680"/>
          <a:stretch>
            <a:fillRect/>
          </a:stretch>
        </p:blipFill>
        <p:spPr>
          <a:xfrm>
            <a:off x="574675" y="2005013"/>
            <a:ext cx="10910888" cy="4335462"/>
          </a:xfrm>
        </p:spPr>
      </p:pic>
      <p:sp>
        <p:nvSpPr>
          <p:cNvPr id="3" name="Title 2">
            <a:extLst>
              <a:ext uri="{FF2B5EF4-FFF2-40B4-BE49-F238E27FC236}">
                <a16:creationId xmlns:a16="http://schemas.microsoft.com/office/drawing/2014/main" id="{AFB75650-5611-446F-DD4C-7C7687265B44}"/>
              </a:ext>
            </a:extLst>
          </p:cNvPr>
          <p:cNvSpPr>
            <a:spLocks noGrp="1"/>
          </p:cNvSpPr>
          <p:nvPr>
            <p:ph type="title"/>
          </p:nvPr>
        </p:nvSpPr>
        <p:spPr>
          <a:xfrm>
            <a:off x="777434" y="968376"/>
            <a:ext cx="8100236" cy="1282455"/>
          </a:xfrm>
        </p:spPr>
        <p:txBody>
          <a:bodyPr/>
          <a:lstStyle/>
          <a:p>
            <a:r>
              <a:rPr lang="en-US">
                <a:latin typeface="Proxima Nova Extrabold"/>
              </a:rPr>
              <a:t>Equitable Experiences</a:t>
            </a:r>
            <a:endParaRPr lang="en-US"/>
          </a:p>
        </p:txBody>
      </p:sp>
      <p:sp>
        <p:nvSpPr>
          <p:cNvPr id="6" name="TextBox 5">
            <a:extLst>
              <a:ext uri="{FF2B5EF4-FFF2-40B4-BE49-F238E27FC236}">
                <a16:creationId xmlns:a16="http://schemas.microsoft.com/office/drawing/2014/main" id="{C46E5233-BE9F-0E75-F4AD-AC04CBAFD6BF}"/>
              </a:ext>
            </a:extLst>
          </p:cNvPr>
          <p:cNvSpPr txBox="1"/>
          <p:nvPr/>
        </p:nvSpPr>
        <p:spPr>
          <a:xfrm>
            <a:off x="574675" y="6340475"/>
            <a:ext cx="10910888" cy="230832"/>
          </a:xfrm>
          <a:prstGeom prst="rect">
            <a:avLst/>
          </a:prstGeom>
          <a:noFill/>
        </p:spPr>
        <p:txBody>
          <a:bodyPr wrap="square" rtlCol="0">
            <a:spAutoFit/>
          </a:bodyPr>
          <a:lstStyle/>
          <a:p>
            <a:r>
              <a:rPr lang="en-US" sz="900">
                <a:solidFill>
                  <a:srgbClr val="FFFFFF"/>
                </a:solidFill>
                <a:hlinkClick r:id="rId4" tooltip="https://www.peoplematters.in/blog/hr-industry/why-equity-of-the-hr-leader-matters-6858">
                  <a:extLst>
                    <a:ext uri="{A12FA001-AC4F-418D-AE19-62706E023703}">
                      <ahyp:hlinkClr xmlns:ahyp="http://schemas.microsoft.com/office/drawing/2018/hyperlinkcolor" val="tx"/>
                    </a:ext>
                  </a:extLst>
                </a:hlinkClick>
              </a:rPr>
              <a:t>This </a:t>
            </a:r>
            <a:r>
              <a:rPr lang="en-US" sz="900">
                <a:solidFill>
                  <a:schemeClr val="bg1"/>
                </a:solidFill>
                <a:hlinkClick r:id="rId4" tooltip="https://www.peoplematters.in/blog/hr-industry/why-equity-of-the-hr-leader-matters-6858">
                  <a:extLst>
                    <a:ext uri="{A12FA001-AC4F-418D-AE19-62706E023703}">
                      <ahyp:hlinkClr xmlns:ahyp="http://schemas.microsoft.com/office/drawing/2018/hyperlinkcolor" val="tx"/>
                    </a:ext>
                  </a:extLst>
                </a:hlinkClick>
              </a:rPr>
              <a:t>Photo</a:t>
            </a:r>
            <a:r>
              <a:rPr lang="en-US" sz="900">
                <a:solidFill>
                  <a:schemeClr val="bg1"/>
                </a:solidFill>
              </a:rPr>
              <a:t> by Unknown Author is licensed under </a:t>
            </a:r>
            <a:r>
              <a:rPr lang="en-US" sz="900">
                <a:solidFill>
                  <a:schemeClr val="bg1"/>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900">
              <a:solidFill>
                <a:schemeClr val="bg1"/>
              </a:solidFill>
            </a:endParaRPr>
          </a:p>
        </p:txBody>
      </p:sp>
    </p:spTree>
    <p:extLst>
      <p:ext uri="{BB962C8B-B14F-4D97-AF65-F5344CB8AC3E}">
        <p14:creationId xmlns:p14="http://schemas.microsoft.com/office/powerpoint/2010/main" val="829614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D51259E-17C4-9EBA-AD33-D02E374CF435}"/>
              </a:ext>
            </a:extLst>
          </p:cNvPr>
          <p:cNvSpPr>
            <a:spLocks noGrp="1"/>
          </p:cNvSpPr>
          <p:nvPr>
            <p:ph type="body" sz="quarter" idx="3"/>
          </p:nvPr>
        </p:nvSpPr>
        <p:spPr/>
        <p:txBody>
          <a:bodyPr>
            <a:normAutofit fontScale="92500" lnSpcReduction="10000"/>
          </a:bodyPr>
          <a:lstStyle/>
          <a:p>
            <a:r>
              <a:rPr lang="en-US" b="1">
                <a:solidFill>
                  <a:srgbClr val="F15D22"/>
                </a:solidFill>
              </a:rPr>
              <a:t>Think-Write-Pass Activity</a:t>
            </a:r>
          </a:p>
        </p:txBody>
      </p:sp>
      <p:sp>
        <p:nvSpPr>
          <p:cNvPr id="3" name="Content Placeholder 2">
            <a:extLst>
              <a:ext uri="{FF2B5EF4-FFF2-40B4-BE49-F238E27FC236}">
                <a16:creationId xmlns:a16="http://schemas.microsoft.com/office/drawing/2014/main" id="{E509BFAE-6326-17FC-F4F0-18182156EC31}"/>
              </a:ext>
            </a:extLst>
          </p:cNvPr>
          <p:cNvSpPr>
            <a:spLocks noGrp="1"/>
          </p:cNvSpPr>
          <p:nvPr>
            <p:ph sz="quarter" idx="4"/>
          </p:nvPr>
        </p:nvSpPr>
        <p:spPr/>
        <p:txBody>
          <a:bodyPr vert="horz" lIns="91440" tIns="45720" rIns="91440" bIns="45720" rtlCol="0" anchor="t">
            <a:normAutofit/>
          </a:bodyPr>
          <a:lstStyle/>
          <a:p>
            <a:r>
              <a:rPr lang="en-US">
                <a:latin typeface="Proxima Nova"/>
              </a:rPr>
              <a:t>Imagine that you are a first-generation college student or a first-year diverse teacher, what supports would you want from your teacher education program and/or your school/district? </a:t>
            </a:r>
          </a:p>
          <a:p>
            <a:r>
              <a:rPr lang="en-US">
                <a:latin typeface="Proxima Nova"/>
              </a:rPr>
              <a:t> </a:t>
            </a:r>
          </a:p>
        </p:txBody>
      </p:sp>
      <p:sp>
        <p:nvSpPr>
          <p:cNvPr id="2" name="Title 1">
            <a:extLst>
              <a:ext uri="{FF2B5EF4-FFF2-40B4-BE49-F238E27FC236}">
                <a16:creationId xmlns:a16="http://schemas.microsoft.com/office/drawing/2014/main" id="{1345C3E6-0E5D-1857-B838-0574545A32C9}"/>
              </a:ext>
            </a:extLst>
          </p:cNvPr>
          <p:cNvSpPr>
            <a:spLocks noGrp="1"/>
          </p:cNvSpPr>
          <p:nvPr>
            <p:ph type="title"/>
          </p:nvPr>
        </p:nvSpPr>
        <p:spPr/>
        <p:txBody>
          <a:bodyPr/>
          <a:lstStyle/>
          <a:p>
            <a:r>
              <a:rPr lang="en-US">
                <a:latin typeface="Proxima Nova Extrabold"/>
              </a:rPr>
              <a:t>Equitable Experiences</a:t>
            </a:r>
            <a:endParaRPr lang="en-US"/>
          </a:p>
        </p:txBody>
      </p:sp>
      <p:pic>
        <p:nvPicPr>
          <p:cNvPr id="6" name="Picture 5">
            <a:extLst>
              <a:ext uri="{FF2B5EF4-FFF2-40B4-BE49-F238E27FC236}">
                <a16:creationId xmlns:a16="http://schemas.microsoft.com/office/drawing/2014/main" id="{DAD68D56-EA6A-4FAD-3520-C65BD619102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39906" y="2366140"/>
            <a:ext cx="4099648" cy="3179363"/>
          </a:xfrm>
          <a:prstGeom prst="rect">
            <a:avLst/>
          </a:prstGeom>
        </p:spPr>
      </p:pic>
      <p:sp>
        <p:nvSpPr>
          <p:cNvPr id="7" name="TextBox 6">
            <a:extLst>
              <a:ext uri="{FF2B5EF4-FFF2-40B4-BE49-F238E27FC236}">
                <a16:creationId xmlns:a16="http://schemas.microsoft.com/office/drawing/2014/main" id="{F907662A-6765-46C9-3B0A-DBF48DA2972C}"/>
              </a:ext>
            </a:extLst>
          </p:cNvPr>
          <p:cNvSpPr txBox="1"/>
          <p:nvPr/>
        </p:nvSpPr>
        <p:spPr>
          <a:xfrm>
            <a:off x="1943549" y="5658792"/>
            <a:ext cx="3725732" cy="230832"/>
          </a:xfrm>
          <a:prstGeom prst="rect">
            <a:avLst/>
          </a:prstGeom>
          <a:noFill/>
        </p:spPr>
        <p:txBody>
          <a:bodyPr wrap="square" rtlCol="0">
            <a:spAutoFit/>
          </a:bodyPr>
          <a:lstStyle/>
          <a:p>
            <a:r>
              <a:rPr lang="en-US" sz="900">
                <a:hlinkClick r:id="rId4" tooltip="https://www.scribescanvas.com/writing/magic-writing/">
                  <a:extLst>
                    <a:ext uri="{A12FA001-AC4F-418D-AE19-62706E023703}">
                      <ahyp:hlinkClr xmlns:ahyp="http://schemas.microsoft.com/office/drawing/2018/hyperlinkcolor" val="tx"/>
                    </a:ext>
                  </a:extLst>
                </a:hlinkClick>
              </a:rPr>
              <a:t>This Photo</a:t>
            </a:r>
            <a:r>
              <a:rPr lang="en-US" sz="900"/>
              <a:t> by Unknown Author is licensed under </a:t>
            </a:r>
            <a:r>
              <a:rPr lang="en-US" sz="900">
                <a:hlinkClick r:id="rId5" tooltip="https://creativecommons.org/licenses/by-nc-nd/3.0/">
                  <a:extLst>
                    <a:ext uri="{A12FA001-AC4F-418D-AE19-62706E023703}">
                      <ahyp:hlinkClr xmlns:ahyp="http://schemas.microsoft.com/office/drawing/2018/hyperlinkcolor" val="tx"/>
                    </a:ext>
                  </a:extLst>
                </a:hlinkClick>
              </a:rPr>
              <a:t>CC BY-NC-ND</a:t>
            </a:r>
            <a:endParaRPr lang="en-US" sz="900"/>
          </a:p>
        </p:txBody>
      </p:sp>
    </p:spTree>
    <p:extLst>
      <p:ext uri="{BB962C8B-B14F-4D97-AF65-F5344CB8AC3E}">
        <p14:creationId xmlns:p14="http://schemas.microsoft.com/office/powerpoint/2010/main" val="3058379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325999-1E55-CAB5-C472-7BE103078B3A}"/>
              </a:ext>
            </a:extLst>
          </p:cNvPr>
          <p:cNvSpPr>
            <a:spLocks noGrp="1"/>
          </p:cNvSpPr>
          <p:nvPr>
            <p:ph type="title"/>
          </p:nvPr>
        </p:nvSpPr>
        <p:spPr>
          <a:xfrm>
            <a:off x="8589117" y="3429000"/>
            <a:ext cx="3173289" cy="640291"/>
          </a:xfrm>
        </p:spPr>
        <p:txBody>
          <a:bodyPr/>
          <a:lstStyle/>
          <a:p>
            <a:r>
              <a:rPr lang="en-US"/>
              <a:t>Debrief </a:t>
            </a:r>
          </a:p>
        </p:txBody>
      </p:sp>
      <p:pic>
        <p:nvPicPr>
          <p:cNvPr id="7" name="Content Placeholder 6" descr="A picture containing application&#10;&#10;Description automatically generated">
            <a:extLst>
              <a:ext uri="{FF2B5EF4-FFF2-40B4-BE49-F238E27FC236}">
                <a16:creationId xmlns:a16="http://schemas.microsoft.com/office/drawing/2014/main" id="{9F054C4F-1909-BF3A-7A1F-1B0D5C3BA2F0}"/>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3297" y="1000355"/>
            <a:ext cx="7669334" cy="5206626"/>
          </a:xfrm>
        </p:spPr>
      </p:pic>
      <p:sp>
        <p:nvSpPr>
          <p:cNvPr id="8" name="TextBox 7">
            <a:extLst>
              <a:ext uri="{FF2B5EF4-FFF2-40B4-BE49-F238E27FC236}">
                <a16:creationId xmlns:a16="http://schemas.microsoft.com/office/drawing/2014/main" id="{D042CB15-D31B-FAF2-4B4A-5BEE1AC40E3B}"/>
              </a:ext>
            </a:extLst>
          </p:cNvPr>
          <p:cNvSpPr txBox="1"/>
          <p:nvPr/>
        </p:nvSpPr>
        <p:spPr>
          <a:xfrm>
            <a:off x="2354997" y="6294569"/>
            <a:ext cx="6234120" cy="230832"/>
          </a:xfrm>
          <a:prstGeom prst="rect">
            <a:avLst/>
          </a:prstGeom>
          <a:noFill/>
        </p:spPr>
        <p:txBody>
          <a:bodyPr wrap="square" rtlCol="0">
            <a:spAutoFit/>
          </a:bodyPr>
          <a:lstStyle/>
          <a:p>
            <a:r>
              <a:rPr lang="en-US" sz="900">
                <a:hlinkClick r:id="rId4" tooltip="https://data.leafwind.tw/the-shortcut-learning-method-and-its-limitation-bf1d945e1c6c">
                  <a:extLst>
                    <a:ext uri="{A12FA001-AC4F-418D-AE19-62706E023703}">
                      <ahyp:hlinkClr xmlns:ahyp="http://schemas.microsoft.com/office/drawing/2018/hyperlinkcolor" val="tx"/>
                    </a:ext>
                  </a:extLst>
                </a:hlinkClick>
              </a:rPr>
              <a:t>This Photo</a:t>
            </a:r>
            <a:r>
              <a:rPr lang="en-US" sz="900"/>
              <a:t> by Unknown Author is licensed under </a:t>
            </a:r>
            <a:r>
              <a:rPr lang="en-US" sz="900">
                <a:hlinkClick r:id="rId5" tooltip="https://creativecommons.org/licenses/by-nc-sa/3.0/">
                  <a:extLst>
                    <a:ext uri="{A12FA001-AC4F-418D-AE19-62706E023703}">
                      <ahyp:hlinkClr xmlns:ahyp="http://schemas.microsoft.com/office/drawing/2018/hyperlinkcolor" val="tx"/>
                    </a:ext>
                  </a:extLst>
                </a:hlinkClick>
              </a:rPr>
              <a:t>CC BY-SA-NC</a:t>
            </a:r>
            <a:endParaRPr lang="en-US" sz="900"/>
          </a:p>
        </p:txBody>
      </p:sp>
    </p:spTree>
    <p:extLst>
      <p:ext uri="{BB962C8B-B14F-4D97-AF65-F5344CB8AC3E}">
        <p14:creationId xmlns:p14="http://schemas.microsoft.com/office/powerpoint/2010/main" val="1050336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1B97-96B5-548A-9803-CD1DF3BE76CA}"/>
              </a:ext>
            </a:extLst>
          </p:cNvPr>
          <p:cNvSpPr>
            <a:spLocks noGrp="1"/>
          </p:cNvSpPr>
          <p:nvPr>
            <p:ph type="title"/>
          </p:nvPr>
        </p:nvSpPr>
        <p:spPr>
          <a:xfrm>
            <a:off x="777433" y="1872018"/>
            <a:ext cx="10442575" cy="640291"/>
          </a:xfrm>
        </p:spPr>
        <p:txBody>
          <a:bodyPr>
            <a:normAutofit/>
          </a:bodyPr>
          <a:lstStyle/>
          <a:p>
            <a:r>
              <a:rPr lang="en-US">
                <a:solidFill>
                  <a:srgbClr val="6CB33F"/>
                </a:solidFill>
                <a:latin typeface="Proxima Nova Extrabold"/>
              </a:rPr>
              <a:t>Principle 6: Equitable Experiences </a:t>
            </a:r>
            <a:endParaRPr lang="en-US">
              <a:solidFill>
                <a:srgbClr val="6CB33F"/>
              </a:solidFill>
            </a:endParaRPr>
          </a:p>
        </p:txBody>
      </p:sp>
      <p:sp>
        <p:nvSpPr>
          <p:cNvPr id="3" name="Content Placeholder 2">
            <a:extLst>
              <a:ext uri="{FF2B5EF4-FFF2-40B4-BE49-F238E27FC236}">
                <a16:creationId xmlns:a16="http://schemas.microsoft.com/office/drawing/2014/main" id="{5DB51F32-D20A-D14F-D30D-3B277F18EED0}"/>
              </a:ext>
            </a:extLst>
          </p:cNvPr>
          <p:cNvSpPr>
            <a:spLocks noGrp="1"/>
          </p:cNvSpPr>
          <p:nvPr>
            <p:ph idx="1"/>
          </p:nvPr>
        </p:nvSpPr>
        <p:spPr>
          <a:xfrm>
            <a:off x="777433" y="2763368"/>
            <a:ext cx="10442576" cy="3446334"/>
          </a:xfrm>
        </p:spPr>
        <p:txBody>
          <a:bodyPr vert="horz" lIns="91440" tIns="45720" rIns="91440" bIns="45720" rtlCol="0" anchor="t">
            <a:noAutofit/>
          </a:bodyPr>
          <a:lstStyle/>
          <a:p>
            <a:pPr marL="0" indent="0">
              <a:buNone/>
            </a:pPr>
            <a:r>
              <a:rPr lang="en-US">
                <a:latin typeface="Proxima Nova"/>
              </a:rPr>
              <a:t>Quality educator preparation ensures</a:t>
            </a:r>
            <a:r>
              <a:rPr lang="en-US" b="1" i="1">
                <a:solidFill>
                  <a:srgbClr val="FF0000"/>
                </a:solidFill>
                <a:latin typeface="Proxima Nova"/>
              </a:rPr>
              <a:t> </a:t>
            </a:r>
            <a:r>
              <a:rPr lang="en-US" b="1" i="1">
                <a:solidFill>
                  <a:srgbClr val="6CB33F"/>
                </a:solidFill>
                <a:latin typeface="Proxima Nova"/>
              </a:rPr>
              <a:t>Equitable Experiences</a:t>
            </a:r>
            <a:r>
              <a:rPr lang="en-US">
                <a:solidFill>
                  <a:srgbClr val="6CB33F"/>
                </a:solidFill>
                <a:latin typeface="Proxima Nova"/>
              </a:rPr>
              <a:t> </a:t>
            </a:r>
            <a:r>
              <a:rPr lang="en-US">
                <a:latin typeface="Proxima Nova"/>
              </a:rPr>
              <a:t>for all candidates. </a:t>
            </a:r>
            <a:r>
              <a:rPr lang="en">
                <a:latin typeface="Proxima Nova"/>
              </a:rPr>
              <a:t>The EPP provides a multi-layered, holistic system of candidate-specific research-based supports, just-in-time interventions, and enrichment experiences that are informed by data and the identification of candidate-specific needs. These academic and social supports are regularly provided and actively monitored to determine whether activities are effective in meeting candidates’ needs and enabling their achievement.</a:t>
            </a:r>
            <a:endParaRPr lang="en-US"/>
          </a:p>
          <a:p>
            <a:endParaRPr lang="en-US"/>
          </a:p>
        </p:txBody>
      </p:sp>
    </p:spTree>
    <p:extLst>
      <p:ext uri="{BB962C8B-B14F-4D97-AF65-F5344CB8AC3E}">
        <p14:creationId xmlns:p14="http://schemas.microsoft.com/office/powerpoint/2010/main" val="30901739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D984-320B-E8A7-BCAF-C549BC7D1025}"/>
              </a:ext>
            </a:extLst>
          </p:cNvPr>
          <p:cNvSpPr>
            <a:spLocks noGrp="1"/>
          </p:cNvSpPr>
          <p:nvPr>
            <p:ph type="title"/>
          </p:nvPr>
        </p:nvSpPr>
        <p:spPr/>
        <p:txBody>
          <a:bodyPr>
            <a:normAutofit/>
          </a:bodyPr>
          <a:lstStyle/>
          <a:p>
            <a:r>
              <a:rPr lang="en-US" sz="3200">
                <a:latin typeface="Proxima Nova Extrabold"/>
              </a:rPr>
              <a:t>Sample </a:t>
            </a:r>
            <a:r>
              <a:rPr lang="en" sz="3200">
                <a:latin typeface="Proxima Nova Extrabold"/>
              </a:rPr>
              <a:t>Equitable Experiences </a:t>
            </a:r>
            <a:r>
              <a:rPr lang="en-US" sz="3200">
                <a:latin typeface="Proxima Nova Extrabold"/>
              </a:rPr>
              <a:t>Look Fors</a:t>
            </a:r>
            <a:endParaRPr lang="en-US" sz="3200"/>
          </a:p>
        </p:txBody>
      </p:sp>
      <p:sp>
        <p:nvSpPr>
          <p:cNvPr id="3" name="Content Placeholder 2">
            <a:extLst>
              <a:ext uri="{FF2B5EF4-FFF2-40B4-BE49-F238E27FC236}">
                <a16:creationId xmlns:a16="http://schemas.microsoft.com/office/drawing/2014/main" id="{E3E89724-F14D-D6C9-88AB-CBA6394BEC3C}"/>
              </a:ext>
            </a:extLst>
          </p:cNvPr>
          <p:cNvSpPr>
            <a:spLocks noGrp="1"/>
          </p:cNvSpPr>
          <p:nvPr>
            <p:ph idx="1"/>
          </p:nvPr>
        </p:nvSpPr>
        <p:spPr>
          <a:xfrm>
            <a:off x="874713" y="2252133"/>
            <a:ext cx="10442576" cy="4406851"/>
          </a:xfrm>
        </p:spPr>
        <p:txBody>
          <a:bodyPr vert="horz" lIns="91440" tIns="45720" rIns="91440" bIns="45720" rtlCol="0" anchor="t">
            <a:normAutofit fontScale="47500" lnSpcReduction="20000"/>
          </a:bodyPr>
          <a:lstStyle/>
          <a:p>
            <a:pPr marL="342900" indent="-342900">
              <a:buFont typeface="Wingdings" panose="05000000000000000000" pitchFamily="2" charset="2"/>
              <a:buChar char="§"/>
            </a:pPr>
            <a:r>
              <a:rPr lang="en-US" sz="3300">
                <a:latin typeface="Proxima Nova"/>
              </a:rPr>
              <a:t>The program collaborates with Institutional Advisors to ensure prospective TCs receive accurate information regarding program entrance requirements. </a:t>
            </a:r>
          </a:p>
          <a:p>
            <a:pPr marL="342900" indent="-342900">
              <a:buFont typeface="Wingdings" panose="05000000000000000000" pitchFamily="2" charset="2"/>
              <a:buChar char="§"/>
            </a:pPr>
            <a:r>
              <a:rPr lang="en-US" sz="3300">
                <a:latin typeface="Proxima Nova"/>
              </a:rPr>
              <a:t>The program has a transparent and systematic process to ensure TCs’ timely progression and completion of program including completion of certification exams. </a:t>
            </a:r>
          </a:p>
          <a:p>
            <a:pPr marL="342900" indent="-342900">
              <a:buFont typeface="Wingdings" panose="05000000000000000000" pitchFamily="2" charset="2"/>
              <a:buChar char="§"/>
            </a:pPr>
            <a:r>
              <a:rPr lang="en-US" sz="3300">
                <a:latin typeface="Proxima Nova"/>
              </a:rPr>
              <a:t>The program provides TCs with clear and accessible information on program sequence and progression in a timely manner. </a:t>
            </a:r>
          </a:p>
          <a:p>
            <a:pPr marL="342900" indent="-342900">
              <a:buFont typeface="Wingdings" panose="05000000000000000000" pitchFamily="2" charset="2"/>
              <a:buChar char="§"/>
            </a:pPr>
            <a:r>
              <a:rPr lang="en-US" sz="3300">
                <a:latin typeface="Proxima Nova"/>
              </a:rPr>
              <a:t>The program has a process to monitor TCs’ progression and has structures in place to provide necessary supports and assess the success of those efforts. </a:t>
            </a:r>
          </a:p>
          <a:p>
            <a:pPr marL="342900" indent="-342900">
              <a:buFont typeface="Wingdings" panose="05000000000000000000" pitchFamily="2" charset="2"/>
              <a:buChar char="§"/>
            </a:pPr>
            <a:r>
              <a:rPr lang="en-US" sz="3300">
                <a:latin typeface="Proxima Nova"/>
              </a:rPr>
              <a:t>The program faculty strive to build strong relationships with TCs. </a:t>
            </a:r>
          </a:p>
          <a:p>
            <a:pPr marL="342900" indent="-342900">
              <a:buFont typeface="Wingdings" panose="05000000000000000000" pitchFamily="2" charset="2"/>
              <a:buChar char="§"/>
            </a:pPr>
            <a:r>
              <a:rPr lang="en-US" sz="3300">
                <a:latin typeface="Proxima Nova"/>
              </a:rPr>
              <a:t>The program works collaboratively with PK-12 to identify areas of need and collectively work to recruit diverse </a:t>
            </a:r>
            <a:r>
              <a:rPr lang="en-US" sz="3400">
                <a:latin typeface="Proxima Nova"/>
              </a:rPr>
              <a:t>candidates. </a:t>
            </a:r>
          </a:p>
          <a:p>
            <a:pPr marL="342900" indent="-342900">
              <a:buFont typeface="Wingdings" panose="05000000000000000000" pitchFamily="2" charset="2"/>
              <a:buChar char="§"/>
            </a:pPr>
            <a:r>
              <a:rPr lang="en-US" sz="3400">
                <a:latin typeface="Proxima Nova"/>
              </a:rPr>
              <a:t>The program and District Partners collaboratively provide induction support to ensure retention of diverse novice teachers</a:t>
            </a:r>
            <a:endParaRPr lang="en-US" sz="3400"/>
          </a:p>
          <a:p>
            <a:endParaRPr lang="en-US">
              <a:latin typeface="Proxima Nova"/>
            </a:endParaRPr>
          </a:p>
          <a:p>
            <a:endParaRPr lang="en-US">
              <a:latin typeface="Proxima Nova"/>
            </a:endParaRPr>
          </a:p>
          <a:p>
            <a:endParaRPr lang="en">
              <a:latin typeface="Proxima Nova"/>
            </a:endParaRPr>
          </a:p>
          <a:p>
            <a:endParaRPr lang="en-US">
              <a:latin typeface="Proxima Nova"/>
            </a:endParaRPr>
          </a:p>
          <a:p>
            <a:endParaRPr lang="en"/>
          </a:p>
        </p:txBody>
      </p:sp>
      <p:sp>
        <p:nvSpPr>
          <p:cNvPr id="4" name="Text Placeholder 3">
            <a:extLst>
              <a:ext uri="{FF2B5EF4-FFF2-40B4-BE49-F238E27FC236}">
                <a16:creationId xmlns:a16="http://schemas.microsoft.com/office/drawing/2014/main" id="{8D19F7FE-C0C8-7DD6-99F9-1F7B892A98D2}"/>
              </a:ext>
            </a:extLst>
          </p:cNvPr>
          <p:cNvSpPr>
            <a:spLocks noGrp="1"/>
          </p:cNvSpPr>
          <p:nvPr>
            <p:ph type="body" idx="10"/>
          </p:nvPr>
        </p:nvSpPr>
        <p:spPr/>
        <p:txBody>
          <a:bodyPr vert="horz" lIns="91440" tIns="45720" rIns="91440" bIns="45720" rtlCol="0" anchor="t">
            <a:normAutofit fontScale="70000" lnSpcReduction="20000"/>
          </a:bodyPr>
          <a:lstStyle/>
          <a:p>
            <a:r>
              <a:rPr lang="en-US" b="1">
                <a:solidFill>
                  <a:srgbClr val="F15D22"/>
                </a:solidFill>
                <a:latin typeface="Proxima Nova"/>
              </a:rPr>
              <a:t>What does a high-quality equity-focused early literacy EPP look like?</a:t>
            </a:r>
            <a:endParaRPr lang="en-US">
              <a:solidFill>
                <a:srgbClr val="F15D22"/>
              </a:solidFill>
            </a:endParaRPr>
          </a:p>
        </p:txBody>
      </p:sp>
    </p:spTree>
    <p:extLst>
      <p:ext uri="{BB962C8B-B14F-4D97-AF65-F5344CB8AC3E}">
        <p14:creationId xmlns:p14="http://schemas.microsoft.com/office/powerpoint/2010/main" val="1516677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E72F-F605-0484-AF6B-02DF9D42DB96}"/>
              </a:ext>
            </a:extLst>
          </p:cNvPr>
          <p:cNvSpPr>
            <a:spLocks noGrp="1"/>
          </p:cNvSpPr>
          <p:nvPr>
            <p:ph type="title"/>
          </p:nvPr>
        </p:nvSpPr>
        <p:spPr/>
        <p:txBody>
          <a:bodyPr/>
          <a:lstStyle/>
          <a:p>
            <a:r>
              <a:rPr lang="en-US">
                <a:latin typeface="Proxima Nova Extrabold"/>
              </a:rPr>
              <a:t>Reflection Activity</a:t>
            </a:r>
            <a:endParaRPr lang="en-US"/>
          </a:p>
        </p:txBody>
      </p:sp>
      <p:sp>
        <p:nvSpPr>
          <p:cNvPr id="3" name="Content Placeholder 2">
            <a:extLst>
              <a:ext uri="{FF2B5EF4-FFF2-40B4-BE49-F238E27FC236}">
                <a16:creationId xmlns:a16="http://schemas.microsoft.com/office/drawing/2014/main" id="{F87E9811-D4ED-064A-908A-58434B662423}"/>
              </a:ext>
            </a:extLst>
          </p:cNvPr>
          <p:cNvSpPr>
            <a:spLocks noGrp="1"/>
          </p:cNvSpPr>
          <p:nvPr>
            <p:ph idx="1"/>
          </p:nvPr>
        </p:nvSpPr>
        <p:spPr/>
        <p:txBody>
          <a:bodyPr vert="horz" lIns="91440" tIns="45720" rIns="91440" bIns="45720" rtlCol="0" anchor="t">
            <a:normAutofit fontScale="85000" lnSpcReduction="10000"/>
          </a:bodyPr>
          <a:lstStyle/>
          <a:p>
            <a:pPr fontAlgn="base"/>
            <a:r>
              <a:rPr lang="en-US" b="0" i="0" u="none" strike="noStrike">
                <a:solidFill>
                  <a:srgbClr val="000000"/>
                </a:solidFill>
                <a:effectLst/>
                <a:latin typeface="Proxima Nova" panose="02000506030000020004" pitchFamily="50" charset="0"/>
              </a:rPr>
              <a:t>Imagine that a publisher has invited you to write your story as a learner in three chapters. What would the titles be?</a:t>
            </a:r>
            <a:r>
              <a:rPr lang="en-US">
                <a:solidFill>
                  <a:srgbClr val="000000"/>
                </a:solidFill>
                <a:latin typeface="Proxima Nova" panose="02000506030000020004" pitchFamily="50" charset="0"/>
              </a:rPr>
              <a:t> </a:t>
            </a:r>
          </a:p>
          <a:p>
            <a:pPr fontAlgn="base"/>
            <a:r>
              <a:rPr lang="en-US" b="0" i="0" u="none" strike="noStrike">
                <a:solidFill>
                  <a:srgbClr val="000000"/>
                </a:solidFill>
                <a:effectLst/>
                <a:latin typeface="Proxima Nova" panose="02000506030000020004" pitchFamily="50" charset="0"/>
              </a:rPr>
              <a:t>Is there a metaphor or central theme that runs throughout your story?</a:t>
            </a:r>
            <a:r>
              <a:rPr lang="en-US" b="0" i="0">
                <a:solidFill>
                  <a:srgbClr val="000000"/>
                </a:solidFill>
                <a:effectLst/>
                <a:latin typeface="Proxima Nova" panose="02000506030000020004" pitchFamily="50" charset="0"/>
              </a:rPr>
              <a:t>​</a:t>
            </a:r>
          </a:p>
          <a:p>
            <a:pPr algn="l" rtl="0" fontAlgn="base">
              <a:buFont typeface="Arial" panose="020B0604020202020204" pitchFamily="34" charset="0"/>
              <a:buChar char="•"/>
            </a:pPr>
            <a:r>
              <a:rPr lang="en-US" b="0" i="0" u="none" strike="noStrike">
                <a:solidFill>
                  <a:srgbClr val="000000"/>
                </a:solidFill>
                <a:effectLst/>
                <a:latin typeface="Proxima Nova" panose="02000506030000020004" pitchFamily="50" charset="0"/>
              </a:rPr>
              <a:t>What influenced your journey to become the teacher you are today?</a:t>
            </a:r>
            <a:r>
              <a:rPr lang="en-US" b="0" i="0">
                <a:solidFill>
                  <a:srgbClr val="000000"/>
                </a:solidFill>
                <a:effectLst/>
                <a:latin typeface="Proxima Nova" panose="02000506030000020004" pitchFamily="50" charset="0"/>
              </a:rPr>
              <a:t>​</a:t>
            </a:r>
          </a:p>
          <a:p>
            <a:pPr algn="l" rtl="0" fontAlgn="base">
              <a:buFont typeface="Arial" panose="020B0604020202020204" pitchFamily="34" charset="0"/>
              <a:buChar char="•"/>
            </a:pPr>
            <a:r>
              <a:rPr lang="en-US" b="0" i="0" u="none" strike="noStrike">
                <a:solidFill>
                  <a:srgbClr val="000000"/>
                </a:solidFill>
                <a:effectLst/>
                <a:latin typeface="Proxima Nova" panose="02000506030000020004" pitchFamily="50" charset="0"/>
              </a:rPr>
              <a:t>How has your sense of yourself as a learner changed over the years?</a:t>
            </a:r>
            <a:r>
              <a:rPr lang="en-US" b="0" i="0">
                <a:solidFill>
                  <a:srgbClr val="000000"/>
                </a:solidFill>
                <a:effectLst/>
                <a:latin typeface="Proxima Nova" panose="02000506030000020004" pitchFamily="50" charset="0"/>
              </a:rPr>
              <a:t>​</a:t>
            </a:r>
          </a:p>
          <a:p>
            <a:pPr algn="l" rtl="0" fontAlgn="base">
              <a:buFont typeface="Arial" panose="020B0604020202020204" pitchFamily="34" charset="0"/>
              <a:buChar char="•"/>
            </a:pPr>
            <a:r>
              <a:rPr lang="en-US" b="0" i="0" u="none" strike="noStrike">
                <a:solidFill>
                  <a:srgbClr val="000000"/>
                </a:solidFill>
                <a:effectLst/>
                <a:latin typeface="Proxima Nova" panose="02000506030000020004" pitchFamily="50" charset="0"/>
              </a:rPr>
              <a:t>How did you see (or not see) equity centered in your own experiences as a learner?</a:t>
            </a:r>
            <a:r>
              <a:rPr lang="en-US" b="0" i="0">
                <a:solidFill>
                  <a:srgbClr val="000000"/>
                </a:solidFill>
                <a:effectLst/>
                <a:latin typeface="Proxima Nova" panose="02000506030000020004" pitchFamily="50" charset="0"/>
              </a:rPr>
              <a:t>​</a:t>
            </a:r>
          </a:p>
          <a:p>
            <a:pPr algn="l" rtl="0" fontAlgn="base">
              <a:buFont typeface="Arial" panose="020B0604020202020204" pitchFamily="34" charset="0"/>
              <a:buChar char="•"/>
            </a:pPr>
            <a:r>
              <a:rPr lang="en-US">
                <a:solidFill>
                  <a:srgbClr val="000000"/>
                </a:solidFill>
                <a:latin typeface="Proxima Nova" panose="02000506030000020004" pitchFamily="50" charset="0"/>
              </a:rPr>
              <a:t>How will your experiences and what you have learned inform development of an equity-focused early literacy program? </a:t>
            </a:r>
            <a:endParaRPr lang="en-US" b="0" i="0">
              <a:solidFill>
                <a:srgbClr val="000000"/>
              </a:solidFill>
              <a:effectLst/>
              <a:latin typeface="Proxima Nova" panose="02000506030000020004" pitchFamily="50" charset="0"/>
            </a:endParaRPr>
          </a:p>
          <a:p>
            <a:pPr marL="0" indent="0">
              <a:buNone/>
            </a:pPr>
            <a:endParaRPr lang="en-US"/>
          </a:p>
        </p:txBody>
      </p:sp>
      <p:sp>
        <p:nvSpPr>
          <p:cNvPr id="4" name="Text Placeholder 3">
            <a:extLst>
              <a:ext uri="{FF2B5EF4-FFF2-40B4-BE49-F238E27FC236}">
                <a16:creationId xmlns:a16="http://schemas.microsoft.com/office/drawing/2014/main" id="{54D111A6-4D4A-1F0E-C4DE-F45A7746F835}"/>
              </a:ext>
            </a:extLst>
          </p:cNvPr>
          <p:cNvSpPr>
            <a:spLocks noGrp="1"/>
          </p:cNvSpPr>
          <p:nvPr>
            <p:ph type="body" idx="10"/>
          </p:nvPr>
        </p:nvSpPr>
        <p:spPr/>
        <p:txBody>
          <a:bodyPr>
            <a:normAutofit fontScale="70000" lnSpcReduction="20000"/>
          </a:bodyPr>
          <a:lstStyle/>
          <a:p>
            <a:r>
              <a:rPr lang="en-US" b="1">
                <a:solidFill>
                  <a:srgbClr val="F15D22"/>
                </a:solidFill>
              </a:rPr>
              <a:t>Silent Walk</a:t>
            </a:r>
          </a:p>
        </p:txBody>
      </p:sp>
      <p:pic>
        <p:nvPicPr>
          <p:cNvPr id="5" name="Content Placeholder 4" descr="A picture containing diagram&#10;&#10;Description automatically generated">
            <a:extLst>
              <a:ext uri="{FF2B5EF4-FFF2-40B4-BE49-F238E27FC236}">
                <a16:creationId xmlns:a16="http://schemas.microsoft.com/office/drawing/2014/main" id="{5326747E-0CD3-D7FC-D027-7B4C7D9D8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8622" y="5310027"/>
            <a:ext cx="1303378" cy="757474"/>
          </a:xfrm>
          <a:prstGeom prst="rect">
            <a:avLst/>
          </a:prstGeom>
          <a:ln>
            <a:noFill/>
          </a:ln>
        </p:spPr>
      </p:pic>
    </p:spTree>
    <p:extLst>
      <p:ext uri="{BB962C8B-B14F-4D97-AF65-F5344CB8AC3E}">
        <p14:creationId xmlns:p14="http://schemas.microsoft.com/office/powerpoint/2010/main" val="3243855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9ED60-F0C9-7F95-4EE7-B35E9FF2E835}"/>
              </a:ext>
            </a:extLst>
          </p:cNvPr>
          <p:cNvSpPr>
            <a:spLocks noGrp="1"/>
          </p:cNvSpPr>
          <p:nvPr>
            <p:ph type="title"/>
          </p:nvPr>
        </p:nvSpPr>
        <p:spPr/>
        <p:txBody>
          <a:bodyPr/>
          <a:lstStyle/>
          <a:p>
            <a:r>
              <a:rPr lang="en-US"/>
              <a:t>Team Time  </a:t>
            </a:r>
          </a:p>
        </p:txBody>
      </p:sp>
      <p:graphicFrame>
        <p:nvGraphicFramePr>
          <p:cNvPr id="3" name="Content Placeholder 2">
            <a:extLst>
              <a:ext uri="{FF2B5EF4-FFF2-40B4-BE49-F238E27FC236}">
                <a16:creationId xmlns:a16="http://schemas.microsoft.com/office/drawing/2014/main" id="{691AA792-9A3C-BF78-ABC7-9DC7DDD9C0CE}"/>
              </a:ext>
            </a:extLst>
          </p:cNvPr>
          <p:cNvGraphicFramePr>
            <a:graphicFrameLocks noGrp="1"/>
          </p:cNvGraphicFramePr>
          <p:nvPr>
            <p:ph idx="1"/>
          </p:nvPr>
        </p:nvGraphicFramePr>
        <p:xfrm>
          <a:off x="1043492" y="1711376"/>
          <a:ext cx="9610173" cy="4671928"/>
        </p:xfrm>
        <a:graphic>
          <a:graphicData uri="http://schemas.openxmlformats.org/drawingml/2006/table">
            <a:tbl>
              <a:tblPr firstRow="1" bandRow="1">
                <a:tableStyleId>{5940675A-B579-460E-94D1-54222C63F5DA}</a:tableStyleId>
              </a:tblPr>
              <a:tblGrid>
                <a:gridCol w="4807996">
                  <a:extLst>
                    <a:ext uri="{9D8B030D-6E8A-4147-A177-3AD203B41FA5}">
                      <a16:colId xmlns:a16="http://schemas.microsoft.com/office/drawing/2014/main" val="3094453254"/>
                    </a:ext>
                  </a:extLst>
                </a:gridCol>
                <a:gridCol w="4802177">
                  <a:extLst>
                    <a:ext uri="{9D8B030D-6E8A-4147-A177-3AD203B41FA5}">
                      <a16:colId xmlns:a16="http://schemas.microsoft.com/office/drawing/2014/main" val="2468610199"/>
                    </a:ext>
                  </a:extLst>
                </a:gridCol>
              </a:tblGrid>
              <a:tr h="335421">
                <a:tc gridSpan="2">
                  <a:txBody>
                    <a:bodyPr/>
                    <a:lstStyle/>
                    <a:p>
                      <a:pPr fontAlgn="t"/>
                      <a:r>
                        <a:rPr lang="en-US" sz="1200" b="1">
                          <a:solidFill>
                            <a:schemeClr val="bg1"/>
                          </a:solidFill>
                          <a:effectLst/>
                          <a:latin typeface="Proxima Nova" panose="02000506030000020004" pitchFamily="50" charset="0"/>
                        </a:rPr>
                        <a:t>Current Level of Implementation  </a:t>
                      </a:r>
                      <a:endParaRPr lang="en-US" b="1" i="0">
                        <a:solidFill>
                          <a:schemeClr val="bg1"/>
                        </a:solidFill>
                        <a:effectLst/>
                        <a:latin typeface="Proxima Nova" panose="02000506030000020004" pitchFamily="50" charset="0"/>
                      </a:endParaRPr>
                    </a:p>
                  </a:txBody>
                  <a:tcPr>
                    <a:solidFill>
                      <a:srgbClr val="4F00A3"/>
                    </a:solidFill>
                  </a:tcPr>
                </a:tc>
                <a:tc hMerge="1">
                  <a:txBody>
                    <a:bodyPr/>
                    <a:lstStyle/>
                    <a:p>
                      <a:endParaRPr lang="en-US"/>
                    </a:p>
                  </a:txBody>
                  <a:tcPr/>
                </a:tc>
                <a:extLst>
                  <a:ext uri="{0D108BD9-81ED-4DB2-BD59-A6C34878D82A}">
                    <a16:rowId xmlns:a16="http://schemas.microsoft.com/office/drawing/2014/main" val="3158300490"/>
                  </a:ext>
                </a:extLst>
              </a:tr>
              <a:tr h="1209911">
                <a:tc gridSpan="2">
                  <a:txBody>
                    <a:bodyPr/>
                    <a:lstStyle/>
                    <a:p>
                      <a:pPr fontAlgn="t"/>
                      <a:r>
                        <a:rPr lang="en-US" sz="1200" b="1">
                          <a:effectLst/>
                          <a:latin typeface="Proxima Nova" panose="02000506030000020004" pitchFamily="50" charset="0"/>
                        </a:rPr>
                        <a:t>Reflect on your current level of implementation.  </a:t>
                      </a:r>
                      <a:endParaRPr lang="en-US" b="1">
                        <a:effectLst/>
                        <a:latin typeface="Proxima Nova" panose="02000506030000020004" pitchFamily="50" charset="0"/>
                      </a:endParaRPr>
                    </a:p>
                    <a:p>
                      <a:pPr algn="l" rtl="0" fontAlgn="base"/>
                      <a:endParaRPr lang="en-US">
                        <a:effectLst/>
                        <a:latin typeface="Proxima Nova" panose="02000506030000020004" pitchFamily="50" charset="0"/>
                      </a:endParaRPr>
                    </a:p>
                    <a:p>
                      <a:pPr algn="l" rtl="0" fontAlgn="base"/>
                      <a:endParaRPr lang="en-US" b="0" i="0">
                        <a:effectLst/>
                        <a:latin typeface="Proxima Nova" panose="02000506030000020004" pitchFamily="50" charset="0"/>
                      </a:endParaRPr>
                    </a:p>
                  </a:txBody>
                  <a:tcPr/>
                </a:tc>
                <a:tc hMerge="1">
                  <a:txBody>
                    <a:bodyPr/>
                    <a:lstStyle/>
                    <a:p>
                      <a:endParaRPr lang="en-US"/>
                    </a:p>
                  </a:txBody>
                  <a:tcPr/>
                </a:tc>
                <a:extLst>
                  <a:ext uri="{0D108BD9-81ED-4DB2-BD59-A6C34878D82A}">
                    <a16:rowId xmlns:a16="http://schemas.microsoft.com/office/drawing/2014/main" val="1043338435"/>
                  </a:ext>
                </a:extLst>
              </a:tr>
              <a:tr h="1437513">
                <a:tc gridSpan="2">
                  <a:txBody>
                    <a:bodyPr/>
                    <a:lstStyle/>
                    <a:p>
                      <a:pPr fontAlgn="t"/>
                      <a:r>
                        <a:rPr lang="en-US" sz="1200" b="1">
                          <a:effectLst/>
                          <a:latin typeface="Proxima Nova" panose="02000506030000020004" pitchFamily="50" charset="0"/>
                        </a:rPr>
                        <a:t>What is needed to move to the next level? </a:t>
                      </a:r>
                      <a:endParaRPr lang="en-US" b="1">
                        <a:effectLst/>
                        <a:latin typeface="Proxima Nova" panose="02000506030000020004" pitchFamily="50" charset="0"/>
                      </a:endParaRPr>
                    </a:p>
                    <a:p>
                      <a:pPr algn="l" rtl="0" fontAlgn="base"/>
                      <a:endParaRPr lang="en-US">
                        <a:effectLst/>
                        <a:latin typeface="Proxima Nova" panose="02000506030000020004" pitchFamily="50" charset="0"/>
                      </a:endParaRPr>
                    </a:p>
                  </a:txBody>
                  <a:tcPr/>
                </a:tc>
                <a:tc hMerge="1">
                  <a:txBody>
                    <a:bodyPr/>
                    <a:lstStyle/>
                    <a:p>
                      <a:endParaRPr lang="en-US"/>
                    </a:p>
                  </a:txBody>
                  <a:tcPr/>
                </a:tc>
                <a:extLst>
                  <a:ext uri="{0D108BD9-81ED-4DB2-BD59-A6C34878D82A}">
                    <a16:rowId xmlns:a16="http://schemas.microsoft.com/office/drawing/2014/main" val="18065281"/>
                  </a:ext>
                </a:extLst>
              </a:tr>
              <a:tr h="479172">
                <a:tc>
                  <a:txBody>
                    <a:bodyPr/>
                    <a:lstStyle/>
                    <a:p>
                      <a:pPr fontAlgn="t"/>
                      <a:r>
                        <a:rPr lang="en-US" sz="1200" b="1">
                          <a:effectLst/>
                          <a:latin typeface="Proxima Nova" panose="02000506030000020004" pitchFamily="50" charset="0"/>
                        </a:rPr>
                        <a:t>Collaboration with District Partner </a:t>
                      </a:r>
                      <a:endParaRPr lang="en-US" b="1" i="0">
                        <a:effectLst/>
                        <a:latin typeface="Proxima Nova" panose="02000506030000020004" pitchFamily="50" charset="0"/>
                      </a:endParaRPr>
                    </a:p>
                  </a:txBody>
                  <a:tcPr/>
                </a:tc>
                <a:tc>
                  <a:txBody>
                    <a:bodyPr/>
                    <a:lstStyle/>
                    <a:p>
                      <a:pPr fontAlgn="t"/>
                      <a:r>
                        <a:rPr lang="en-US" sz="1200" b="1">
                          <a:effectLst/>
                          <a:latin typeface="Proxima Nova" panose="02000506030000020004" pitchFamily="50" charset="0"/>
                        </a:rPr>
                        <a:t>Collaboration with EPP Partner  </a:t>
                      </a:r>
                      <a:endParaRPr lang="en-US" b="1" i="0">
                        <a:effectLst/>
                        <a:latin typeface="Proxima Nova" panose="02000506030000020004" pitchFamily="50" charset="0"/>
                      </a:endParaRPr>
                    </a:p>
                  </a:txBody>
                  <a:tcPr/>
                </a:tc>
                <a:extLst>
                  <a:ext uri="{0D108BD9-81ED-4DB2-BD59-A6C34878D82A}">
                    <a16:rowId xmlns:a16="http://schemas.microsoft.com/office/drawing/2014/main" val="1497124366"/>
                  </a:ext>
                </a:extLst>
              </a:tr>
              <a:tr h="1209911">
                <a:tc>
                  <a:txBody>
                    <a:bodyPr/>
                    <a:lstStyle/>
                    <a:p>
                      <a:pPr fontAlgn="t"/>
                      <a:endParaRPr lang="en-US">
                        <a:effectLst/>
                      </a:endParaRPr>
                    </a:p>
                    <a:p>
                      <a:pPr algn="l" rtl="0" fontAlgn="base"/>
                      <a:endParaRPr lang="en-US">
                        <a:effectLst/>
                      </a:endParaRPr>
                    </a:p>
                  </a:txBody>
                  <a:tcPr/>
                </a:tc>
                <a:tc>
                  <a:txBody>
                    <a:bodyPr/>
                    <a:lstStyle/>
                    <a:p>
                      <a:pPr fontAlgn="t"/>
                      <a:endParaRPr lang="en-US">
                        <a:effectLst/>
                      </a:endParaRPr>
                    </a:p>
                    <a:p>
                      <a:pPr algn="l" rtl="0" fontAlgn="base"/>
                      <a:endParaRPr lang="en-US" b="0" i="0">
                        <a:effectLst/>
                      </a:endParaRPr>
                    </a:p>
                  </a:txBody>
                  <a:tcPr/>
                </a:tc>
                <a:extLst>
                  <a:ext uri="{0D108BD9-81ED-4DB2-BD59-A6C34878D82A}">
                    <a16:rowId xmlns:a16="http://schemas.microsoft.com/office/drawing/2014/main" val="3346937160"/>
                  </a:ext>
                </a:extLst>
              </a:tr>
            </a:tbl>
          </a:graphicData>
        </a:graphic>
      </p:graphicFrame>
      <p:pic>
        <p:nvPicPr>
          <p:cNvPr id="2" name="Content Placeholder 4" descr="A picture containing diagram&#10;&#10;Description automatically generated">
            <a:extLst>
              <a:ext uri="{FF2B5EF4-FFF2-40B4-BE49-F238E27FC236}">
                <a16:creationId xmlns:a16="http://schemas.microsoft.com/office/drawing/2014/main" id="{20F749BD-7B89-F320-1D4D-C0D51E253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0873" y="5345786"/>
            <a:ext cx="1272035" cy="739259"/>
          </a:xfrm>
          <a:prstGeom prst="rect">
            <a:avLst/>
          </a:prstGeom>
          <a:ln>
            <a:noFill/>
          </a:ln>
        </p:spPr>
      </p:pic>
    </p:spTree>
    <p:extLst>
      <p:ext uri="{BB962C8B-B14F-4D97-AF65-F5344CB8AC3E}">
        <p14:creationId xmlns:p14="http://schemas.microsoft.com/office/powerpoint/2010/main" val="1625661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FE8814-B157-72B5-6717-665CC1064BA7}"/>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300" dirty="0">
                <a:solidFill>
                  <a:srgbClr val="4F00A3"/>
                </a:solidFill>
                <a:latin typeface="+mj-lt"/>
              </a:rPr>
              <a:t>Culminating Activity</a:t>
            </a:r>
            <a:br>
              <a:rPr lang="en-US" sz="3300" dirty="0">
                <a:latin typeface="+mj-lt"/>
              </a:rPr>
            </a:br>
            <a:r>
              <a:rPr lang="en-US" sz="3300" dirty="0">
                <a:solidFill>
                  <a:srgbClr val="4F00A3"/>
                </a:solidFill>
                <a:latin typeface="+mj-lt"/>
              </a:rPr>
              <a:t>A-B-C Book on Equity and Early Literacy </a:t>
            </a:r>
          </a:p>
        </p:txBody>
      </p:sp>
      <p:pic>
        <p:nvPicPr>
          <p:cNvPr id="13" name="Picture 12" descr="Logo&#10;&#10;Description automatically generated">
            <a:extLst>
              <a:ext uri="{FF2B5EF4-FFF2-40B4-BE49-F238E27FC236}">
                <a16:creationId xmlns:a16="http://schemas.microsoft.com/office/drawing/2014/main" id="{567CFC65-13E4-3D56-588F-0D8D83660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267" y="1596464"/>
            <a:ext cx="2685705" cy="2685705"/>
          </a:xfrm>
          <a:prstGeom prst="rect">
            <a:avLst/>
          </a:prstGeom>
        </p:spPr>
      </p:pic>
      <p:pic>
        <p:nvPicPr>
          <p:cNvPr id="18" name="Picture 17" descr="A picture containing text, toy, posing, colorful&#10;&#10;Description automatically generated">
            <a:extLst>
              <a:ext uri="{FF2B5EF4-FFF2-40B4-BE49-F238E27FC236}">
                <a16:creationId xmlns:a16="http://schemas.microsoft.com/office/drawing/2014/main" id="{7A537D9C-553E-9C79-8F14-EFFDAF939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518" y="1565783"/>
            <a:ext cx="2685705" cy="2685705"/>
          </a:xfrm>
          <a:prstGeom prst="rect">
            <a:avLst/>
          </a:prstGeom>
        </p:spPr>
      </p:pic>
      <p:pic>
        <p:nvPicPr>
          <p:cNvPr id="14" name="Picture 13">
            <a:extLst>
              <a:ext uri="{FF2B5EF4-FFF2-40B4-BE49-F238E27FC236}">
                <a16:creationId xmlns:a16="http://schemas.microsoft.com/office/drawing/2014/main" id="{ABF9817D-0DD9-BCE4-DFBD-10B7708CB9EE}"/>
              </a:ext>
            </a:extLst>
          </p:cNvPr>
          <p:cNvPicPr>
            <a:picLocks noChangeAspect="1"/>
          </p:cNvPicPr>
          <p:nvPr/>
        </p:nvPicPr>
        <p:blipFill>
          <a:blip r:embed="rId5"/>
          <a:stretch>
            <a:fillRect/>
          </a:stretch>
        </p:blipFill>
        <p:spPr>
          <a:xfrm>
            <a:off x="6251877" y="1565783"/>
            <a:ext cx="2439736" cy="2688414"/>
          </a:xfrm>
          <a:prstGeom prst="rect">
            <a:avLst/>
          </a:prstGeom>
        </p:spPr>
      </p:pic>
      <p:pic>
        <p:nvPicPr>
          <p:cNvPr id="19" name="Picture 18">
            <a:extLst>
              <a:ext uri="{FF2B5EF4-FFF2-40B4-BE49-F238E27FC236}">
                <a16:creationId xmlns:a16="http://schemas.microsoft.com/office/drawing/2014/main" id="{E1F4DD0A-DA69-4746-B4E0-C86FBAFFBB16}"/>
              </a:ext>
            </a:extLst>
          </p:cNvPr>
          <p:cNvPicPr>
            <a:picLocks noChangeAspect="1"/>
          </p:cNvPicPr>
          <p:nvPr/>
        </p:nvPicPr>
        <p:blipFill>
          <a:blip r:embed="rId6"/>
          <a:stretch>
            <a:fillRect/>
          </a:stretch>
        </p:blipFill>
        <p:spPr>
          <a:xfrm>
            <a:off x="405158" y="1565783"/>
            <a:ext cx="2685706" cy="2678991"/>
          </a:xfrm>
          <a:prstGeom prst="rect">
            <a:avLst/>
          </a:prstGeom>
        </p:spPr>
      </p:pic>
    </p:spTree>
    <p:extLst>
      <p:ext uri="{BB962C8B-B14F-4D97-AF65-F5344CB8AC3E}">
        <p14:creationId xmlns:p14="http://schemas.microsoft.com/office/powerpoint/2010/main" val="1880533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E4D5B5-A8D2-4147-2520-13B805D2CA44}"/>
              </a:ext>
            </a:extLst>
          </p:cNvPr>
          <p:cNvSpPr>
            <a:spLocks noGrp="1"/>
          </p:cNvSpPr>
          <p:nvPr>
            <p:ph type="title"/>
          </p:nvPr>
        </p:nvSpPr>
        <p:spPr/>
        <p:txBody>
          <a:bodyPr/>
          <a:lstStyle/>
          <a:p>
            <a:r>
              <a:rPr lang="en-US"/>
              <a:t>Summit Webpage</a:t>
            </a:r>
          </a:p>
        </p:txBody>
      </p:sp>
      <p:sp>
        <p:nvSpPr>
          <p:cNvPr id="6" name="Content Placeholder 5">
            <a:extLst>
              <a:ext uri="{FF2B5EF4-FFF2-40B4-BE49-F238E27FC236}">
                <a16:creationId xmlns:a16="http://schemas.microsoft.com/office/drawing/2014/main" id="{D9A987EF-8625-9C26-2C3A-A144B91210AB}"/>
              </a:ext>
            </a:extLst>
          </p:cNvPr>
          <p:cNvSpPr>
            <a:spLocks noGrp="1"/>
          </p:cNvSpPr>
          <p:nvPr>
            <p:ph idx="1"/>
          </p:nvPr>
        </p:nvSpPr>
        <p:spPr>
          <a:xfrm>
            <a:off x="874713" y="2252132"/>
            <a:ext cx="10442576" cy="3805767"/>
          </a:xfrm>
        </p:spPr>
        <p:txBody>
          <a:bodyPr vert="horz" lIns="91440" tIns="45720" rIns="91440" bIns="45720" rtlCol="0" anchor="t">
            <a:normAutofit/>
          </a:bodyPr>
          <a:lstStyle/>
          <a:p>
            <a:endParaRPr lang="en-US" dirty="0"/>
          </a:p>
          <a:p>
            <a:endParaRPr lang="en-US"/>
          </a:p>
        </p:txBody>
      </p:sp>
      <p:sp>
        <p:nvSpPr>
          <p:cNvPr id="7" name="Text Placeholder 6">
            <a:extLst>
              <a:ext uri="{FF2B5EF4-FFF2-40B4-BE49-F238E27FC236}">
                <a16:creationId xmlns:a16="http://schemas.microsoft.com/office/drawing/2014/main" id="{6270EE9C-7523-D802-5B3B-74B5F167360A}"/>
              </a:ext>
            </a:extLst>
          </p:cNvPr>
          <p:cNvSpPr>
            <a:spLocks noGrp="1"/>
          </p:cNvSpPr>
          <p:nvPr>
            <p:ph type="body" idx="10"/>
          </p:nvPr>
        </p:nvSpPr>
        <p:spPr/>
        <p:txBody>
          <a:bodyPr>
            <a:normAutofit fontScale="70000" lnSpcReduction="20000"/>
          </a:bodyPr>
          <a:lstStyle/>
          <a:p>
            <a:r>
              <a:rPr lang="en-US" b="1">
                <a:solidFill>
                  <a:srgbClr val="F15D22"/>
                </a:solidFill>
              </a:rPr>
              <a:t>Accessing Resources </a:t>
            </a:r>
          </a:p>
        </p:txBody>
      </p:sp>
      <p:pic>
        <p:nvPicPr>
          <p:cNvPr id="2050" name="Picture 2">
            <a:extLst>
              <a:ext uri="{FF2B5EF4-FFF2-40B4-BE49-F238E27FC236}">
                <a16:creationId xmlns:a16="http://schemas.microsoft.com/office/drawing/2014/main" id="{5DA24AF9-3D2C-1148-2649-F4A93EC5D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028" y="2578940"/>
            <a:ext cx="4287272" cy="22475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Qr code&#10;&#10;Description automatically generated">
            <a:extLst>
              <a:ext uri="{FF2B5EF4-FFF2-40B4-BE49-F238E27FC236}">
                <a16:creationId xmlns:a16="http://schemas.microsoft.com/office/drawing/2014/main" id="{9D0EEFF9-AE46-15DD-DC17-6CEB387D9632}"/>
              </a:ext>
            </a:extLst>
          </p:cNvPr>
          <p:cNvPicPr>
            <a:picLocks noChangeAspect="1"/>
          </p:cNvPicPr>
          <p:nvPr/>
        </p:nvPicPr>
        <p:blipFill>
          <a:blip r:embed="rId4"/>
          <a:stretch>
            <a:fillRect/>
          </a:stretch>
        </p:blipFill>
        <p:spPr>
          <a:xfrm>
            <a:off x="875818" y="2105628"/>
            <a:ext cx="3775275" cy="3775275"/>
          </a:xfrm>
          <a:prstGeom prst="rect">
            <a:avLst/>
          </a:prstGeom>
        </p:spPr>
      </p:pic>
    </p:spTree>
    <p:extLst>
      <p:ext uri="{BB962C8B-B14F-4D97-AF65-F5344CB8AC3E}">
        <p14:creationId xmlns:p14="http://schemas.microsoft.com/office/powerpoint/2010/main" val="4176091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51CEC-15EE-1675-B612-0B21FD91F120}"/>
              </a:ext>
            </a:extLst>
          </p:cNvPr>
          <p:cNvSpPr>
            <a:spLocks noGrp="1"/>
          </p:cNvSpPr>
          <p:nvPr>
            <p:ph type="title"/>
          </p:nvPr>
        </p:nvSpPr>
        <p:spPr/>
        <p:txBody>
          <a:bodyPr/>
          <a:lstStyle/>
          <a:p>
            <a:r>
              <a:rPr lang="en-US"/>
              <a:t>Pulse Check </a:t>
            </a:r>
          </a:p>
        </p:txBody>
      </p:sp>
      <p:pic>
        <p:nvPicPr>
          <p:cNvPr id="9" name="Picture Placeholder 8" descr="A picture containing dog, indoor, sitting, computer&#10;&#10;Description automatically generated">
            <a:extLst>
              <a:ext uri="{FF2B5EF4-FFF2-40B4-BE49-F238E27FC236}">
                <a16:creationId xmlns:a16="http://schemas.microsoft.com/office/drawing/2014/main" id="{1E0210A7-E18A-212A-C838-7C9EE9E46C3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8000" b="8000"/>
          <a:stretch>
            <a:fillRect/>
          </a:stretch>
        </p:blipFill>
        <p:spPr/>
      </p:pic>
      <p:pic>
        <p:nvPicPr>
          <p:cNvPr id="6" name="Picture 6" descr="Qr code&#10;&#10;Description automatically generated">
            <a:extLst>
              <a:ext uri="{FF2B5EF4-FFF2-40B4-BE49-F238E27FC236}">
                <a16:creationId xmlns:a16="http://schemas.microsoft.com/office/drawing/2014/main" id="{4904B3CD-3176-212A-1B5B-224FAE3F1470}"/>
              </a:ext>
            </a:extLst>
          </p:cNvPr>
          <p:cNvPicPr>
            <a:picLocks noChangeAspect="1"/>
          </p:cNvPicPr>
          <p:nvPr/>
        </p:nvPicPr>
        <p:blipFill>
          <a:blip r:embed="rId4"/>
          <a:stretch>
            <a:fillRect/>
          </a:stretch>
        </p:blipFill>
        <p:spPr>
          <a:xfrm>
            <a:off x="625954" y="1912728"/>
            <a:ext cx="4297751" cy="4283374"/>
          </a:xfrm>
          <a:prstGeom prst="rect">
            <a:avLst/>
          </a:prstGeom>
        </p:spPr>
      </p:pic>
      <p:sp>
        <p:nvSpPr>
          <p:cNvPr id="7" name="TextBox 6">
            <a:extLst>
              <a:ext uri="{FF2B5EF4-FFF2-40B4-BE49-F238E27FC236}">
                <a16:creationId xmlns:a16="http://schemas.microsoft.com/office/drawing/2014/main" id="{3E2BB590-827F-6A93-A6CF-3737CEB72246}"/>
              </a:ext>
            </a:extLst>
          </p:cNvPr>
          <p:cNvSpPr txBox="1"/>
          <p:nvPr/>
        </p:nvSpPr>
        <p:spPr>
          <a:xfrm>
            <a:off x="947421" y="5833497"/>
            <a:ext cx="46776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F00A3"/>
                </a:solidFill>
                <a:ea typeface="+mn-lt"/>
                <a:cs typeface="+mn-lt"/>
                <a:hlinkClick r:id="rId5">
                  <a:extLst>
                    <a:ext uri="{A12FA001-AC4F-418D-AE19-62706E023703}">
                      <ahyp:hlinkClr xmlns:ahyp="http://schemas.microsoft.com/office/drawing/2018/hyperlinkcolor" val="tx"/>
                    </a:ext>
                  </a:extLst>
                </a:hlinkClick>
              </a:rPr>
              <a:t>https://www.menti.com/alkaj62ynf1b</a:t>
            </a:r>
            <a:r>
              <a:rPr lang="en-US">
                <a:solidFill>
                  <a:srgbClr val="4F00A3"/>
                </a:solidFill>
                <a:ea typeface="+mn-lt"/>
                <a:cs typeface="+mn-lt"/>
              </a:rPr>
              <a:t> </a:t>
            </a:r>
            <a:endParaRPr lang="en-US">
              <a:solidFill>
                <a:srgbClr val="4F00A3"/>
              </a:solidFill>
            </a:endParaRPr>
          </a:p>
        </p:txBody>
      </p:sp>
    </p:spTree>
    <p:extLst>
      <p:ext uri="{BB962C8B-B14F-4D97-AF65-F5344CB8AC3E}">
        <p14:creationId xmlns:p14="http://schemas.microsoft.com/office/powerpoint/2010/main" val="2189886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7687E-3A02-F42D-25EF-BD9FB3295263}"/>
              </a:ext>
            </a:extLst>
          </p:cNvPr>
          <p:cNvSpPr>
            <a:spLocks noGrp="1"/>
          </p:cNvSpPr>
          <p:nvPr>
            <p:ph type="title"/>
          </p:nvPr>
        </p:nvSpPr>
        <p:spPr>
          <a:xfrm>
            <a:off x="5980804" y="2787772"/>
            <a:ext cx="5605781" cy="1282455"/>
          </a:xfrm>
        </p:spPr>
        <p:txBody>
          <a:bodyPr/>
          <a:lstStyle/>
          <a:p>
            <a:r>
              <a:rPr lang="en-US" sz="3600"/>
              <a:t>Group Picture (Spirit Wear)</a:t>
            </a:r>
            <a:br>
              <a:rPr lang="en-US" sz="3600"/>
            </a:br>
            <a:br>
              <a:rPr lang="en-US"/>
            </a:br>
            <a:r>
              <a:rPr lang="en-US"/>
              <a:t>Dinner on Your Own </a:t>
            </a:r>
          </a:p>
        </p:txBody>
      </p:sp>
      <p:pic>
        <p:nvPicPr>
          <p:cNvPr id="9" name="Picture Placeholder 8" descr="Smiling people at outdoor dining table">
            <a:extLst>
              <a:ext uri="{FF2B5EF4-FFF2-40B4-BE49-F238E27FC236}">
                <a16:creationId xmlns:a16="http://schemas.microsoft.com/office/drawing/2014/main" id="{35A3CBA8-B5E3-266C-70C4-0DA54F89469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143" r="24143"/>
          <a:stretch>
            <a:fillRect/>
          </a:stretch>
        </p:blipFill>
        <p:spPr/>
      </p:pic>
      <p:pic>
        <p:nvPicPr>
          <p:cNvPr id="10" name="Picture 9" descr="Logo, company name&#10;&#10;Description automatically generated">
            <a:extLst>
              <a:ext uri="{FF2B5EF4-FFF2-40B4-BE49-F238E27FC236}">
                <a16:creationId xmlns:a16="http://schemas.microsoft.com/office/drawing/2014/main" id="{E52B9E75-78BB-0BF5-E212-879FB5F81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736" y="126349"/>
            <a:ext cx="5311302" cy="2365300"/>
          </a:xfrm>
          <a:prstGeom prst="rect">
            <a:avLst/>
          </a:prstGeom>
        </p:spPr>
      </p:pic>
    </p:spTree>
    <p:extLst>
      <p:ext uri="{BB962C8B-B14F-4D97-AF65-F5344CB8AC3E}">
        <p14:creationId xmlns:p14="http://schemas.microsoft.com/office/powerpoint/2010/main" val="4253472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7AC3-3874-0999-7E01-C1BE14129F93}"/>
              </a:ext>
            </a:extLst>
          </p:cNvPr>
          <p:cNvSpPr>
            <a:spLocks noGrp="1"/>
          </p:cNvSpPr>
          <p:nvPr>
            <p:ph type="title"/>
          </p:nvPr>
        </p:nvSpPr>
        <p:spPr/>
        <p:txBody>
          <a:bodyPr/>
          <a:lstStyle/>
          <a:p>
            <a:r>
              <a:rPr lang="en-US"/>
              <a:t>Introduce Diagnostic Tool </a:t>
            </a:r>
          </a:p>
        </p:txBody>
      </p:sp>
      <p:sp>
        <p:nvSpPr>
          <p:cNvPr id="4" name="Text Placeholder 3">
            <a:extLst>
              <a:ext uri="{FF2B5EF4-FFF2-40B4-BE49-F238E27FC236}">
                <a16:creationId xmlns:a16="http://schemas.microsoft.com/office/drawing/2014/main" id="{170373D4-837E-B5D1-016B-621FB6C5C5A7}"/>
              </a:ext>
            </a:extLst>
          </p:cNvPr>
          <p:cNvSpPr>
            <a:spLocks noGrp="1"/>
          </p:cNvSpPr>
          <p:nvPr>
            <p:ph type="body" idx="10"/>
          </p:nvPr>
        </p:nvSpPr>
        <p:spPr/>
        <p:txBody>
          <a:bodyPr>
            <a:normAutofit fontScale="70000" lnSpcReduction="20000"/>
          </a:bodyPr>
          <a:lstStyle/>
          <a:p>
            <a:r>
              <a:rPr lang="en-US" b="1">
                <a:solidFill>
                  <a:srgbClr val="F15D22"/>
                </a:solidFill>
              </a:rPr>
              <a:t>Early Literacy Focus</a:t>
            </a:r>
          </a:p>
        </p:txBody>
      </p:sp>
      <p:pic>
        <p:nvPicPr>
          <p:cNvPr id="6" name="Picture 5">
            <a:extLst>
              <a:ext uri="{FF2B5EF4-FFF2-40B4-BE49-F238E27FC236}">
                <a16:creationId xmlns:a16="http://schemas.microsoft.com/office/drawing/2014/main" id="{DFC7B122-46BF-C618-4506-5969FCEF3723}"/>
              </a:ext>
            </a:extLst>
          </p:cNvPr>
          <p:cNvPicPr>
            <a:picLocks noChangeAspect="1"/>
          </p:cNvPicPr>
          <p:nvPr/>
        </p:nvPicPr>
        <p:blipFill>
          <a:blip r:embed="rId3"/>
          <a:stretch>
            <a:fillRect/>
          </a:stretch>
        </p:blipFill>
        <p:spPr>
          <a:xfrm>
            <a:off x="5747430" y="2237047"/>
            <a:ext cx="6311858" cy="3141777"/>
          </a:xfrm>
          <a:prstGeom prst="rect">
            <a:avLst/>
          </a:prstGeom>
        </p:spPr>
      </p:pic>
      <p:pic>
        <p:nvPicPr>
          <p:cNvPr id="8" name="Picture 7">
            <a:extLst>
              <a:ext uri="{FF2B5EF4-FFF2-40B4-BE49-F238E27FC236}">
                <a16:creationId xmlns:a16="http://schemas.microsoft.com/office/drawing/2014/main" id="{90B2209D-75F8-E2A1-06E8-5DAB4CCF875D}"/>
              </a:ext>
            </a:extLst>
          </p:cNvPr>
          <p:cNvPicPr>
            <a:picLocks noChangeAspect="1"/>
          </p:cNvPicPr>
          <p:nvPr/>
        </p:nvPicPr>
        <p:blipFill>
          <a:blip r:embed="rId4"/>
          <a:stretch>
            <a:fillRect/>
          </a:stretch>
        </p:blipFill>
        <p:spPr>
          <a:xfrm>
            <a:off x="777434" y="2049462"/>
            <a:ext cx="4969996" cy="3417570"/>
          </a:xfrm>
          <a:prstGeom prst="rect">
            <a:avLst/>
          </a:prstGeom>
        </p:spPr>
      </p:pic>
    </p:spTree>
    <p:extLst>
      <p:ext uri="{BB962C8B-B14F-4D97-AF65-F5344CB8AC3E}">
        <p14:creationId xmlns:p14="http://schemas.microsoft.com/office/powerpoint/2010/main" val="3970257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hands&#10;&#10;Description automatically generated with low confidence">
            <a:extLst>
              <a:ext uri="{FF2B5EF4-FFF2-40B4-BE49-F238E27FC236}">
                <a16:creationId xmlns:a16="http://schemas.microsoft.com/office/drawing/2014/main" id="{536DB31E-1580-34E3-1DDB-D9C283CB670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203" b="20203"/>
          <a:stretch>
            <a:fillRect/>
          </a:stretch>
        </p:blipFill>
        <p:spPr>
          <a:xfrm>
            <a:off x="639763" y="1973263"/>
            <a:ext cx="10912475" cy="4335462"/>
          </a:xfrm>
        </p:spPr>
      </p:pic>
      <p:sp>
        <p:nvSpPr>
          <p:cNvPr id="3" name="Title 2">
            <a:extLst>
              <a:ext uri="{FF2B5EF4-FFF2-40B4-BE49-F238E27FC236}">
                <a16:creationId xmlns:a16="http://schemas.microsoft.com/office/drawing/2014/main" id="{AFB75650-5611-446F-DD4C-7C7687265B44}"/>
              </a:ext>
            </a:extLst>
          </p:cNvPr>
          <p:cNvSpPr>
            <a:spLocks noGrp="1"/>
          </p:cNvSpPr>
          <p:nvPr>
            <p:ph type="title"/>
          </p:nvPr>
        </p:nvSpPr>
        <p:spPr>
          <a:xfrm>
            <a:off x="777434" y="968376"/>
            <a:ext cx="6224007" cy="1282455"/>
          </a:xfrm>
        </p:spPr>
        <p:txBody>
          <a:bodyPr/>
          <a:lstStyle/>
          <a:p>
            <a:r>
              <a:rPr lang="en-US">
                <a:latin typeface="Proxima Nova Extrabold"/>
              </a:rPr>
              <a:t>Community of Learners</a:t>
            </a:r>
            <a:endParaRPr lang="en-US"/>
          </a:p>
        </p:txBody>
      </p:sp>
    </p:spTree>
    <p:extLst>
      <p:ext uri="{BB962C8B-B14F-4D97-AF65-F5344CB8AC3E}">
        <p14:creationId xmlns:p14="http://schemas.microsoft.com/office/powerpoint/2010/main" val="317763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3FBD186-120C-85FE-EE2D-5CD3F731E25B}"/>
              </a:ext>
            </a:extLst>
          </p:cNvPr>
          <p:cNvSpPr>
            <a:spLocks noGrp="1"/>
          </p:cNvSpPr>
          <p:nvPr>
            <p:ph type="body" sz="quarter" idx="3"/>
          </p:nvPr>
        </p:nvSpPr>
        <p:spPr>
          <a:xfrm>
            <a:off x="896497" y="1546665"/>
            <a:ext cx="5847821" cy="520170"/>
          </a:xfrm>
        </p:spPr>
        <p:txBody>
          <a:bodyPr>
            <a:normAutofit fontScale="92500" lnSpcReduction="10000"/>
          </a:bodyPr>
          <a:lstStyle/>
          <a:p>
            <a:r>
              <a:rPr lang="en-US"/>
              <a:t>The 4 Cs</a:t>
            </a:r>
          </a:p>
        </p:txBody>
      </p:sp>
      <p:sp>
        <p:nvSpPr>
          <p:cNvPr id="5" name="Title 4">
            <a:extLst>
              <a:ext uri="{FF2B5EF4-FFF2-40B4-BE49-F238E27FC236}">
                <a16:creationId xmlns:a16="http://schemas.microsoft.com/office/drawing/2014/main" id="{1314108D-B84D-8653-49F0-C40538D0AF83}"/>
              </a:ext>
            </a:extLst>
          </p:cNvPr>
          <p:cNvSpPr>
            <a:spLocks noGrp="1"/>
          </p:cNvSpPr>
          <p:nvPr>
            <p:ph type="title"/>
          </p:nvPr>
        </p:nvSpPr>
        <p:spPr/>
        <p:txBody>
          <a:bodyPr>
            <a:normAutofit/>
          </a:bodyPr>
          <a:lstStyle/>
          <a:p>
            <a:r>
              <a:rPr lang="en-US" sz="3600"/>
              <a:t>What is a Community of Learners</a:t>
            </a:r>
          </a:p>
        </p:txBody>
      </p:sp>
      <p:pic>
        <p:nvPicPr>
          <p:cNvPr id="11" name="Picture 10">
            <a:extLst>
              <a:ext uri="{FF2B5EF4-FFF2-40B4-BE49-F238E27FC236}">
                <a16:creationId xmlns:a16="http://schemas.microsoft.com/office/drawing/2014/main" id="{588F2AAB-1D37-B2FA-8D8D-FFDB0014C941}"/>
              </a:ext>
            </a:extLst>
          </p:cNvPr>
          <p:cNvPicPr>
            <a:picLocks noChangeAspect="1"/>
          </p:cNvPicPr>
          <p:nvPr/>
        </p:nvPicPr>
        <p:blipFill rotWithShape="1">
          <a:blip r:embed="rId3"/>
          <a:srcRect l="8811" r="11689"/>
          <a:stretch/>
        </p:blipFill>
        <p:spPr>
          <a:xfrm>
            <a:off x="874711" y="2093132"/>
            <a:ext cx="4170625" cy="3617438"/>
          </a:xfrm>
          <a:prstGeom prst="rect">
            <a:avLst/>
          </a:prstGeom>
        </p:spPr>
      </p:pic>
      <p:sp>
        <p:nvSpPr>
          <p:cNvPr id="13" name="TextBox 12">
            <a:extLst>
              <a:ext uri="{FF2B5EF4-FFF2-40B4-BE49-F238E27FC236}">
                <a16:creationId xmlns:a16="http://schemas.microsoft.com/office/drawing/2014/main" id="{5A0FB5E9-877B-3B88-8361-364E3EC7EDDA}"/>
              </a:ext>
            </a:extLst>
          </p:cNvPr>
          <p:cNvSpPr txBox="1"/>
          <p:nvPr/>
        </p:nvSpPr>
        <p:spPr>
          <a:xfrm>
            <a:off x="777434" y="6361629"/>
            <a:ext cx="10442575" cy="276999"/>
          </a:xfrm>
          <a:prstGeom prst="rect">
            <a:avLst/>
          </a:prstGeom>
          <a:noFill/>
        </p:spPr>
        <p:txBody>
          <a:bodyPr wrap="square">
            <a:spAutoFit/>
          </a:bodyPr>
          <a:lstStyle/>
          <a:p>
            <a:pPr algn="ctr"/>
            <a:r>
              <a:rPr lang="en-US" sz="1200">
                <a:latin typeface="Proxima Nova" panose="02000506030000020004" pitchFamily="50" charset="0"/>
              </a:rPr>
              <a:t>Game Storming: A Playbook for Innovators, Rulebreakers, and Changemakers </a:t>
            </a:r>
          </a:p>
        </p:txBody>
      </p:sp>
      <p:graphicFrame>
        <p:nvGraphicFramePr>
          <p:cNvPr id="16" name="Content Placeholder 2">
            <a:extLst>
              <a:ext uri="{FF2B5EF4-FFF2-40B4-BE49-F238E27FC236}">
                <a16:creationId xmlns:a16="http://schemas.microsoft.com/office/drawing/2014/main" id="{06AADD80-39F8-BF1A-2554-3D254E648787}"/>
              </a:ext>
            </a:extLst>
          </p:cNvPr>
          <p:cNvGraphicFramePr>
            <a:graphicFrameLocks/>
          </p:cNvGraphicFramePr>
          <p:nvPr>
            <p:extLst>
              <p:ext uri="{D42A27DB-BD31-4B8C-83A1-F6EECF244321}">
                <p14:modId xmlns:p14="http://schemas.microsoft.com/office/powerpoint/2010/main" val="4144228691"/>
              </p:ext>
            </p:extLst>
          </p:nvPr>
        </p:nvGraphicFramePr>
        <p:xfrm>
          <a:off x="6863381" y="1432801"/>
          <a:ext cx="4780760" cy="4699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4551579"/>
      </p:ext>
    </p:extLst>
  </p:cSld>
  <p:clrMapOvr>
    <a:masterClrMapping/>
  </p:clrMapOvr>
</p:sld>
</file>

<file path=ppt/theme/theme1.xml><?xml version="1.0" encoding="utf-8"?>
<a:theme xmlns:a="http://schemas.openxmlformats.org/drawingml/2006/main" name="Office Theme">
  <a:themeElements>
    <a:clrScheme name="BAED new">
      <a:dk1>
        <a:srgbClr val="000000"/>
      </a:dk1>
      <a:lt1>
        <a:srgbClr val="FFFFFF"/>
      </a:lt1>
      <a:dk2>
        <a:srgbClr val="000000"/>
      </a:dk2>
      <a:lt2>
        <a:srgbClr val="E9E9E9"/>
      </a:lt2>
      <a:accent1>
        <a:srgbClr val="4F00A3"/>
      </a:accent1>
      <a:accent2>
        <a:srgbClr val="F15D22"/>
      </a:accent2>
      <a:accent3>
        <a:srgbClr val="6CB33F"/>
      </a:accent3>
      <a:accent4>
        <a:srgbClr val="AA64FB"/>
      </a:accent4>
      <a:accent5>
        <a:srgbClr val="0D92FF"/>
      </a:accent5>
      <a:accent6>
        <a:srgbClr val="509E2F"/>
      </a:accent6>
      <a:hlink>
        <a:srgbClr val="FFFFFF"/>
      </a:hlink>
      <a:folHlink>
        <a:srgbClr val="AA64FB"/>
      </a:folHlink>
    </a:clrScheme>
    <a:fontScheme name="BAED new">
      <a:majorFont>
        <a:latin typeface="Aria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AED new">
      <a:dk1>
        <a:srgbClr val="000000"/>
      </a:dk1>
      <a:lt1>
        <a:srgbClr val="FFFFFF"/>
      </a:lt1>
      <a:dk2>
        <a:srgbClr val="000000"/>
      </a:dk2>
      <a:lt2>
        <a:srgbClr val="E9E9E9"/>
      </a:lt2>
      <a:accent1>
        <a:srgbClr val="4F00A3"/>
      </a:accent1>
      <a:accent2>
        <a:srgbClr val="F15D22"/>
      </a:accent2>
      <a:accent3>
        <a:srgbClr val="6CB33F"/>
      </a:accent3>
      <a:accent4>
        <a:srgbClr val="AA64FB"/>
      </a:accent4>
      <a:accent5>
        <a:srgbClr val="0D92FF"/>
      </a:accent5>
      <a:accent6>
        <a:srgbClr val="509E2F"/>
      </a:accent6>
      <a:hlink>
        <a:srgbClr val="FFFFFF"/>
      </a:hlink>
      <a:folHlink>
        <a:srgbClr val="AA64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9E278A-8ADA-4C2B-B776-76AF0C51BBAB}">
  <we:reference id="wa104380907" version="3.0.0.1" store="en-US" storeType="OMEX"/>
  <we:alternateReferences>
    <we:reference id="WA104380907" version="3.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01232C5F1DB74FA7C6B9058C50C107" ma:contentTypeVersion="16" ma:contentTypeDescription="Create a new document." ma:contentTypeScope="" ma:versionID="c666572b4f2c059cd6dec78d22e446be">
  <xsd:schema xmlns:xsd="http://www.w3.org/2001/XMLSchema" xmlns:xs="http://www.w3.org/2001/XMLSchema" xmlns:p="http://schemas.microsoft.com/office/2006/metadata/properties" xmlns:ns2="26c5b931-5cd4-49b0-862d-113cef3354c7" xmlns:ns3="328133b4-4030-49a6-a2df-e4f7bd6b131a" targetNamespace="http://schemas.microsoft.com/office/2006/metadata/properties" ma:root="true" ma:fieldsID="1a96d4c50296a434217a027287926f6f" ns2:_="" ns3:_="">
    <xsd:import namespace="26c5b931-5cd4-49b0-862d-113cef3354c7"/>
    <xsd:import namespace="328133b4-4030-49a6-a2df-e4f7bd6b13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5b931-5cd4-49b0-862d-113cef3354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dcb550-0f74-4249-b739-2509a630c82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8133b4-4030-49a6-a2df-e4f7bd6b131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2c551a7-03bf-44ba-a580-0fc7dd194795}" ma:internalName="TaxCatchAll" ma:showField="CatchAllData" ma:web="328133b4-4030-49a6-a2df-e4f7bd6b13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28133b4-4030-49a6-a2df-e4f7bd6b131a" xsi:nil="true"/>
    <lcf76f155ced4ddcb4097134ff3c332f xmlns="26c5b931-5cd4-49b0-862d-113cef3354c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D99D14-779C-4B1F-9CF7-99E71E523917}">
  <ds:schemaRefs>
    <ds:schemaRef ds:uri="26c5b931-5cd4-49b0-862d-113cef3354c7"/>
    <ds:schemaRef ds:uri="328133b4-4030-49a6-a2df-e4f7bd6b13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AABFED5-BCF7-4B2B-B660-FEF5155ABC9C}">
  <ds:schemaRefs>
    <ds:schemaRef ds:uri="26c5b931-5cd4-49b0-862d-113cef3354c7"/>
    <ds:schemaRef ds:uri="328133b4-4030-49a6-a2df-e4f7bd6b13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6AAB751-CF15-4554-AAD1-F5A0CC1382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61</Slides>
  <Notes>52</Notes>
  <HiddenSlides>0</HiddenSlide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Office Theme</vt:lpstr>
      <vt:lpstr>Office Theme</vt:lpstr>
      <vt:lpstr>Essential Foundational Practices for Success:  </vt:lpstr>
      <vt:lpstr>Agenda </vt:lpstr>
      <vt:lpstr>Connector  </vt:lpstr>
      <vt:lpstr>Pulse Check</vt:lpstr>
      <vt:lpstr>Mentimeter</vt:lpstr>
      <vt:lpstr>Summit Webpage</vt:lpstr>
      <vt:lpstr>Introduce Diagnostic Tool </vt:lpstr>
      <vt:lpstr>Community of Learners</vt:lpstr>
      <vt:lpstr>What is a Community of Learners</vt:lpstr>
      <vt:lpstr>The 4 Cs</vt:lpstr>
      <vt:lpstr>Community of Learners</vt:lpstr>
      <vt:lpstr>Principle 1: Community of Learners</vt:lpstr>
      <vt:lpstr>Sample Community of Learners Look Fors</vt:lpstr>
      <vt:lpstr>Data Empowerment</vt:lpstr>
      <vt:lpstr>Data Empowerment </vt:lpstr>
      <vt:lpstr>Table Talk  </vt:lpstr>
      <vt:lpstr>Share Out</vt:lpstr>
      <vt:lpstr>Principle 2: Data Empowerment</vt:lpstr>
      <vt:lpstr>Sample Data Empowerment Look Fors</vt:lpstr>
      <vt:lpstr>Reflection</vt:lpstr>
      <vt:lpstr>Break Time!</vt:lpstr>
      <vt:lpstr>Intersectional Content</vt:lpstr>
      <vt:lpstr>Intersectional Content</vt:lpstr>
      <vt:lpstr>Principle 3: Intersectional Content </vt:lpstr>
      <vt:lpstr>Intersectional Content </vt:lpstr>
      <vt:lpstr>Intersectional Content </vt:lpstr>
      <vt:lpstr>Intersectional Content </vt:lpstr>
      <vt:lpstr>Intersectional Content </vt:lpstr>
      <vt:lpstr>Intersectional Content </vt:lpstr>
      <vt:lpstr>Sample Intersectional Content Look Fors</vt:lpstr>
      <vt:lpstr>Team Time  </vt:lpstr>
      <vt:lpstr>PowerPoint Presentation</vt:lpstr>
      <vt:lpstr>PowerPoint Presentation</vt:lpstr>
      <vt:lpstr>Quick Review </vt:lpstr>
      <vt:lpstr>Practice-Based Approach</vt:lpstr>
      <vt:lpstr>Practice-Based Approach</vt:lpstr>
      <vt:lpstr>Principle 4: Practice-Based Approach</vt:lpstr>
      <vt:lpstr>Purposeful Practice  </vt:lpstr>
      <vt:lpstr>Sample Practice-Based Approach Look Fors</vt:lpstr>
      <vt:lpstr>Reflection: Practice-Based Approach</vt:lpstr>
      <vt:lpstr>Orthographic Mapping Exercise </vt:lpstr>
      <vt:lpstr>Inclusive Instruction</vt:lpstr>
      <vt:lpstr>Discussion</vt:lpstr>
      <vt:lpstr>Inclusive Instruction</vt:lpstr>
      <vt:lpstr>Access the Primer on Inclusive Instruction  Through Our Resource Portal</vt:lpstr>
      <vt:lpstr>Principle 5: Inclusive Instruction</vt:lpstr>
      <vt:lpstr>What is Inclusive Instruction?</vt:lpstr>
      <vt:lpstr>What does inclusive instruction look like in early literacy? </vt:lpstr>
      <vt:lpstr>Sample Inclusive Instruction Approach Look Fors</vt:lpstr>
      <vt:lpstr>Musical Chairs</vt:lpstr>
      <vt:lpstr>Break Time!</vt:lpstr>
      <vt:lpstr>Equitable Experiences</vt:lpstr>
      <vt:lpstr>Equitable Experiences</vt:lpstr>
      <vt:lpstr>Debrief </vt:lpstr>
      <vt:lpstr>Principle 6: Equitable Experiences </vt:lpstr>
      <vt:lpstr>Sample Equitable Experiences Look Fors</vt:lpstr>
      <vt:lpstr>Reflection Activity</vt:lpstr>
      <vt:lpstr>Team Time  </vt:lpstr>
      <vt:lpstr>Culminating Activity A-B-C Book on Equity and Early Literacy </vt:lpstr>
      <vt:lpstr>Pulse Check </vt:lpstr>
      <vt:lpstr>Group Picture (Spirit Wear)  Dinner on Your Own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should  go here</dc:title>
  <dc:creator>Eli</dc:creator>
  <cp:revision>9</cp:revision>
  <dcterms:created xsi:type="dcterms:W3CDTF">2022-11-23T22:15:56Z</dcterms:created>
  <dcterms:modified xsi:type="dcterms:W3CDTF">2023-03-05T00:07:54Z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0x0101007F01232C5F1DB74FA7C6B9058C50C107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