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1B_21A23CF.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Lst>
  <p:notesMasterIdLst>
    <p:notesMasterId r:id="rId47"/>
  </p:notesMasterIdLst>
  <p:sldIdLst>
    <p:sldId id="256" r:id="rId5"/>
    <p:sldId id="286" r:id="rId6"/>
    <p:sldId id="270" r:id="rId7"/>
    <p:sldId id="260" r:id="rId8"/>
    <p:sldId id="281" r:id="rId9"/>
    <p:sldId id="267" r:id="rId10"/>
    <p:sldId id="941" r:id="rId11"/>
    <p:sldId id="942" r:id="rId12"/>
    <p:sldId id="994" r:id="rId13"/>
    <p:sldId id="992" r:id="rId14"/>
    <p:sldId id="939" r:id="rId15"/>
    <p:sldId id="943" r:id="rId16"/>
    <p:sldId id="289" r:id="rId17"/>
    <p:sldId id="290" r:id="rId18"/>
    <p:sldId id="261" r:id="rId19"/>
    <p:sldId id="291" r:id="rId20"/>
    <p:sldId id="292" r:id="rId21"/>
    <p:sldId id="940" r:id="rId22"/>
    <p:sldId id="293" r:id="rId23"/>
    <p:sldId id="294" r:id="rId24"/>
    <p:sldId id="924" r:id="rId25"/>
    <p:sldId id="925" r:id="rId26"/>
    <p:sldId id="998" r:id="rId27"/>
    <p:sldId id="996" r:id="rId28"/>
    <p:sldId id="999" r:id="rId29"/>
    <p:sldId id="945" r:id="rId30"/>
    <p:sldId id="257" r:id="rId31"/>
    <p:sldId id="283" r:id="rId32"/>
    <p:sldId id="919" r:id="rId33"/>
    <p:sldId id="926" r:id="rId34"/>
    <p:sldId id="995" r:id="rId35"/>
    <p:sldId id="298" r:id="rId36"/>
    <p:sldId id="273" r:id="rId37"/>
    <p:sldId id="937" r:id="rId38"/>
    <p:sldId id="947" r:id="rId39"/>
    <p:sldId id="263" r:id="rId40"/>
    <p:sldId id="918" r:id="rId41"/>
    <p:sldId id="299" r:id="rId42"/>
    <p:sldId id="938" r:id="rId43"/>
    <p:sldId id="1001" r:id="rId44"/>
    <p:sldId id="1000" r:id="rId45"/>
    <p:sldId id="30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0B8727-9366-C191-EAAE-022DE3157BBF}" name="sanjuana.rodriguez12@gmail.com" initials="sa" userId="S::urn:spo:guest#sanjuana.rodriguez12@gmail.com::" providerId="AD"/>
  <p188:author id="{1C37CE46-F9D4-EA50-3A66-68A110C42DC7}" name="Dr. Kate Zimmer" initials="DZ" userId="S::drzimmer@educatordiversity.org::cb21557a-8fe5-4857-9640-d4b75a2ce2d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F00A3"/>
    <a:srgbClr val="F15D22"/>
    <a:srgbClr val="6CB33F"/>
    <a:srgbClr val="0D92FF"/>
    <a:srgbClr val="F8F8F8"/>
    <a:srgbClr val="E5CDFF"/>
    <a:srgbClr val="EDD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437961-67BB-07E8-8E34-56915A67D85F}" v="13" dt="2023-03-02T18:49:10.721"/>
    <p1510:client id="{6727483E-2ED3-0345-7199-3FA1EA551B8A}" v="7" dt="2023-03-03T11:25:57.189"/>
    <p1510:client id="{8C7B0640-5803-0BB4-C0B0-02749B6111D8}" v="7" dt="2023-03-05T00:07:18.501"/>
    <p1510:client id="{A923C8A0-C060-3DDE-10B5-2056233119EE}" v="3" dt="2023-03-03T13:35:59.293"/>
    <p1510:client id="{B1AB3ABB-3C06-8FC0-932D-B7947F64C233}" v="1" dt="2023-03-02T21:20:37.228"/>
    <p1510:client id="{BC6D4288-A344-2847-8F09-DE5066E5A1E6}" v="130" dt="2023-03-02T18:49:05.873"/>
    <p1510:client id="{C211D992-E929-41A2-B795-FBF953E0DE65}" v="2159" dt="2023-03-03T15:40:07.431"/>
    <p1510:client id="{CF19A804-65D0-C372-0B77-26C1A689823B}" v="1" dt="2023-03-03T14:42:44.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561" autoAdjust="0"/>
  </p:normalViewPr>
  <p:slideViewPr>
    <p:cSldViewPr snapToGrid="0">
      <p:cViewPr varScale="1">
        <p:scale>
          <a:sx n="84" d="100"/>
          <a:sy n="84" d="100"/>
        </p:scale>
        <p:origin x="1596" y="78"/>
      </p:cViewPr>
      <p:guideLst/>
    </p:cSldViewPr>
  </p:slideViewPr>
  <p:notesTextViewPr>
    <p:cViewPr>
      <p:scale>
        <a:sx n="1" d="1"/>
        <a:sy n="1" d="1"/>
      </p:scale>
      <p:origin x="0" y="0"/>
    </p:cViewPr>
  </p:notesTextViewPr>
  <p:sorterViewPr>
    <p:cViewPr>
      <p:scale>
        <a:sx n="100" d="100"/>
        <a:sy n="100" d="100"/>
      </p:scale>
      <p:origin x="0" y="-34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Kate Zimmer" userId="S::drzimmer@educatordiversity.org::cb21557a-8fe5-4857-9640-d4b75a2ce2d0" providerId="AD" clId="Web-{44374560-B15C-6240-5F50-F9679929253D}"/>
    <pc:docChg chg="modSld">
      <pc:chgData name="Dr. Kate Zimmer" userId="S::drzimmer@educatordiversity.org::cb21557a-8fe5-4857-9640-d4b75a2ce2d0" providerId="AD" clId="Web-{44374560-B15C-6240-5F50-F9679929253D}" dt="2023-03-01T21:39:39.822" v="44" actId="20577"/>
      <pc:docMkLst>
        <pc:docMk/>
      </pc:docMkLst>
      <pc:sldChg chg="modSp">
        <pc:chgData name="Dr. Kate Zimmer" userId="S::drzimmer@educatordiversity.org::cb21557a-8fe5-4857-9640-d4b75a2ce2d0" providerId="AD" clId="Web-{44374560-B15C-6240-5F50-F9679929253D}" dt="2023-03-01T21:39:39.822" v="44" actId="20577"/>
        <pc:sldMkLst>
          <pc:docMk/>
          <pc:sldMk cId="1828468273" sldId="291"/>
        </pc:sldMkLst>
        <pc:spChg chg="mod">
          <ac:chgData name="Dr. Kate Zimmer" userId="S::drzimmer@educatordiversity.org::cb21557a-8fe5-4857-9640-d4b75a2ce2d0" providerId="AD" clId="Web-{44374560-B15C-6240-5F50-F9679929253D}" dt="2023-03-01T21:39:39.822" v="44" actId="20577"/>
          <ac:spMkLst>
            <pc:docMk/>
            <pc:sldMk cId="1828468273" sldId="291"/>
            <ac:spMk id="2" creationId="{532D72F3-50D9-3A62-0820-090256F74E49}"/>
          </ac:spMkLst>
        </pc:spChg>
      </pc:sldChg>
      <pc:sldChg chg="addSp delSp modSp">
        <pc:chgData name="Dr. Kate Zimmer" userId="S::drzimmer@educatordiversity.org::cb21557a-8fe5-4857-9640-d4b75a2ce2d0" providerId="AD" clId="Web-{44374560-B15C-6240-5F50-F9679929253D}" dt="2023-03-01T21:37:21.929" v="7" actId="1076"/>
        <pc:sldMkLst>
          <pc:docMk/>
          <pc:sldMk cId="1432960571" sldId="940"/>
        </pc:sldMkLst>
        <pc:spChg chg="del">
          <ac:chgData name="Dr. Kate Zimmer" userId="S::drzimmer@educatordiversity.org::cb21557a-8fe5-4857-9640-d4b75a2ce2d0" providerId="AD" clId="Web-{44374560-B15C-6240-5F50-F9679929253D}" dt="2023-03-01T21:37:14.616" v="5"/>
          <ac:spMkLst>
            <pc:docMk/>
            <pc:sldMk cId="1432960571" sldId="940"/>
            <ac:spMk id="3" creationId="{4AF476EB-61D8-87AE-91E9-017639AE66F9}"/>
          </ac:spMkLst>
        </pc:spChg>
        <pc:spChg chg="add del mod">
          <ac:chgData name="Dr. Kate Zimmer" userId="S::drzimmer@educatordiversity.org::cb21557a-8fe5-4857-9640-d4b75a2ce2d0" providerId="AD" clId="Web-{44374560-B15C-6240-5F50-F9679929253D}" dt="2023-03-01T21:37:02.319" v="4"/>
          <ac:spMkLst>
            <pc:docMk/>
            <pc:sldMk cId="1432960571" sldId="940"/>
            <ac:spMk id="5" creationId="{84053DB5-FA4E-4EB6-C9BA-C4CA7F3B6FED}"/>
          </ac:spMkLst>
        </pc:spChg>
        <pc:picChg chg="add mod ord">
          <ac:chgData name="Dr. Kate Zimmer" userId="S::drzimmer@educatordiversity.org::cb21557a-8fe5-4857-9640-d4b75a2ce2d0" providerId="AD" clId="Web-{44374560-B15C-6240-5F50-F9679929253D}" dt="2023-03-01T21:37:21.929" v="7" actId="1076"/>
          <ac:picMkLst>
            <pc:docMk/>
            <pc:sldMk cId="1432960571" sldId="940"/>
            <ac:picMk id="6" creationId="{688F024C-1B82-BF51-99E8-1C4F1AC572BE}"/>
          </ac:picMkLst>
        </pc:picChg>
      </pc:sldChg>
    </pc:docChg>
  </pc:docChgLst>
  <pc:docChgLst>
    <pc:chgData name="sanjuana.rodriguez12@gmail.com" userId="S::urn:spo:guest#sanjuana.rodriguez12@gmail.com::" providerId="AD" clId="Web-{CF19A804-65D0-C372-0B77-26C1A689823B}"/>
    <pc:docChg chg="">
      <pc:chgData name="sanjuana.rodriguez12@gmail.com" userId="S::urn:spo:guest#sanjuana.rodriguez12@gmail.com::" providerId="AD" clId="Web-{CF19A804-65D0-C372-0B77-26C1A689823B}" dt="2023-03-03T14:42:44.614" v="0"/>
      <pc:docMkLst>
        <pc:docMk/>
      </pc:docMkLst>
      <pc:sldChg chg="delCm">
        <pc:chgData name="sanjuana.rodriguez12@gmail.com" userId="S::urn:spo:guest#sanjuana.rodriguez12@gmail.com::" providerId="AD" clId="Web-{CF19A804-65D0-C372-0B77-26C1A689823B}" dt="2023-03-03T14:42:44.614" v="0"/>
        <pc:sldMkLst>
          <pc:docMk/>
          <pc:sldMk cId="2338622848" sldId="1000"/>
        </pc:sldMkLst>
        <pc:extLst>
          <p:ext xmlns:p="http://schemas.openxmlformats.org/presentationml/2006/main" uri="{D6D511B9-2390-475A-947B-AFAB55BFBCF1}">
            <pc226:cmChg xmlns:pc226="http://schemas.microsoft.com/office/powerpoint/2022/06/main/command" chg="del">
              <pc226:chgData name="sanjuana.rodriguez12@gmail.com" userId="S::urn:spo:guest#sanjuana.rodriguez12@gmail.com::" providerId="AD" clId="Web-{CF19A804-65D0-C372-0B77-26C1A689823B}" dt="2023-03-03T14:42:44.614" v="0"/>
              <pc2:cmMkLst xmlns:pc2="http://schemas.microsoft.com/office/powerpoint/2019/9/main/command">
                <pc:docMk/>
                <pc:sldMk cId="2338622848" sldId="1000"/>
                <pc2:cmMk id="{9480ED71-3141-47D3-8A1E-FB9BF07FEB81}"/>
              </pc2:cmMkLst>
            </pc226:cmChg>
          </p:ext>
        </pc:extLst>
      </pc:sldChg>
    </pc:docChg>
  </pc:docChgLst>
  <pc:docChgLst>
    <pc:chgData name="Dr. Kate Zimmer" userId="S::drzimmer@educatordiversity.org::cb21557a-8fe5-4857-9640-d4b75a2ce2d0" providerId="AD" clId="Web-{B1AB3ABB-3C06-8FC0-932D-B7947F64C233}"/>
    <pc:docChg chg="sldOrd">
      <pc:chgData name="Dr. Kate Zimmer" userId="S::drzimmer@educatordiversity.org::cb21557a-8fe5-4857-9640-d4b75a2ce2d0" providerId="AD" clId="Web-{B1AB3ABB-3C06-8FC0-932D-B7947F64C233}" dt="2023-03-02T21:20:37.228" v="0"/>
      <pc:docMkLst>
        <pc:docMk/>
      </pc:docMkLst>
      <pc:sldChg chg="ord">
        <pc:chgData name="Dr. Kate Zimmer" userId="S::drzimmer@educatordiversity.org::cb21557a-8fe5-4857-9640-d4b75a2ce2d0" providerId="AD" clId="Web-{B1AB3ABB-3C06-8FC0-932D-B7947F64C233}" dt="2023-03-02T21:20:37.228" v="0"/>
        <pc:sldMkLst>
          <pc:docMk/>
          <pc:sldMk cId="2312669011" sldId="937"/>
        </pc:sldMkLst>
      </pc:sldChg>
    </pc:docChg>
  </pc:docChgLst>
  <pc:docChgLst>
    <pc:chgData name="sanjuana.rodriguez12@gmail.com" userId="S::urn:spo:guest#sanjuana.rodriguez12@gmail.com::" providerId="AD" clId="Web-{A923C8A0-C060-3DDE-10B5-2056233119EE}"/>
    <pc:docChg chg="mod">
      <pc:chgData name="sanjuana.rodriguez12@gmail.com" userId="S::urn:spo:guest#sanjuana.rodriguez12@gmail.com::" providerId="AD" clId="Web-{A923C8A0-C060-3DDE-10B5-2056233119EE}" dt="2023-03-03T13:35:59.293" v="2"/>
      <pc:docMkLst>
        <pc:docMk/>
      </pc:docMkLst>
      <pc:sldChg chg="addCm">
        <pc:chgData name="sanjuana.rodriguez12@gmail.com" userId="S::urn:spo:guest#sanjuana.rodriguez12@gmail.com::" providerId="AD" clId="Web-{A923C8A0-C060-3DDE-10B5-2056233119EE}" dt="2023-03-03T13:27:51.017" v="1"/>
        <pc:sldMkLst>
          <pc:docMk/>
          <pc:sldMk cId="35267535" sldId="283"/>
        </pc:sldMkLst>
        <pc:extLst>
          <p:ext xmlns:p="http://schemas.openxmlformats.org/presentationml/2006/main" uri="{D6D511B9-2390-475A-947B-AFAB55BFBCF1}">
            <pc226:cmChg xmlns:pc226="http://schemas.microsoft.com/office/powerpoint/2022/06/main/command" chg="add">
              <pc226:chgData name="sanjuana.rodriguez12@gmail.com" userId="S::urn:spo:guest#sanjuana.rodriguez12@gmail.com::" providerId="AD" clId="Web-{A923C8A0-C060-3DDE-10B5-2056233119EE}" dt="2023-03-03T13:27:51.017" v="1"/>
              <pc2:cmMkLst xmlns:pc2="http://schemas.microsoft.com/office/powerpoint/2019/9/main/command">
                <pc:docMk/>
                <pc:sldMk cId="35267535" sldId="283"/>
                <pc2:cmMk id="{0C8F2BBA-EEA0-4F20-B557-45ECBE4C2DFF}"/>
              </pc2:cmMkLst>
            </pc226:cmChg>
          </p:ext>
        </pc:extLst>
      </pc:sldChg>
      <pc:sldChg chg="addCm">
        <pc:chgData name="sanjuana.rodriguez12@gmail.com" userId="S::urn:spo:guest#sanjuana.rodriguez12@gmail.com::" providerId="AD" clId="Web-{A923C8A0-C060-3DDE-10B5-2056233119EE}" dt="2023-03-03T13:35:59.293" v="2"/>
        <pc:sldMkLst>
          <pc:docMk/>
          <pc:sldMk cId="2338622848" sldId="1000"/>
        </pc:sldMkLst>
        <pc:extLst>
          <p:ext xmlns:p="http://schemas.openxmlformats.org/presentationml/2006/main" uri="{D6D511B9-2390-475A-947B-AFAB55BFBCF1}">
            <pc226:cmChg xmlns:pc226="http://schemas.microsoft.com/office/powerpoint/2022/06/main/command" chg="add">
              <pc226:chgData name="sanjuana.rodriguez12@gmail.com" userId="S::urn:spo:guest#sanjuana.rodriguez12@gmail.com::" providerId="AD" clId="Web-{A923C8A0-C060-3DDE-10B5-2056233119EE}" dt="2023-03-03T13:35:59.293" v="2"/>
              <pc2:cmMkLst xmlns:pc2="http://schemas.microsoft.com/office/powerpoint/2019/9/main/command">
                <pc:docMk/>
                <pc:sldMk cId="2338622848" sldId="1000"/>
                <pc2:cmMk id="{9480ED71-3141-47D3-8A1E-FB9BF07FEB81}"/>
              </pc2:cmMkLst>
            </pc226:cmChg>
          </p:ext>
        </pc:extLst>
      </pc:sldChg>
    </pc:docChg>
  </pc:docChgLst>
  <pc:docChgLst>
    <pc:chgData name="Dr. Patricia Alvarez McHatton" userId="840d8cd4-3cef-4b56-89e3-d64df4becdbc" providerId="ADAL" clId="{C211D992-E929-41A2-B795-FBF953E0DE65}"/>
    <pc:docChg chg="undo custSel addSld delSld modSld sldOrd delMainMaster">
      <pc:chgData name="Dr. Patricia Alvarez McHatton" userId="840d8cd4-3cef-4b56-89e3-d64df4becdbc" providerId="ADAL" clId="{C211D992-E929-41A2-B795-FBF953E0DE65}" dt="2023-03-03T15:40:21.340" v="3623" actId="1076"/>
      <pc:docMkLst>
        <pc:docMk/>
      </pc:docMkLst>
      <pc:sldChg chg="addSp modSp mod">
        <pc:chgData name="Dr. Patricia Alvarez McHatton" userId="840d8cd4-3cef-4b56-89e3-d64df4becdbc" providerId="ADAL" clId="{C211D992-E929-41A2-B795-FBF953E0DE65}" dt="2023-03-01T19:17:19.485" v="917" actId="1076"/>
        <pc:sldMkLst>
          <pc:docMk/>
          <pc:sldMk cId="1386459535" sldId="256"/>
        </pc:sldMkLst>
        <pc:picChg chg="add mod">
          <ac:chgData name="Dr. Patricia Alvarez McHatton" userId="840d8cd4-3cef-4b56-89e3-d64df4becdbc" providerId="ADAL" clId="{C211D992-E929-41A2-B795-FBF953E0DE65}" dt="2023-03-01T19:17:19.485" v="917" actId="1076"/>
          <ac:picMkLst>
            <pc:docMk/>
            <pc:sldMk cId="1386459535" sldId="256"/>
            <ac:picMk id="6" creationId="{F3A96FED-D5BD-8834-036F-727A8A722D94}"/>
          </ac:picMkLst>
        </pc:picChg>
      </pc:sldChg>
      <pc:sldChg chg="addSp delSp modSp mod">
        <pc:chgData name="Dr. Patricia Alvarez McHatton" userId="840d8cd4-3cef-4b56-89e3-d64df4becdbc" providerId="ADAL" clId="{C211D992-E929-41A2-B795-FBF953E0DE65}" dt="2023-03-02T18:14:43.909" v="1505" actId="1076"/>
        <pc:sldMkLst>
          <pc:docMk/>
          <pc:sldMk cId="1855642827" sldId="261"/>
        </pc:sldMkLst>
        <pc:spChg chg="del">
          <ac:chgData name="Dr. Patricia Alvarez McHatton" userId="840d8cd4-3cef-4b56-89e3-d64df4becdbc" providerId="ADAL" clId="{C211D992-E929-41A2-B795-FBF953E0DE65}" dt="2023-03-02T17:47:38.404" v="1499" actId="931"/>
          <ac:spMkLst>
            <pc:docMk/>
            <pc:sldMk cId="1855642827" sldId="261"/>
            <ac:spMk id="6" creationId="{9AB2B2A7-BE44-FA3F-8C6F-ADCF43E8B6D7}"/>
          </ac:spMkLst>
        </pc:spChg>
        <pc:picChg chg="add mod">
          <ac:chgData name="Dr. Patricia Alvarez McHatton" userId="840d8cd4-3cef-4b56-89e3-d64df4becdbc" providerId="ADAL" clId="{C211D992-E929-41A2-B795-FBF953E0DE65}" dt="2023-03-02T18:14:43.909" v="1505" actId="1076"/>
          <ac:picMkLst>
            <pc:docMk/>
            <pc:sldMk cId="1855642827" sldId="261"/>
            <ac:picMk id="5" creationId="{433A2A0F-FE2E-2E6B-1299-014E036A8B58}"/>
          </ac:picMkLst>
        </pc:picChg>
      </pc:sldChg>
      <pc:sldChg chg="modSp mod modNotesTx">
        <pc:chgData name="Dr. Patricia Alvarez McHatton" userId="840d8cd4-3cef-4b56-89e3-d64df4becdbc" providerId="ADAL" clId="{C211D992-E929-41A2-B795-FBF953E0DE65}" dt="2023-03-03T13:13:14.180" v="2844" actId="20577"/>
        <pc:sldMkLst>
          <pc:docMk/>
          <pc:sldMk cId="2233796679" sldId="263"/>
        </pc:sldMkLst>
        <pc:spChg chg="mod">
          <ac:chgData name="Dr. Patricia Alvarez McHatton" userId="840d8cd4-3cef-4b56-89e3-d64df4becdbc" providerId="ADAL" clId="{C211D992-E929-41A2-B795-FBF953E0DE65}" dt="2023-03-03T13:13:14.180" v="2844" actId="20577"/>
          <ac:spMkLst>
            <pc:docMk/>
            <pc:sldMk cId="2233796679" sldId="263"/>
            <ac:spMk id="12" creationId="{ED26940C-009D-8449-3EE8-9A3F3CC908D2}"/>
          </ac:spMkLst>
        </pc:spChg>
      </pc:sldChg>
      <pc:sldChg chg="del">
        <pc:chgData name="Dr. Patricia Alvarez McHatton" userId="840d8cd4-3cef-4b56-89e3-d64df4becdbc" providerId="ADAL" clId="{C211D992-E929-41A2-B795-FBF953E0DE65}" dt="2023-03-01T18:11:29.678" v="0" actId="47"/>
        <pc:sldMkLst>
          <pc:docMk/>
          <pc:sldMk cId="1457014183" sldId="264"/>
        </pc:sldMkLst>
      </pc:sldChg>
      <pc:sldChg chg="ord">
        <pc:chgData name="Dr. Patricia Alvarez McHatton" userId="840d8cd4-3cef-4b56-89e3-d64df4becdbc" providerId="ADAL" clId="{C211D992-E929-41A2-B795-FBF953E0DE65}" dt="2023-03-02T14:22:48.038" v="1110"/>
        <pc:sldMkLst>
          <pc:docMk/>
          <pc:sldMk cId="3913855475" sldId="270"/>
        </pc:sldMkLst>
      </pc:sldChg>
      <pc:sldChg chg="addSp delSp modSp mod modClrScheme modAnim modCm chgLayout modNotesTx">
        <pc:chgData name="Dr. Patricia Alvarez McHatton" userId="840d8cd4-3cef-4b56-89e3-d64df4becdbc" providerId="ADAL" clId="{C211D992-E929-41A2-B795-FBF953E0DE65}" dt="2023-03-03T14:26:38.888" v="3223" actId="1076"/>
        <pc:sldMkLst>
          <pc:docMk/>
          <pc:sldMk cId="35267535" sldId="283"/>
        </pc:sldMkLst>
        <pc:spChg chg="mod ord">
          <ac:chgData name="Dr. Patricia Alvarez McHatton" userId="840d8cd4-3cef-4b56-89e3-d64df4becdbc" providerId="ADAL" clId="{C211D992-E929-41A2-B795-FBF953E0DE65}" dt="2023-03-03T14:26:38.888" v="3223" actId="1076"/>
          <ac:spMkLst>
            <pc:docMk/>
            <pc:sldMk cId="35267535" sldId="283"/>
            <ac:spMk id="2" creationId="{00000000-0000-0000-0000-000000000000}"/>
          </ac:spMkLst>
        </pc:spChg>
        <pc:spChg chg="add mod">
          <ac:chgData name="Dr. Patricia Alvarez McHatton" userId="840d8cd4-3cef-4b56-89e3-d64df4becdbc" providerId="ADAL" clId="{C211D992-E929-41A2-B795-FBF953E0DE65}" dt="2023-03-03T14:23:07.604" v="3049" actId="1076"/>
          <ac:spMkLst>
            <pc:docMk/>
            <pc:sldMk cId="35267535" sldId="283"/>
            <ac:spMk id="4" creationId="{C38BC36C-0A1A-AB57-F3DA-921957222033}"/>
          </ac:spMkLst>
        </pc:spChg>
        <pc:spChg chg="add mod">
          <ac:chgData name="Dr. Patricia Alvarez McHatton" userId="840d8cd4-3cef-4b56-89e3-d64df4becdbc" providerId="ADAL" clId="{C211D992-E929-41A2-B795-FBF953E0DE65}" dt="2023-03-03T14:22:58.038" v="3046" actId="1076"/>
          <ac:spMkLst>
            <pc:docMk/>
            <pc:sldMk cId="35267535" sldId="283"/>
            <ac:spMk id="5" creationId="{DA928577-9BAB-AB3E-CF94-59F36F80CA27}"/>
          </ac:spMkLst>
        </pc:spChg>
        <pc:spChg chg="add del mod ord">
          <ac:chgData name="Dr. Patricia Alvarez McHatton" userId="840d8cd4-3cef-4b56-89e3-d64df4becdbc" providerId="ADAL" clId="{C211D992-E929-41A2-B795-FBF953E0DE65}" dt="2023-03-02T14:11:25.944" v="1047" actId="931"/>
          <ac:spMkLst>
            <pc:docMk/>
            <pc:sldMk cId="35267535" sldId="283"/>
            <ac:spMk id="6" creationId="{A2617C05-479D-5364-DB56-4116D5BBDD81}"/>
          </ac:spMkLst>
        </pc:spChg>
        <pc:spChg chg="add del mod ord">
          <ac:chgData name="Dr. Patricia Alvarez McHatton" userId="840d8cd4-3cef-4b56-89e3-d64df4becdbc" providerId="ADAL" clId="{C211D992-E929-41A2-B795-FBF953E0DE65}" dt="2023-03-02T14:12:20.812" v="1050" actId="931"/>
          <ac:spMkLst>
            <pc:docMk/>
            <pc:sldMk cId="35267535" sldId="283"/>
            <ac:spMk id="7" creationId="{FBD8A7B4-7F2B-E56F-2F8D-3D924B84C516}"/>
          </ac:spMkLst>
        </pc:spChg>
        <pc:spChg chg="add del mod ord">
          <ac:chgData name="Dr. Patricia Alvarez McHatton" userId="840d8cd4-3cef-4b56-89e3-d64df4becdbc" providerId="ADAL" clId="{C211D992-E929-41A2-B795-FBF953E0DE65}" dt="2023-03-02T14:09:56.226" v="1033" actId="478"/>
          <ac:spMkLst>
            <pc:docMk/>
            <pc:sldMk cId="35267535" sldId="283"/>
            <ac:spMk id="8" creationId="{D38D84AF-2147-8694-0C98-109CBC038A72}"/>
          </ac:spMkLst>
        </pc:spChg>
        <pc:spChg chg="mod">
          <ac:chgData name="Dr. Patricia Alvarez McHatton" userId="840d8cd4-3cef-4b56-89e3-d64df4becdbc" providerId="ADAL" clId="{C211D992-E929-41A2-B795-FBF953E0DE65}" dt="2023-03-03T13:39:35.823" v="3037" actId="1076"/>
          <ac:spMkLst>
            <pc:docMk/>
            <pc:sldMk cId="35267535" sldId="283"/>
            <ac:spMk id="9" creationId="{00000000-0000-0000-0000-000000000000}"/>
          </ac:spMkLst>
        </pc:spChg>
        <pc:spChg chg="mod">
          <ac:chgData name="Dr. Patricia Alvarez McHatton" userId="840d8cd4-3cef-4b56-89e3-d64df4becdbc" providerId="ADAL" clId="{C211D992-E929-41A2-B795-FBF953E0DE65}" dt="2023-03-03T14:22:41.241" v="3043" actId="1076"/>
          <ac:spMkLst>
            <pc:docMk/>
            <pc:sldMk cId="35267535" sldId="283"/>
            <ac:spMk id="10" creationId="{00000000-0000-0000-0000-000000000000}"/>
          </ac:spMkLst>
        </pc:spChg>
        <pc:spChg chg="mod">
          <ac:chgData name="Dr. Patricia Alvarez McHatton" userId="840d8cd4-3cef-4b56-89e3-d64df4becdbc" providerId="ADAL" clId="{C211D992-E929-41A2-B795-FBF953E0DE65}" dt="2023-03-03T13:39:45.757" v="3038" actId="1076"/>
          <ac:spMkLst>
            <pc:docMk/>
            <pc:sldMk cId="35267535" sldId="283"/>
            <ac:spMk id="11" creationId="{00000000-0000-0000-0000-000000000000}"/>
          </ac:spMkLst>
        </pc:spChg>
        <pc:spChg chg="add del mod">
          <ac:chgData name="Dr. Patricia Alvarez McHatton" userId="840d8cd4-3cef-4b56-89e3-d64df4becdbc" providerId="ADAL" clId="{C211D992-E929-41A2-B795-FBF953E0DE65}" dt="2023-03-02T14:10:18.583" v="1039" actId="478"/>
          <ac:spMkLst>
            <pc:docMk/>
            <pc:sldMk cId="35267535" sldId="283"/>
            <ac:spMk id="14" creationId="{5921B486-A6C7-FB23-B6A5-FA1C114F5DD5}"/>
          </ac:spMkLst>
        </pc:spChg>
        <pc:spChg chg="add del mod">
          <ac:chgData name="Dr. Patricia Alvarez McHatton" userId="840d8cd4-3cef-4b56-89e3-d64df4becdbc" providerId="ADAL" clId="{C211D992-E929-41A2-B795-FBF953E0DE65}" dt="2023-03-02T14:11:32.546" v="1049" actId="478"/>
          <ac:spMkLst>
            <pc:docMk/>
            <pc:sldMk cId="35267535" sldId="283"/>
            <ac:spMk id="17" creationId="{87A1124C-B94C-A916-C705-C46992F25CE0}"/>
          </ac:spMkLst>
        </pc:spChg>
        <pc:spChg chg="add del mod">
          <ac:chgData name="Dr. Patricia Alvarez McHatton" userId="840d8cd4-3cef-4b56-89e3-d64df4becdbc" providerId="ADAL" clId="{C211D992-E929-41A2-B795-FBF953E0DE65}" dt="2023-03-02T14:13:03.409" v="1057" actId="478"/>
          <ac:spMkLst>
            <pc:docMk/>
            <pc:sldMk cId="35267535" sldId="283"/>
            <ac:spMk id="21" creationId="{5884E4D6-B266-C414-B6E9-9E8488EF692D}"/>
          </ac:spMkLst>
        </pc:spChg>
        <pc:picChg chg="add del mod">
          <ac:chgData name="Dr. Patricia Alvarez McHatton" userId="840d8cd4-3cef-4b56-89e3-d64df4becdbc" providerId="ADAL" clId="{C211D992-E929-41A2-B795-FBF953E0DE65}" dt="2023-03-02T14:09:24.618" v="1029" actId="478"/>
          <ac:picMkLst>
            <pc:docMk/>
            <pc:sldMk cId="35267535" sldId="283"/>
            <ac:picMk id="3" creationId="{000AD663-DE22-72B6-8235-316D284F8430}"/>
          </ac:picMkLst>
        </pc:picChg>
        <pc:picChg chg="add del mod">
          <ac:chgData name="Dr. Patricia Alvarez McHatton" userId="840d8cd4-3cef-4b56-89e3-d64df4becdbc" providerId="ADAL" clId="{C211D992-E929-41A2-B795-FBF953E0DE65}" dt="2023-03-03T13:36:31.039" v="3013" actId="478"/>
          <ac:picMkLst>
            <pc:docMk/>
            <pc:sldMk cId="35267535" sldId="283"/>
            <ac:picMk id="3" creationId="{004CEBC5-B0C6-9DDB-1DF1-6DE2D45256BF}"/>
          </ac:picMkLst>
        </pc:picChg>
        <pc:picChg chg="add del">
          <ac:chgData name="Dr. Patricia Alvarez McHatton" userId="840d8cd4-3cef-4b56-89e3-d64df4becdbc" providerId="ADAL" clId="{C211D992-E929-41A2-B795-FBF953E0DE65}" dt="2023-03-02T14:09:36.376" v="1031"/>
          <ac:picMkLst>
            <pc:docMk/>
            <pc:sldMk cId="35267535" sldId="283"/>
            <ac:picMk id="5" creationId="{3D79E30C-CBCD-389E-41C2-972B0C6665A1}"/>
          </ac:picMkLst>
        </pc:picChg>
        <pc:picChg chg="add del mod">
          <ac:chgData name="Dr. Patricia Alvarez McHatton" userId="840d8cd4-3cef-4b56-89e3-d64df4becdbc" providerId="ADAL" clId="{C211D992-E929-41A2-B795-FBF953E0DE65}" dt="2023-03-03T13:37:06.914" v="3017" actId="478"/>
          <ac:picMkLst>
            <pc:docMk/>
            <pc:sldMk cId="35267535" sldId="283"/>
            <ac:picMk id="6" creationId="{BC47FCE3-07CA-63DE-F8B6-C85CE2630CAC}"/>
          </ac:picMkLst>
        </pc:picChg>
        <pc:picChg chg="add mod">
          <ac:chgData name="Dr. Patricia Alvarez McHatton" userId="840d8cd4-3cef-4b56-89e3-d64df4becdbc" providerId="ADAL" clId="{C211D992-E929-41A2-B795-FBF953E0DE65}" dt="2023-03-03T14:22:55.364" v="3045" actId="1076"/>
          <ac:picMkLst>
            <pc:docMk/>
            <pc:sldMk cId="35267535" sldId="283"/>
            <ac:picMk id="7" creationId="{61C27216-41D3-2E91-777B-C58EF18E6332}"/>
          </ac:picMkLst>
        </pc:picChg>
        <pc:picChg chg="mod ord modCrop">
          <ac:chgData name="Dr. Patricia Alvarez McHatton" userId="840d8cd4-3cef-4b56-89e3-d64df4becdbc" providerId="ADAL" clId="{C211D992-E929-41A2-B795-FBF953E0DE65}" dt="2023-03-03T13:39:35.823" v="3037" actId="1076"/>
          <ac:picMkLst>
            <pc:docMk/>
            <pc:sldMk cId="35267535" sldId="283"/>
            <ac:picMk id="13" creationId="{ECE972CB-1B69-D945-6A84-D1502C9088A8}"/>
          </ac:picMkLst>
        </pc:picChg>
        <pc:picChg chg="add mod">
          <ac:chgData name="Dr. Patricia Alvarez McHatton" userId="840d8cd4-3cef-4b56-89e3-d64df4becdbc" providerId="ADAL" clId="{C211D992-E929-41A2-B795-FBF953E0DE65}" dt="2023-03-03T14:22:47.784" v="3044" actId="1076"/>
          <ac:picMkLst>
            <pc:docMk/>
            <pc:sldMk cId="35267535" sldId="283"/>
            <ac:picMk id="16" creationId="{3EE37C5A-5167-887B-FF61-FBB08D90DB4B}"/>
          </ac:picMkLst>
        </pc:picChg>
        <pc:picChg chg="add del mod">
          <ac:chgData name="Dr. Patricia Alvarez McHatton" userId="840d8cd4-3cef-4b56-89e3-d64df4becdbc" providerId="ADAL" clId="{C211D992-E929-41A2-B795-FBF953E0DE65}" dt="2023-03-03T14:23:05.106" v="3048" actId="1076"/>
          <ac:picMkLst>
            <pc:docMk/>
            <pc:sldMk cId="35267535" sldId="283"/>
            <ac:picMk id="19" creationId="{E2924422-7278-DE46-F613-6D8102968698}"/>
          </ac:picMkLst>
        </pc:picChg>
        <pc:picChg chg="mod ord modCrop">
          <ac:chgData name="Dr. Patricia Alvarez McHatton" userId="840d8cd4-3cef-4b56-89e3-d64df4becdbc" providerId="ADAL" clId="{C211D992-E929-41A2-B795-FBF953E0DE65}" dt="2023-03-03T14:22:37.989" v="3042" actId="1076"/>
          <ac:picMkLst>
            <pc:docMk/>
            <pc:sldMk cId="35267535" sldId="283"/>
            <ac:picMk id="22" creationId="{4697BE22-434E-B6E3-DFE4-DEBB154FB8FD}"/>
          </ac:picMkLst>
        </pc:picChg>
        <pc:picChg chg="del mod ord modCrop">
          <ac:chgData name="Dr. Patricia Alvarez McHatton" userId="840d8cd4-3cef-4b56-89e3-d64df4becdbc" providerId="ADAL" clId="{C211D992-E929-41A2-B795-FBF953E0DE65}" dt="2023-03-02T14:09:58.566" v="1034" actId="478"/>
          <ac:picMkLst>
            <pc:docMk/>
            <pc:sldMk cId="35267535" sldId="283"/>
            <ac:picMk id="24" creationId="{A42D4B8C-EB28-7505-9BC5-FA5242EDD005}"/>
          </ac:picMkLst>
        </pc:picChg>
        <pc:extLst>
          <p:ext xmlns:p="http://schemas.openxmlformats.org/presentationml/2006/main" uri="{D6D511B9-2390-475A-947B-AFAB55BFBCF1}">
            <pc226:cmChg xmlns:pc226="http://schemas.microsoft.com/office/powerpoint/2022/06/main/command" chg="mod">
              <pc226:chgData name="Dr. Patricia Alvarez McHatton" userId="840d8cd4-3cef-4b56-89e3-d64df4becdbc" providerId="ADAL" clId="{C211D992-E929-41A2-B795-FBF953E0DE65}" dt="2023-03-03T14:26:32.858" v="3221" actId="20577"/>
              <pc2:cmMkLst xmlns:pc2="http://schemas.microsoft.com/office/powerpoint/2019/9/main/command">
                <pc:docMk/>
                <pc:sldMk cId="35267535" sldId="283"/>
                <pc2:cmMk id="{0C8F2BBA-EEA0-4F20-B557-45ECBE4C2DFF}"/>
              </pc2:cmMkLst>
            </pc226:cmChg>
          </p:ext>
        </pc:extLst>
      </pc:sldChg>
      <pc:sldChg chg="del">
        <pc:chgData name="Dr. Patricia Alvarez McHatton" userId="840d8cd4-3cef-4b56-89e3-d64df4becdbc" providerId="ADAL" clId="{C211D992-E929-41A2-B795-FBF953E0DE65}" dt="2023-03-01T18:11:29.678" v="0" actId="47"/>
        <pc:sldMkLst>
          <pc:docMk/>
          <pc:sldMk cId="3053295037" sldId="284"/>
        </pc:sldMkLst>
      </pc:sldChg>
      <pc:sldChg chg="modSp mod">
        <pc:chgData name="Dr. Patricia Alvarez McHatton" userId="840d8cd4-3cef-4b56-89e3-d64df4becdbc" providerId="ADAL" clId="{C211D992-E929-41A2-B795-FBF953E0DE65}" dt="2023-03-02T14:28:01.105" v="1346" actId="1076"/>
        <pc:sldMkLst>
          <pc:docMk/>
          <pc:sldMk cId="301102109" sldId="289"/>
        </pc:sldMkLst>
        <pc:spChg chg="mod">
          <ac:chgData name="Dr. Patricia Alvarez McHatton" userId="840d8cd4-3cef-4b56-89e3-d64df4becdbc" providerId="ADAL" clId="{C211D992-E929-41A2-B795-FBF953E0DE65}" dt="2023-03-02T14:28:01.105" v="1346" actId="1076"/>
          <ac:spMkLst>
            <pc:docMk/>
            <pc:sldMk cId="301102109" sldId="289"/>
            <ac:spMk id="11" creationId="{A1D0D2AC-C584-2704-5804-9B50CD8F878E}"/>
          </ac:spMkLst>
        </pc:spChg>
      </pc:sldChg>
      <pc:sldChg chg="modSp mod">
        <pc:chgData name="Dr. Patricia Alvarez McHatton" userId="840d8cd4-3cef-4b56-89e3-d64df4becdbc" providerId="ADAL" clId="{C211D992-E929-41A2-B795-FBF953E0DE65}" dt="2023-03-02T14:29:15.196" v="1348" actId="2710"/>
        <pc:sldMkLst>
          <pc:docMk/>
          <pc:sldMk cId="1828468273" sldId="291"/>
        </pc:sldMkLst>
        <pc:spChg chg="mod">
          <ac:chgData name="Dr. Patricia Alvarez McHatton" userId="840d8cd4-3cef-4b56-89e3-d64df4becdbc" providerId="ADAL" clId="{C211D992-E929-41A2-B795-FBF953E0DE65}" dt="2023-03-02T14:29:15.196" v="1348" actId="2710"/>
          <ac:spMkLst>
            <pc:docMk/>
            <pc:sldMk cId="1828468273" sldId="291"/>
            <ac:spMk id="2" creationId="{532D72F3-50D9-3A62-0820-090256F74E49}"/>
          </ac:spMkLst>
        </pc:spChg>
      </pc:sldChg>
      <pc:sldChg chg="modSp mod">
        <pc:chgData name="Dr. Patricia Alvarez McHatton" userId="840d8cd4-3cef-4b56-89e3-d64df4becdbc" providerId="ADAL" clId="{C211D992-E929-41A2-B795-FBF953E0DE65}" dt="2023-03-02T16:17:48.875" v="1436" actId="20577"/>
        <pc:sldMkLst>
          <pc:docMk/>
          <pc:sldMk cId="384809206" sldId="293"/>
        </pc:sldMkLst>
        <pc:spChg chg="mod">
          <ac:chgData name="Dr. Patricia Alvarez McHatton" userId="840d8cd4-3cef-4b56-89e3-d64df4becdbc" providerId="ADAL" clId="{C211D992-E929-41A2-B795-FBF953E0DE65}" dt="2023-03-02T16:17:48.875" v="1436" actId="20577"/>
          <ac:spMkLst>
            <pc:docMk/>
            <pc:sldMk cId="384809206" sldId="293"/>
            <ac:spMk id="3" creationId="{12B35BDB-68AA-4CA8-9016-99043D408356}"/>
          </ac:spMkLst>
        </pc:spChg>
      </pc:sldChg>
      <pc:sldChg chg="addSp delSp modSp mod">
        <pc:chgData name="Dr. Patricia Alvarez McHatton" userId="840d8cd4-3cef-4b56-89e3-d64df4becdbc" providerId="ADAL" clId="{C211D992-E929-41A2-B795-FBF953E0DE65}" dt="2023-03-02T20:21:12.733" v="2490" actId="21"/>
        <pc:sldMkLst>
          <pc:docMk/>
          <pc:sldMk cId="2929075156" sldId="294"/>
        </pc:sldMkLst>
        <pc:spChg chg="mod">
          <ac:chgData name="Dr. Patricia Alvarez McHatton" userId="840d8cd4-3cef-4b56-89e3-d64df4becdbc" providerId="ADAL" clId="{C211D992-E929-41A2-B795-FBF953E0DE65}" dt="2023-03-02T14:05:53.024" v="978" actId="207"/>
          <ac:spMkLst>
            <pc:docMk/>
            <pc:sldMk cId="2929075156" sldId="294"/>
            <ac:spMk id="13" creationId="{0BA1559C-1404-618F-0752-4ADA2E562F1B}"/>
          </ac:spMkLst>
        </pc:spChg>
        <pc:picChg chg="add del mod">
          <ac:chgData name="Dr. Patricia Alvarez McHatton" userId="840d8cd4-3cef-4b56-89e3-d64df4becdbc" providerId="ADAL" clId="{C211D992-E929-41A2-B795-FBF953E0DE65}" dt="2023-03-02T20:21:12.733" v="2490" actId="21"/>
          <ac:picMkLst>
            <pc:docMk/>
            <pc:sldMk cId="2929075156" sldId="294"/>
            <ac:picMk id="2" creationId="{078E069B-4266-8163-0D24-F69746F95D46}"/>
          </ac:picMkLst>
        </pc:picChg>
      </pc:sldChg>
      <pc:sldChg chg="del">
        <pc:chgData name="Dr. Patricia Alvarez McHatton" userId="840d8cd4-3cef-4b56-89e3-d64df4becdbc" providerId="ADAL" clId="{C211D992-E929-41A2-B795-FBF953E0DE65}" dt="2023-03-01T18:11:29.678" v="0" actId="47"/>
        <pc:sldMkLst>
          <pc:docMk/>
          <pc:sldMk cId="2497293973" sldId="301"/>
        </pc:sldMkLst>
      </pc:sldChg>
      <pc:sldChg chg="del">
        <pc:chgData name="Dr. Patricia Alvarez McHatton" userId="840d8cd4-3cef-4b56-89e3-d64df4becdbc" providerId="ADAL" clId="{C211D992-E929-41A2-B795-FBF953E0DE65}" dt="2023-03-01T18:11:29.678" v="0" actId="47"/>
        <pc:sldMkLst>
          <pc:docMk/>
          <pc:sldMk cId="1164314294" sldId="302"/>
        </pc:sldMkLst>
      </pc:sldChg>
      <pc:sldChg chg="del">
        <pc:chgData name="Dr. Patricia Alvarez McHatton" userId="840d8cd4-3cef-4b56-89e3-d64df4becdbc" providerId="ADAL" clId="{C211D992-E929-41A2-B795-FBF953E0DE65}" dt="2023-03-01T18:11:29.678" v="0" actId="47"/>
        <pc:sldMkLst>
          <pc:docMk/>
          <pc:sldMk cId="274119429" sldId="303"/>
        </pc:sldMkLst>
      </pc:sldChg>
      <pc:sldChg chg="del">
        <pc:chgData name="Dr. Patricia Alvarez McHatton" userId="840d8cd4-3cef-4b56-89e3-d64df4becdbc" providerId="ADAL" clId="{C211D992-E929-41A2-B795-FBF953E0DE65}" dt="2023-03-01T18:11:29.678" v="0" actId="47"/>
        <pc:sldMkLst>
          <pc:docMk/>
          <pc:sldMk cId="3382625338" sldId="304"/>
        </pc:sldMkLst>
      </pc:sldChg>
      <pc:sldChg chg="del">
        <pc:chgData name="Dr. Patricia Alvarez McHatton" userId="840d8cd4-3cef-4b56-89e3-d64df4becdbc" providerId="ADAL" clId="{C211D992-E929-41A2-B795-FBF953E0DE65}" dt="2023-03-01T18:11:29.678" v="0" actId="47"/>
        <pc:sldMkLst>
          <pc:docMk/>
          <pc:sldMk cId="2936805067" sldId="305"/>
        </pc:sldMkLst>
      </pc:sldChg>
      <pc:sldChg chg="del">
        <pc:chgData name="Dr. Patricia Alvarez McHatton" userId="840d8cd4-3cef-4b56-89e3-d64df4becdbc" providerId="ADAL" clId="{C211D992-E929-41A2-B795-FBF953E0DE65}" dt="2023-03-01T18:11:29.678" v="0" actId="47"/>
        <pc:sldMkLst>
          <pc:docMk/>
          <pc:sldMk cId="1464402030" sldId="306"/>
        </pc:sldMkLst>
      </pc:sldChg>
      <pc:sldChg chg="del">
        <pc:chgData name="Dr. Patricia Alvarez McHatton" userId="840d8cd4-3cef-4b56-89e3-d64df4becdbc" providerId="ADAL" clId="{C211D992-E929-41A2-B795-FBF953E0DE65}" dt="2023-03-01T18:11:29.678" v="0" actId="47"/>
        <pc:sldMkLst>
          <pc:docMk/>
          <pc:sldMk cId="1174901627" sldId="308"/>
        </pc:sldMkLst>
      </pc:sldChg>
      <pc:sldChg chg="del">
        <pc:chgData name="Dr. Patricia Alvarez McHatton" userId="840d8cd4-3cef-4b56-89e3-d64df4becdbc" providerId="ADAL" clId="{C211D992-E929-41A2-B795-FBF953E0DE65}" dt="2023-03-01T18:11:29.678" v="0" actId="47"/>
        <pc:sldMkLst>
          <pc:docMk/>
          <pc:sldMk cId="1705850053" sldId="309"/>
        </pc:sldMkLst>
      </pc:sldChg>
      <pc:sldChg chg="del">
        <pc:chgData name="Dr. Patricia Alvarez McHatton" userId="840d8cd4-3cef-4b56-89e3-d64df4becdbc" providerId="ADAL" clId="{C211D992-E929-41A2-B795-FBF953E0DE65}" dt="2023-03-01T18:11:29.678" v="0" actId="47"/>
        <pc:sldMkLst>
          <pc:docMk/>
          <pc:sldMk cId="1667002208" sldId="310"/>
        </pc:sldMkLst>
      </pc:sldChg>
      <pc:sldChg chg="del">
        <pc:chgData name="Dr. Patricia Alvarez McHatton" userId="840d8cd4-3cef-4b56-89e3-d64df4becdbc" providerId="ADAL" clId="{C211D992-E929-41A2-B795-FBF953E0DE65}" dt="2023-03-01T18:11:29.678" v="0" actId="47"/>
        <pc:sldMkLst>
          <pc:docMk/>
          <pc:sldMk cId="875417537" sldId="311"/>
        </pc:sldMkLst>
      </pc:sldChg>
      <pc:sldChg chg="del">
        <pc:chgData name="Dr. Patricia Alvarez McHatton" userId="840d8cd4-3cef-4b56-89e3-d64df4becdbc" providerId="ADAL" clId="{C211D992-E929-41A2-B795-FBF953E0DE65}" dt="2023-03-01T18:11:29.678" v="0" actId="47"/>
        <pc:sldMkLst>
          <pc:docMk/>
          <pc:sldMk cId="1149718452" sldId="312"/>
        </pc:sldMkLst>
      </pc:sldChg>
      <pc:sldChg chg="del">
        <pc:chgData name="Dr. Patricia Alvarez McHatton" userId="840d8cd4-3cef-4b56-89e3-d64df4becdbc" providerId="ADAL" clId="{C211D992-E929-41A2-B795-FBF953E0DE65}" dt="2023-03-01T18:11:29.678" v="0" actId="47"/>
        <pc:sldMkLst>
          <pc:docMk/>
          <pc:sldMk cId="2268093839" sldId="314"/>
        </pc:sldMkLst>
      </pc:sldChg>
      <pc:sldChg chg="del">
        <pc:chgData name="Dr. Patricia Alvarez McHatton" userId="840d8cd4-3cef-4b56-89e3-d64df4becdbc" providerId="ADAL" clId="{C211D992-E929-41A2-B795-FBF953E0DE65}" dt="2023-03-01T18:11:29.678" v="0" actId="47"/>
        <pc:sldMkLst>
          <pc:docMk/>
          <pc:sldMk cId="2189886899" sldId="315"/>
        </pc:sldMkLst>
      </pc:sldChg>
      <pc:sldChg chg="del">
        <pc:chgData name="Dr. Patricia Alvarez McHatton" userId="840d8cd4-3cef-4b56-89e3-d64df4becdbc" providerId="ADAL" clId="{C211D992-E929-41A2-B795-FBF953E0DE65}" dt="2023-03-01T18:11:29.678" v="0" actId="47"/>
        <pc:sldMkLst>
          <pc:docMk/>
          <pc:sldMk cId="4253472920" sldId="316"/>
        </pc:sldMkLst>
      </pc:sldChg>
      <pc:sldChg chg="del">
        <pc:chgData name="Dr. Patricia Alvarez McHatton" userId="840d8cd4-3cef-4b56-89e3-d64df4becdbc" providerId="ADAL" clId="{C211D992-E929-41A2-B795-FBF953E0DE65}" dt="2023-03-01T18:11:29.678" v="0" actId="47"/>
        <pc:sldMkLst>
          <pc:docMk/>
          <pc:sldMk cId="1263109148" sldId="317"/>
        </pc:sldMkLst>
      </pc:sldChg>
      <pc:sldChg chg="del">
        <pc:chgData name="Dr. Patricia Alvarez McHatton" userId="840d8cd4-3cef-4b56-89e3-d64df4becdbc" providerId="ADAL" clId="{C211D992-E929-41A2-B795-FBF953E0DE65}" dt="2023-03-01T18:11:29.678" v="0" actId="47"/>
        <pc:sldMkLst>
          <pc:docMk/>
          <pc:sldMk cId="3641582763" sldId="319"/>
        </pc:sldMkLst>
      </pc:sldChg>
      <pc:sldChg chg="del">
        <pc:chgData name="Dr. Patricia Alvarez McHatton" userId="840d8cd4-3cef-4b56-89e3-d64df4becdbc" providerId="ADAL" clId="{C211D992-E929-41A2-B795-FBF953E0DE65}" dt="2023-03-01T18:11:29.678" v="0" actId="47"/>
        <pc:sldMkLst>
          <pc:docMk/>
          <pc:sldMk cId="675480300" sldId="320"/>
        </pc:sldMkLst>
      </pc:sldChg>
      <pc:sldChg chg="del">
        <pc:chgData name="Dr. Patricia Alvarez McHatton" userId="840d8cd4-3cef-4b56-89e3-d64df4becdbc" providerId="ADAL" clId="{C211D992-E929-41A2-B795-FBF953E0DE65}" dt="2023-03-01T18:11:29.678" v="0" actId="47"/>
        <pc:sldMkLst>
          <pc:docMk/>
          <pc:sldMk cId="3207860316" sldId="379"/>
        </pc:sldMkLst>
      </pc:sldChg>
      <pc:sldChg chg="del">
        <pc:chgData name="Dr. Patricia Alvarez McHatton" userId="840d8cd4-3cef-4b56-89e3-d64df4becdbc" providerId="ADAL" clId="{C211D992-E929-41A2-B795-FBF953E0DE65}" dt="2023-03-01T18:11:29.678" v="0" actId="47"/>
        <pc:sldMkLst>
          <pc:docMk/>
          <pc:sldMk cId="336717115" sldId="907"/>
        </pc:sldMkLst>
      </pc:sldChg>
      <pc:sldChg chg="del">
        <pc:chgData name="Dr. Patricia Alvarez McHatton" userId="840d8cd4-3cef-4b56-89e3-d64df4becdbc" providerId="ADAL" clId="{C211D992-E929-41A2-B795-FBF953E0DE65}" dt="2023-03-01T18:11:29.678" v="0" actId="47"/>
        <pc:sldMkLst>
          <pc:docMk/>
          <pc:sldMk cId="1660256247" sldId="908"/>
        </pc:sldMkLst>
      </pc:sldChg>
      <pc:sldChg chg="del">
        <pc:chgData name="Dr. Patricia Alvarez McHatton" userId="840d8cd4-3cef-4b56-89e3-d64df4becdbc" providerId="ADAL" clId="{C211D992-E929-41A2-B795-FBF953E0DE65}" dt="2023-03-01T18:11:29.678" v="0" actId="47"/>
        <pc:sldMkLst>
          <pc:docMk/>
          <pc:sldMk cId="2612367301" sldId="909"/>
        </pc:sldMkLst>
      </pc:sldChg>
      <pc:sldChg chg="del">
        <pc:chgData name="Dr. Patricia Alvarez McHatton" userId="840d8cd4-3cef-4b56-89e3-d64df4becdbc" providerId="ADAL" clId="{C211D992-E929-41A2-B795-FBF953E0DE65}" dt="2023-03-01T18:11:29.678" v="0" actId="47"/>
        <pc:sldMkLst>
          <pc:docMk/>
          <pc:sldMk cId="1882949008" sldId="910"/>
        </pc:sldMkLst>
      </pc:sldChg>
      <pc:sldChg chg="del">
        <pc:chgData name="Dr. Patricia Alvarez McHatton" userId="840d8cd4-3cef-4b56-89e3-d64df4becdbc" providerId="ADAL" clId="{C211D992-E929-41A2-B795-FBF953E0DE65}" dt="2023-03-01T18:11:29.678" v="0" actId="47"/>
        <pc:sldMkLst>
          <pc:docMk/>
          <pc:sldMk cId="2030570331" sldId="911"/>
        </pc:sldMkLst>
      </pc:sldChg>
      <pc:sldChg chg="del">
        <pc:chgData name="Dr. Patricia Alvarez McHatton" userId="840d8cd4-3cef-4b56-89e3-d64df4becdbc" providerId="ADAL" clId="{C211D992-E929-41A2-B795-FBF953E0DE65}" dt="2023-03-01T18:11:29.678" v="0" actId="47"/>
        <pc:sldMkLst>
          <pc:docMk/>
          <pc:sldMk cId="641964377" sldId="912"/>
        </pc:sldMkLst>
      </pc:sldChg>
      <pc:sldChg chg="addSp delSp modSp del mod">
        <pc:chgData name="Dr. Patricia Alvarez McHatton" userId="840d8cd4-3cef-4b56-89e3-d64df4becdbc" providerId="ADAL" clId="{C211D992-E929-41A2-B795-FBF953E0DE65}" dt="2023-03-01T18:30:22.870" v="685" actId="47"/>
        <pc:sldMkLst>
          <pc:docMk/>
          <pc:sldMk cId="3279816701" sldId="913"/>
        </pc:sldMkLst>
        <pc:spChg chg="mod">
          <ac:chgData name="Dr. Patricia Alvarez McHatton" userId="840d8cd4-3cef-4b56-89e3-d64df4becdbc" providerId="ADAL" clId="{C211D992-E929-41A2-B795-FBF953E0DE65}" dt="2023-03-01T18:23:01.935" v="545" actId="20577"/>
          <ac:spMkLst>
            <pc:docMk/>
            <pc:sldMk cId="3279816701" sldId="913"/>
            <ac:spMk id="7" creationId="{D0CA54C1-48B4-2E11-F3AA-0AF5BB8740C8}"/>
          </ac:spMkLst>
        </pc:spChg>
        <pc:picChg chg="add del">
          <ac:chgData name="Dr. Patricia Alvarez McHatton" userId="840d8cd4-3cef-4b56-89e3-d64df4becdbc" providerId="ADAL" clId="{C211D992-E929-41A2-B795-FBF953E0DE65}" dt="2023-03-01T18:29:19.863" v="673"/>
          <ac:picMkLst>
            <pc:docMk/>
            <pc:sldMk cId="3279816701" sldId="913"/>
            <ac:picMk id="2" creationId="{61420333-E853-AD3C-2822-E37A15CE79B3}"/>
          </ac:picMkLst>
        </pc:picChg>
        <pc:picChg chg="add del">
          <ac:chgData name="Dr. Patricia Alvarez McHatton" userId="840d8cd4-3cef-4b56-89e3-d64df4becdbc" providerId="ADAL" clId="{C211D992-E929-41A2-B795-FBF953E0DE65}" dt="2023-03-01T18:29:20.328" v="674" actId="478"/>
          <ac:picMkLst>
            <pc:docMk/>
            <pc:sldMk cId="3279816701" sldId="913"/>
            <ac:picMk id="9" creationId="{DE02CF4C-BFC2-0C7F-8D47-CBAA0DA5F56C}"/>
          </ac:picMkLst>
        </pc:picChg>
        <pc:picChg chg="mod">
          <ac:chgData name="Dr. Patricia Alvarez McHatton" userId="840d8cd4-3cef-4b56-89e3-d64df4becdbc" providerId="ADAL" clId="{C211D992-E929-41A2-B795-FBF953E0DE65}" dt="2023-03-01T18:23:11.471" v="546" actId="1076"/>
          <ac:picMkLst>
            <pc:docMk/>
            <pc:sldMk cId="3279816701" sldId="913"/>
            <ac:picMk id="12" creationId="{5FEED146-AFB4-7646-AECC-C319908F7755}"/>
          </ac:picMkLst>
        </pc:picChg>
      </pc:sldChg>
      <pc:sldChg chg="del">
        <pc:chgData name="Dr. Patricia Alvarez McHatton" userId="840d8cd4-3cef-4b56-89e3-d64df4becdbc" providerId="ADAL" clId="{C211D992-E929-41A2-B795-FBF953E0DE65}" dt="2023-03-01T18:11:29.678" v="0" actId="47"/>
        <pc:sldMkLst>
          <pc:docMk/>
          <pc:sldMk cId="1321485135" sldId="915"/>
        </pc:sldMkLst>
      </pc:sldChg>
      <pc:sldChg chg="del">
        <pc:chgData name="Dr. Patricia Alvarez McHatton" userId="840d8cd4-3cef-4b56-89e3-d64df4becdbc" providerId="ADAL" clId="{C211D992-E929-41A2-B795-FBF953E0DE65}" dt="2023-03-01T18:11:29.678" v="0" actId="47"/>
        <pc:sldMkLst>
          <pc:docMk/>
          <pc:sldMk cId="351755285" sldId="916"/>
        </pc:sldMkLst>
      </pc:sldChg>
      <pc:sldChg chg="addSp delSp modSp mod modNotesTx">
        <pc:chgData name="Dr. Patricia Alvarez McHatton" userId="840d8cd4-3cef-4b56-89e3-d64df4becdbc" providerId="ADAL" clId="{C211D992-E929-41A2-B795-FBF953E0DE65}" dt="2023-03-03T15:37:54.316" v="3427" actId="1076"/>
        <pc:sldMkLst>
          <pc:docMk/>
          <pc:sldMk cId="3413661484" sldId="919"/>
        </pc:sldMkLst>
        <pc:spChg chg="mod">
          <ac:chgData name="Dr. Patricia Alvarez McHatton" userId="840d8cd4-3cef-4b56-89e3-d64df4becdbc" providerId="ADAL" clId="{C211D992-E929-41A2-B795-FBF953E0DE65}" dt="2023-03-03T15:37:05.598" v="3408" actId="1076"/>
          <ac:spMkLst>
            <pc:docMk/>
            <pc:sldMk cId="3413661484" sldId="919"/>
            <ac:spMk id="5" creationId="{FF49E2AF-EA05-5335-4D56-A1937EBEFA1D}"/>
          </ac:spMkLst>
        </pc:spChg>
        <pc:spChg chg="mod">
          <ac:chgData name="Dr. Patricia Alvarez McHatton" userId="840d8cd4-3cef-4b56-89e3-d64df4becdbc" providerId="ADAL" clId="{C211D992-E929-41A2-B795-FBF953E0DE65}" dt="2023-03-03T15:37:00.680" v="3406" actId="1076"/>
          <ac:spMkLst>
            <pc:docMk/>
            <pc:sldMk cId="3413661484" sldId="919"/>
            <ac:spMk id="6" creationId="{C7FD4A43-9F66-696E-C97D-1473EA1104C3}"/>
          </ac:spMkLst>
        </pc:spChg>
        <pc:spChg chg="mod">
          <ac:chgData name="Dr. Patricia Alvarez McHatton" userId="840d8cd4-3cef-4b56-89e3-d64df4becdbc" providerId="ADAL" clId="{C211D992-E929-41A2-B795-FBF953E0DE65}" dt="2023-03-03T15:37:11.157" v="3410" actId="1076"/>
          <ac:spMkLst>
            <pc:docMk/>
            <pc:sldMk cId="3413661484" sldId="919"/>
            <ac:spMk id="7" creationId="{4A3BB143-DCE2-8375-88FB-F23F7B710727}"/>
          </ac:spMkLst>
        </pc:spChg>
        <pc:spChg chg="del mod">
          <ac:chgData name="Dr. Patricia Alvarez McHatton" userId="840d8cd4-3cef-4b56-89e3-d64df4becdbc" providerId="ADAL" clId="{C211D992-E929-41A2-B795-FBF953E0DE65}" dt="2023-03-03T14:24:56.486" v="3057" actId="478"/>
          <ac:spMkLst>
            <pc:docMk/>
            <pc:sldMk cId="3413661484" sldId="919"/>
            <ac:spMk id="9" creationId="{A2C2DB22-B707-AC9C-7063-27CAB0BD4835}"/>
          </ac:spMkLst>
        </pc:spChg>
        <pc:spChg chg="add del mod">
          <ac:chgData name="Dr. Patricia Alvarez McHatton" userId="840d8cd4-3cef-4b56-89e3-d64df4becdbc" providerId="ADAL" clId="{C211D992-E929-41A2-B795-FBF953E0DE65}" dt="2023-03-03T14:25:00.796" v="3058" actId="478"/>
          <ac:spMkLst>
            <pc:docMk/>
            <pc:sldMk cId="3413661484" sldId="919"/>
            <ac:spMk id="10" creationId="{7346535F-12AE-B329-7C73-3207D21B2AE4}"/>
          </ac:spMkLst>
        </pc:spChg>
        <pc:spChg chg="add mod">
          <ac:chgData name="Dr. Patricia Alvarez McHatton" userId="840d8cd4-3cef-4b56-89e3-d64df4becdbc" providerId="ADAL" clId="{C211D992-E929-41A2-B795-FBF953E0DE65}" dt="2023-03-03T15:37:54.316" v="3427" actId="1076"/>
          <ac:spMkLst>
            <pc:docMk/>
            <pc:sldMk cId="3413661484" sldId="919"/>
            <ac:spMk id="15" creationId="{1F0AF015-004D-CB88-20CD-82C1CA860762}"/>
          </ac:spMkLst>
        </pc:spChg>
        <pc:picChg chg="mod">
          <ac:chgData name="Dr. Patricia Alvarez McHatton" userId="840d8cd4-3cef-4b56-89e3-d64df4becdbc" providerId="ADAL" clId="{C211D992-E929-41A2-B795-FBF953E0DE65}" dt="2023-03-03T15:37:02.842" v="3407" actId="1076"/>
          <ac:picMkLst>
            <pc:docMk/>
            <pc:sldMk cId="3413661484" sldId="919"/>
            <ac:picMk id="3" creationId="{CC6732E7-3881-B58E-145D-78619EEDEC87}"/>
          </ac:picMkLst>
        </pc:picChg>
        <pc:picChg chg="mod">
          <ac:chgData name="Dr. Patricia Alvarez McHatton" userId="840d8cd4-3cef-4b56-89e3-d64df4becdbc" providerId="ADAL" clId="{C211D992-E929-41A2-B795-FBF953E0DE65}" dt="2023-03-03T15:36:55.138" v="3405" actId="1076"/>
          <ac:picMkLst>
            <pc:docMk/>
            <pc:sldMk cId="3413661484" sldId="919"/>
            <ac:picMk id="4" creationId="{88642ADE-A9DE-58E1-0A37-120F204F999A}"/>
          </ac:picMkLst>
        </pc:picChg>
        <pc:picChg chg="mod">
          <ac:chgData name="Dr. Patricia Alvarez McHatton" userId="840d8cd4-3cef-4b56-89e3-d64df4becdbc" providerId="ADAL" clId="{C211D992-E929-41A2-B795-FBF953E0DE65}" dt="2023-03-03T15:37:08.082" v="3409" actId="1076"/>
          <ac:picMkLst>
            <pc:docMk/>
            <pc:sldMk cId="3413661484" sldId="919"/>
            <ac:picMk id="8" creationId="{18CEFB47-6D03-19E4-83BC-9E728FA65796}"/>
          </ac:picMkLst>
        </pc:picChg>
        <pc:picChg chg="add del">
          <ac:chgData name="Dr. Patricia Alvarez McHatton" userId="840d8cd4-3cef-4b56-89e3-d64df4becdbc" providerId="ADAL" clId="{C211D992-E929-41A2-B795-FBF953E0DE65}" dt="2023-03-03T15:30:39.648" v="3395" actId="478"/>
          <ac:picMkLst>
            <pc:docMk/>
            <pc:sldMk cId="3413661484" sldId="919"/>
            <ac:picMk id="11" creationId="{FEC106B9-071B-AD84-C871-A6CDC4E39ED7}"/>
          </ac:picMkLst>
        </pc:picChg>
        <pc:picChg chg="add del mod">
          <ac:chgData name="Dr. Patricia Alvarez McHatton" userId="840d8cd4-3cef-4b56-89e3-d64df4becdbc" providerId="ADAL" clId="{C211D992-E929-41A2-B795-FBF953E0DE65}" dt="2023-03-03T15:31:59.425" v="3399" actId="478"/>
          <ac:picMkLst>
            <pc:docMk/>
            <pc:sldMk cId="3413661484" sldId="919"/>
            <ac:picMk id="12" creationId="{D98600E1-F409-245D-767A-97D3858BFB66}"/>
          </ac:picMkLst>
        </pc:picChg>
        <pc:picChg chg="add del mod">
          <ac:chgData name="Dr. Patricia Alvarez McHatton" userId="840d8cd4-3cef-4b56-89e3-d64df4becdbc" providerId="ADAL" clId="{C211D992-E929-41A2-B795-FBF953E0DE65}" dt="2023-03-03T15:36:43.640" v="3404" actId="478"/>
          <ac:picMkLst>
            <pc:docMk/>
            <pc:sldMk cId="3413661484" sldId="919"/>
            <ac:picMk id="14" creationId="{3554CC81-397A-4E0A-FB6B-58511AB67CB0}"/>
          </ac:picMkLst>
        </pc:picChg>
      </pc:sldChg>
      <pc:sldChg chg="del">
        <pc:chgData name="Dr. Patricia Alvarez McHatton" userId="840d8cd4-3cef-4b56-89e3-d64df4becdbc" providerId="ADAL" clId="{C211D992-E929-41A2-B795-FBF953E0DE65}" dt="2023-03-01T18:11:29.678" v="0" actId="47"/>
        <pc:sldMkLst>
          <pc:docMk/>
          <pc:sldMk cId="1994467013" sldId="921"/>
        </pc:sldMkLst>
      </pc:sldChg>
      <pc:sldChg chg="del">
        <pc:chgData name="Dr. Patricia Alvarez McHatton" userId="840d8cd4-3cef-4b56-89e3-d64df4becdbc" providerId="ADAL" clId="{C211D992-E929-41A2-B795-FBF953E0DE65}" dt="2023-03-01T18:11:29.678" v="0" actId="47"/>
        <pc:sldMkLst>
          <pc:docMk/>
          <pc:sldMk cId="1615843292" sldId="922"/>
        </pc:sldMkLst>
      </pc:sldChg>
      <pc:sldChg chg="del">
        <pc:chgData name="Dr. Patricia Alvarez McHatton" userId="840d8cd4-3cef-4b56-89e3-d64df4becdbc" providerId="ADAL" clId="{C211D992-E929-41A2-B795-FBF953E0DE65}" dt="2023-03-01T18:11:29.678" v="0" actId="47"/>
        <pc:sldMkLst>
          <pc:docMk/>
          <pc:sldMk cId="4207814161" sldId="923"/>
        </pc:sldMkLst>
      </pc:sldChg>
      <pc:sldChg chg="modSp">
        <pc:chgData name="Dr. Patricia Alvarez McHatton" userId="840d8cd4-3cef-4b56-89e3-d64df4becdbc" providerId="ADAL" clId="{C211D992-E929-41A2-B795-FBF953E0DE65}" dt="2023-03-01T18:14:50.625" v="221" actId="20577"/>
        <pc:sldMkLst>
          <pc:docMk/>
          <pc:sldMk cId="466488956" sldId="924"/>
        </pc:sldMkLst>
        <pc:graphicFrameChg chg="mod">
          <ac:chgData name="Dr. Patricia Alvarez McHatton" userId="840d8cd4-3cef-4b56-89e3-d64df4becdbc" providerId="ADAL" clId="{C211D992-E929-41A2-B795-FBF953E0DE65}" dt="2023-03-01T18:14:50.625" v="221" actId="20577"/>
          <ac:graphicFrameMkLst>
            <pc:docMk/>
            <pc:sldMk cId="466488956" sldId="924"/>
            <ac:graphicFrameMk id="6" creationId="{006EFF57-4931-CFB8-B0AF-715501DA343B}"/>
          </ac:graphicFrameMkLst>
        </pc:graphicFrameChg>
      </pc:sldChg>
      <pc:sldChg chg="addSp delSp modSp mod">
        <pc:chgData name="Dr. Patricia Alvarez McHatton" userId="840d8cd4-3cef-4b56-89e3-d64df4becdbc" providerId="ADAL" clId="{C211D992-E929-41A2-B795-FBF953E0DE65}" dt="2023-03-03T14:27:59.703" v="3282" actId="20577"/>
        <pc:sldMkLst>
          <pc:docMk/>
          <pc:sldMk cId="3704651088" sldId="926"/>
        </pc:sldMkLst>
        <pc:spChg chg="add del mod">
          <ac:chgData name="Dr. Patricia Alvarez McHatton" userId="840d8cd4-3cef-4b56-89e3-d64df4becdbc" providerId="ADAL" clId="{C211D992-E929-41A2-B795-FBF953E0DE65}" dt="2023-03-02T14:14:07.080" v="1069" actId="478"/>
          <ac:spMkLst>
            <pc:docMk/>
            <pc:sldMk cId="3704651088" sldId="926"/>
            <ac:spMk id="5" creationId="{73D207AB-E8D9-F11E-7EFE-4AE62D00AA13}"/>
          </ac:spMkLst>
        </pc:spChg>
        <pc:spChg chg="mod">
          <ac:chgData name="Dr. Patricia Alvarez McHatton" userId="840d8cd4-3cef-4b56-89e3-d64df4becdbc" providerId="ADAL" clId="{C211D992-E929-41A2-B795-FBF953E0DE65}" dt="2023-03-03T13:08:57.102" v="2689" actId="313"/>
          <ac:spMkLst>
            <pc:docMk/>
            <pc:sldMk cId="3704651088" sldId="926"/>
            <ac:spMk id="8" creationId="{9EACFFB5-D12C-BFF3-EFCD-0A8AA87722E5}"/>
          </ac:spMkLst>
        </pc:spChg>
        <pc:spChg chg="mod">
          <ac:chgData name="Dr. Patricia Alvarez McHatton" userId="840d8cd4-3cef-4b56-89e3-d64df4becdbc" providerId="ADAL" clId="{C211D992-E929-41A2-B795-FBF953E0DE65}" dt="2023-03-03T14:27:59.703" v="3282" actId="20577"/>
          <ac:spMkLst>
            <pc:docMk/>
            <pc:sldMk cId="3704651088" sldId="926"/>
            <ac:spMk id="9" creationId="{65B5E41E-73F8-DB44-5FC9-ADBE8F3146A4}"/>
          </ac:spMkLst>
        </pc:spChg>
        <pc:picChg chg="del">
          <ac:chgData name="Dr. Patricia Alvarez McHatton" userId="840d8cd4-3cef-4b56-89e3-d64df4becdbc" providerId="ADAL" clId="{C211D992-E929-41A2-B795-FBF953E0DE65}" dt="2023-03-02T14:14:55.103" v="1075" actId="478"/>
          <ac:picMkLst>
            <pc:docMk/>
            <pc:sldMk cId="3704651088" sldId="926"/>
            <ac:picMk id="2" creationId="{618D238B-D7EC-D03C-56DC-65A4B3F25E83}"/>
          </ac:picMkLst>
        </pc:picChg>
        <pc:picChg chg="add del mod">
          <ac:chgData name="Dr. Patricia Alvarez McHatton" userId="840d8cd4-3cef-4b56-89e3-d64df4becdbc" providerId="ADAL" clId="{C211D992-E929-41A2-B795-FBF953E0DE65}" dt="2023-03-02T14:14:43.881" v="1070" actId="478"/>
          <ac:picMkLst>
            <pc:docMk/>
            <pc:sldMk cId="3704651088" sldId="926"/>
            <ac:picMk id="4" creationId="{EC5B0971-7280-675C-0191-C6FCE61A6E53}"/>
          </ac:picMkLst>
        </pc:picChg>
        <pc:picChg chg="add del mod">
          <ac:chgData name="Dr. Patricia Alvarez McHatton" userId="840d8cd4-3cef-4b56-89e3-d64df4becdbc" providerId="ADAL" clId="{C211D992-E929-41A2-B795-FBF953E0DE65}" dt="2023-03-03T14:23:37.236" v="3052" actId="21"/>
          <ac:picMkLst>
            <pc:docMk/>
            <pc:sldMk cId="3704651088" sldId="926"/>
            <ac:picMk id="7" creationId="{908B3825-ECEB-B015-BDCA-F3DD0AC5D02E}"/>
          </ac:picMkLst>
        </pc:picChg>
      </pc:sldChg>
      <pc:sldChg chg="del">
        <pc:chgData name="Dr. Patricia Alvarez McHatton" userId="840d8cd4-3cef-4b56-89e3-d64df4becdbc" providerId="ADAL" clId="{C211D992-E929-41A2-B795-FBF953E0DE65}" dt="2023-03-01T18:11:29.678" v="0" actId="47"/>
        <pc:sldMkLst>
          <pc:docMk/>
          <pc:sldMk cId="3803500887" sldId="927"/>
        </pc:sldMkLst>
      </pc:sldChg>
      <pc:sldChg chg="del">
        <pc:chgData name="Dr. Patricia Alvarez McHatton" userId="840d8cd4-3cef-4b56-89e3-d64df4becdbc" providerId="ADAL" clId="{C211D992-E929-41A2-B795-FBF953E0DE65}" dt="2023-03-01T18:11:29.678" v="0" actId="47"/>
        <pc:sldMkLst>
          <pc:docMk/>
          <pc:sldMk cId="1432216960" sldId="931"/>
        </pc:sldMkLst>
      </pc:sldChg>
      <pc:sldChg chg="del">
        <pc:chgData name="Dr. Patricia Alvarez McHatton" userId="840d8cd4-3cef-4b56-89e3-d64df4becdbc" providerId="ADAL" clId="{C211D992-E929-41A2-B795-FBF953E0DE65}" dt="2023-03-01T18:11:29.678" v="0" actId="47"/>
        <pc:sldMkLst>
          <pc:docMk/>
          <pc:sldMk cId="3090173921" sldId="932"/>
        </pc:sldMkLst>
      </pc:sldChg>
      <pc:sldChg chg="del">
        <pc:chgData name="Dr. Patricia Alvarez McHatton" userId="840d8cd4-3cef-4b56-89e3-d64df4becdbc" providerId="ADAL" clId="{C211D992-E929-41A2-B795-FBF953E0DE65}" dt="2023-03-01T18:11:29.678" v="0" actId="47"/>
        <pc:sldMkLst>
          <pc:docMk/>
          <pc:sldMk cId="3644254237" sldId="934"/>
        </pc:sldMkLst>
      </pc:sldChg>
      <pc:sldChg chg="del">
        <pc:chgData name="Dr. Patricia Alvarez McHatton" userId="840d8cd4-3cef-4b56-89e3-d64df4becdbc" providerId="ADAL" clId="{C211D992-E929-41A2-B795-FBF953E0DE65}" dt="2023-03-01T18:11:29.678" v="0" actId="47"/>
        <pc:sldMkLst>
          <pc:docMk/>
          <pc:sldMk cId="3243855235" sldId="935"/>
        </pc:sldMkLst>
      </pc:sldChg>
      <pc:sldChg chg="addSp modSp mod ord modShow modNotesTx">
        <pc:chgData name="Dr. Patricia Alvarez McHatton" userId="840d8cd4-3cef-4b56-89e3-d64df4becdbc" providerId="ADAL" clId="{C211D992-E929-41A2-B795-FBF953E0DE65}" dt="2023-03-03T14:10:02.440" v="3041"/>
        <pc:sldMkLst>
          <pc:docMk/>
          <pc:sldMk cId="2312669011" sldId="937"/>
        </pc:sldMkLst>
        <pc:spChg chg="mod">
          <ac:chgData name="Dr. Patricia Alvarez McHatton" userId="840d8cd4-3cef-4b56-89e3-d64df4becdbc" providerId="ADAL" clId="{C211D992-E929-41A2-B795-FBF953E0DE65}" dt="2023-03-01T18:20:25.942" v="451" actId="20577"/>
          <ac:spMkLst>
            <pc:docMk/>
            <pc:sldMk cId="2312669011" sldId="937"/>
            <ac:spMk id="2" creationId="{789DB5FE-2E00-42B8-74D8-29D32EEC7491}"/>
          </ac:spMkLst>
        </pc:spChg>
        <pc:spChg chg="add mod">
          <ac:chgData name="Dr. Patricia Alvarez McHatton" userId="840d8cd4-3cef-4b56-89e3-d64df4becdbc" providerId="ADAL" clId="{C211D992-E929-41A2-B795-FBF953E0DE65}" dt="2023-03-02T14:20:24.915" v="1106" actId="20577"/>
          <ac:spMkLst>
            <pc:docMk/>
            <pc:sldMk cId="2312669011" sldId="937"/>
            <ac:spMk id="3" creationId="{433054D1-0F5E-A5BA-6CB0-47494C78B04F}"/>
          </ac:spMkLst>
        </pc:spChg>
        <pc:picChg chg="mod">
          <ac:chgData name="Dr. Patricia Alvarez McHatton" userId="840d8cd4-3cef-4b56-89e3-d64df4becdbc" providerId="ADAL" clId="{C211D992-E929-41A2-B795-FBF953E0DE65}" dt="2023-03-01T18:20:28.829" v="452" actId="1076"/>
          <ac:picMkLst>
            <pc:docMk/>
            <pc:sldMk cId="2312669011" sldId="937"/>
            <ac:picMk id="5" creationId="{1A07C299-1FE1-BFD9-B444-280EF1C455B2}"/>
          </ac:picMkLst>
        </pc:picChg>
      </pc:sldChg>
      <pc:sldChg chg="addSp delSp modSp new mod setBg modClrScheme setClrOvrMap chgLayout">
        <pc:chgData name="Dr. Patricia Alvarez McHatton" userId="840d8cd4-3cef-4b56-89e3-d64df4becdbc" providerId="ADAL" clId="{C211D992-E929-41A2-B795-FBF953E0DE65}" dt="2023-03-01T18:30:16.893" v="684" actId="207"/>
        <pc:sldMkLst>
          <pc:docMk/>
          <pc:sldMk cId="1880533661" sldId="938"/>
        </pc:sldMkLst>
        <pc:spChg chg="del mod ord">
          <ac:chgData name="Dr. Patricia Alvarez McHatton" userId="840d8cd4-3cef-4b56-89e3-d64df4becdbc" providerId="ADAL" clId="{C211D992-E929-41A2-B795-FBF953E0DE65}" dt="2023-03-01T18:23:19.868" v="548" actId="700"/>
          <ac:spMkLst>
            <pc:docMk/>
            <pc:sldMk cId="1880533661" sldId="938"/>
            <ac:spMk id="2" creationId="{FF76A8EB-7AC7-58B0-7A97-107E6878CE09}"/>
          </ac:spMkLst>
        </pc:spChg>
        <pc:spChg chg="del">
          <ac:chgData name="Dr. Patricia Alvarez McHatton" userId="840d8cd4-3cef-4b56-89e3-d64df4becdbc" providerId="ADAL" clId="{C211D992-E929-41A2-B795-FBF953E0DE65}" dt="2023-03-01T18:23:19.868" v="548" actId="700"/>
          <ac:spMkLst>
            <pc:docMk/>
            <pc:sldMk cId="1880533661" sldId="938"/>
            <ac:spMk id="3" creationId="{65C155D4-488B-A141-7AEA-0A115D368E83}"/>
          </ac:spMkLst>
        </pc:spChg>
        <pc:spChg chg="del">
          <ac:chgData name="Dr. Patricia Alvarez McHatton" userId="840d8cd4-3cef-4b56-89e3-d64df4becdbc" providerId="ADAL" clId="{C211D992-E929-41A2-B795-FBF953E0DE65}" dt="2023-03-01T18:23:19.868" v="548" actId="700"/>
          <ac:spMkLst>
            <pc:docMk/>
            <pc:sldMk cId="1880533661" sldId="938"/>
            <ac:spMk id="4" creationId="{CAF14B2C-5107-1284-2609-25C5F994CD3E}"/>
          </ac:spMkLst>
        </pc:spChg>
        <pc:spChg chg="add mod ord">
          <ac:chgData name="Dr. Patricia Alvarez McHatton" userId="840d8cd4-3cef-4b56-89e3-d64df4becdbc" providerId="ADAL" clId="{C211D992-E929-41A2-B795-FBF953E0DE65}" dt="2023-03-01T18:30:16.893" v="684" actId="207"/>
          <ac:spMkLst>
            <pc:docMk/>
            <pc:sldMk cId="1880533661" sldId="938"/>
            <ac:spMk id="5" creationId="{ACFE8814-B157-72B5-6717-665CC1064BA7}"/>
          </ac:spMkLst>
        </pc:spChg>
        <pc:spChg chg="add del">
          <ac:chgData name="Dr. Patricia Alvarez McHatton" userId="840d8cd4-3cef-4b56-89e3-d64df4becdbc" providerId="ADAL" clId="{C211D992-E929-41A2-B795-FBF953E0DE65}" dt="2023-03-01T18:24:43.435" v="641" actId="22"/>
          <ac:spMkLst>
            <pc:docMk/>
            <pc:sldMk cId="1880533661" sldId="938"/>
            <ac:spMk id="7" creationId="{2C6D5151-3945-1B42-5BCC-04C43F1F41E7}"/>
          </ac:spMkLst>
        </pc:spChg>
        <pc:spChg chg="add del">
          <ac:chgData name="Dr. Patricia Alvarez McHatton" userId="840d8cd4-3cef-4b56-89e3-d64df4becdbc" providerId="ADAL" clId="{C211D992-E929-41A2-B795-FBF953E0DE65}" dt="2023-03-01T18:24:48.151" v="643" actId="22"/>
          <ac:spMkLst>
            <pc:docMk/>
            <pc:sldMk cId="1880533661" sldId="938"/>
            <ac:spMk id="9" creationId="{A00C1668-4312-0A3A-74B2-E3ED92B1C863}"/>
          </ac:spMkLst>
        </pc:spChg>
        <pc:spChg chg="add del">
          <ac:chgData name="Dr. Patricia Alvarez McHatton" userId="840d8cd4-3cef-4b56-89e3-d64df4becdbc" providerId="ADAL" clId="{C211D992-E929-41A2-B795-FBF953E0DE65}" dt="2023-03-01T18:24:55.431" v="645" actId="22"/>
          <ac:spMkLst>
            <pc:docMk/>
            <pc:sldMk cId="1880533661" sldId="938"/>
            <ac:spMk id="11" creationId="{83D30A14-F5A5-3FCE-0E46-F1BB1FF92425}"/>
          </ac:spMkLst>
        </pc:spChg>
        <pc:spChg chg="add del">
          <ac:chgData name="Dr. Patricia Alvarez McHatton" userId="840d8cd4-3cef-4b56-89e3-d64df4becdbc" providerId="ADAL" clId="{C211D992-E929-41A2-B795-FBF953E0DE65}" dt="2023-03-01T18:28:18.121" v="665" actId="26606"/>
          <ac:spMkLst>
            <pc:docMk/>
            <pc:sldMk cId="1880533661" sldId="938"/>
            <ac:spMk id="24" creationId="{489B7BFD-8F45-4093-AD9C-91B15B0503D9}"/>
          </ac:spMkLst>
        </pc:spChg>
        <pc:spChg chg="add del">
          <ac:chgData name="Dr. Patricia Alvarez McHatton" userId="840d8cd4-3cef-4b56-89e3-d64df4becdbc" providerId="ADAL" clId="{C211D992-E929-41A2-B795-FBF953E0DE65}" dt="2023-03-01T18:28:18.121" v="665" actId="26606"/>
          <ac:spMkLst>
            <pc:docMk/>
            <pc:sldMk cId="1880533661" sldId="938"/>
            <ac:spMk id="26" creationId="{D9DFE8A5-DCEC-4A43-B613-D62AC8C5734F}"/>
          </ac:spMkLst>
        </pc:spChg>
        <pc:spChg chg="add del">
          <ac:chgData name="Dr. Patricia Alvarez McHatton" userId="840d8cd4-3cef-4b56-89e3-d64df4becdbc" providerId="ADAL" clId="{C211D992-E929-41A2-B795-FBF953E0DE65}" dt="2023-03-01T18:28:18.121" v="665" actId="26606"/>
          <ac:spMkLst>
            <pc:docMk/>
            <pc:sldMk cId="1880533661" sldId="938"/>
            <ac:spMk id="28" creationId="{45E0BF71-78CD-4FD9-BB54-48CD14158971}"/>
          </ac:spMkLst>
        </pc:spChg>
        <pc:spChg chg="add del">
          <ac:chgData name="Dr. Patricia Alvarez McHatton" userId="840d8cd4-3cef-4b56-89e3-d64df4becdbc" providerId="ADAL" clId="{C211D992-E929-41A2-B795-FBF953E0DE65}" dt="2023-03-01T18:28:18.121" v="665" actId="26606"/>
          <ac:spMkLst>
            <pc:docMk/>
            <pc:sldMk cId="1880533661" sldId="938"/>
            <ac:spMk id="30" creationId="{26B7664A-BE61-4A65-B937-A31E08B8B9AD}"/>
          </ac:spMkLst>
        </pc:spChg>
        <pc:spChg chg="add del">
          <ac:chgData name="Dr. Patricia Alvarez McHatton" userId="840d8cd4-3cef-4b56-89e3-d64df4becdbc" providerId="ADAL" clId="{C211D992-E929-41A2-B795-FBF953E0DE65}" dt="2023-03-01T18:28:18.121" v="665" actId="26606"/>
          <ac:spMkLst>
            <pc:docMk/>
            <pc:sldMk cId="1880533661" sldId="938"/>
            <ac:spMk id="32" creationId="{B5376B64-7D0F-4553-BC39-AD8889787C0F}"/>
          </ac:spMkLst>
        </pc:spChg>
        <pc:spChg chg="add del">
          <ac:chgData name="Dr. Patricia Alvarez McHatton" userId="840d8cd4-3cef-4b56-89e3-d64df4becdbc" providerId="ADAL" clId="{C211D992-E929-41A2-B795-FBF953E0DE65}" dt="2023-03-01T18:28:18.121" v="665" actId="26606"/>
          <ac:spMkLst>
            <pc:docMk/>
            <pc:sldMk cId="1880533661" sldId="938"/>
            <ac:spMk id="34" creationId="{264CC68E-3C7E-41A2-9943-3BF895614B71}"/>
          </ac:spMkLst>
        </pc:spChg>
        <pc:spChg chg="add del">
          <ac:chgData name="Dr. Patricia Alvarez McHatton" userId="840d8cd4-3cef-4b56-89e3-d64df4becdbc" providerId="ADAL" clId="{C211D992-E929-41A2-B795-FBF953E0DE65}" dt="2023-03-01T18:28:18.121" v="665" actId="26606"/>
          <ac:spMkLst>
            <pc:docMk/>
            <pc:sldMk cId="1880533661" sldId="938"/>
            <ac:spMk id="36" creationId="{DA8F4EF6-63F4-4276-92EC-A84D38D15D93}"/>
          </ac:spMkLst>
        </pc:spChg>
        <pc:spChg chg="add del">
          <ac:chgData name="Dr. Patricia Alvarez McHatton" userId="840d8cd4-3cef-4b56-89e3-d64df4becdbc" providerId="ADAL" clId="{C211D992-E929-41A2-B795-FBF953E0DE65}" dt="2023-03-01T18:28:18.121" v="665" actId="26606"/>
          <ac:spMkLst>
            <pc:docMk/>
            <pc:sldMk cId="1880533661" sldId="938"/>
            <ac:spMk id="38" creationId="{A270DD9C-2075-4DC8-A1F6-37941B500A42}"/>
          </ac:spMkLst>
        </pc:spChg>
        <pc:spChg chg="add del">
          <ac:chgData name="Dr. Patricia Alvarez McHatton" userId="840d8cd4-3cef-4b56-89e3-d64df4becdbc" providerId="ADAL" clId="{C211D992-E929-41A2-B795-FBF953E0DE65}" dt="2023-03-01T18:28:18.121" v="665" actId="26606"/>
          <ac:spMkLst>
            <pc:docMk/>
            <pc:sldMk cId="1880533661" sldId="938"/>
            <ac:spMk id="40" creationId="{DB2E62A3-A22B-4216-BFFB-D0E6D410E6E0}"/>
          </ac:spMkLst>
        </pc:spChg>
        <pc:spChg chg="add del">
          <ac:chgData name="Dr. Patricia Alvarez McHatton" userId="840d8cd4-3cef-4b56-89e3-d64df4becdbc" providerId="ADAL" clId="{C211D992-E929-41A2-B795-FBF953E0DE65}" dt="2023-03-01T18:28:18.121" v="665" actId="26606"/>
          <ac:spMkLst>
            <pc:docMk/>
            <pc:sldMk cId="1880533661" sldId="938"/>
            <ac:spMk id="42" creationId="{384A8E03-BC91-4AA0-B5D3-915FDA212D71}"/>
          </ac:spMkLst>
        </pc:spChg>
        <pc:spChg chg="add del">
          <ac:chgData name="Dr. Patricia Alvarez McHatton" userId="840d8cd4-3cef-4b56-89e3-d64df4becdbc" providerId="ADAL" clId="{C211D992-E929-41A2-B795-FBF953E0DE65}" dt="2023-03-01T18:28:18.121" v="665" actId="26606"/>
          <ac:spMkLst>
            <pc:docMk/>
            <pc:sldMk cId="1880533661" sldId="938"/>
            <ac:spMk id="51" creationId="{007FAD6A-A22B-446D-939E-64E1098728C1}"/>
          </ac:spMkLst>
        </pc:spChg>
        <pc:spChg chg="add del">
          <ac:chgData name="Dr. Patricia Alvarez McHatton" userId="840d8cd4-3cef-4b56-89e3-d64df4becdbc" providerId="ADAL" clId="{C211D992-E929-41A2-B795-FBF953E0DE65}" dt="2023-03-01T18:28:18.121" v="665" actId="26606"/>
          <ac:spMkLst>
            <pc:docMk/>
            <pc:sldMk cId="1880533661" sldId="938"/>
            <ac:spMk id="53" creationId="{9A4BC4F8-D2ED-4E14-9676-1B9B12E03876}"/>
          </ac:spMkLst>
        </pc:spChg>
        <pc:spChg chg="add del">
          <ac:chgData name="Dr. Patricia Alvarez McHatton" userId="840d8cd4-3cef-4b56-89e3-d64df4becdbc" providerId="ADAL" clId="{C211D992-E929-41A2-B795-FBF953E0DE65}" dt="2023-03-01T18:28:18.121" v="665" actId="26606"/>
          <ac:spMkLst>
            <pc:docMk/>
            <pc:sldMk cId="1880533661" sldId="938"/>
            <ac:spMk id="55" creationId="{C125B5C3-09E0-448D-8B09-42E4EB8C53FC}"/>
          </ac:spMkLst>
        </pc:spChg>
        <pc:spChg chg="add del">
          <ac:chgData name="Dr. Patricia Alvarez McHatton" userId="840d8cd4-3cef-4b56-89e3-d64df4becdbc" providerId="ADAL" clId="{C211D992-E929-41A2-B795-FBF953E0DE65}" dt="2023-03-01T18:28:54.256" v="667" actId="26606"/>
          <ac:spMkLst>
            <pc:docMk/>
            <pc:sldMk cId="1880533661" sldId="938"/>
            <ac:spMk id="57" creationId="{F6E384F5-137A-40B1-97F0-694CC6ECD59C}"/>
          </ac:spMkLst>
        </pc:spChg>
        <pc:spChg chg="add del">
          <ac:chgData name="Dr. Patricia Alvarez McHatton" userId="840d8cd4-3cef-4b56-89e3-d64df4becdbc" providerId="ADAL" clId="{C211D992-E929-41A2-B795-FBF953E0DE65}" dt="2023-03-01T18:28:54.256" v="667" actId="26606"/>
          <ac:spMkLst>
            <pc:docMk/>
            <pc:sldMk cId="1880533661" sldId="938"/>
            <ac:spMk id="58" creationId="{9DBC4630-03DA-474F-BBCB-BA3AE6B317A4}"/>
          </ac:spMkLst>
        </pc:spChg>
        <pc:spChg chg="add del">
          <ac:chgData name="Dr. Patricia Alvarez McHatton" userId="840d8cd4-3cef-4b56-89e3-d64df4becdbc" providerId="ADAL" clId="{C211D992-E929-41A2-B795-FBF953E0DE65}" dt="2023-03-01T18:28:54.256" v="667" actId="26606"/>
          <ac:spMkLst>
            <pc:docMk/>
            <pc:sldMk cId="1880533661" sldId="938"/>
            <ac:spMk id="59" creationId="{78418A25-6EAC-4140-BFE6-284E1925B5EE}"/>
          </ac:spMkLst>
        </pc:spChg>
        <pc:spChg chg="add del">
          <ac:chgData name="Dr. Patricia Alvarez McHatton" userId="840d8cd4-3cef-4b56-89e3-d64df4becdbc" providerId="ADAL" clId="{C211D992-E929-41A2-B795-FBF953E0DE65}" dt="2023-03-01T18:28:54.256" v="667" actId="26606"/>
          <ac:spMkLst>
            <pc:docMk/>
            <pc:sldMk cId="1880533661" sldId="938"/>
            <ac:spMk id="60" creationId="{31103AB2-C090-458F-B752-294F23AFA8AD}"/>
          </ac:spMkLst>
        </pc:spChg>
        <pc:spChg chg="add del">
          <ac:chgData name="Dr. Patricia Alvarez McHatton" userId="840d8cd4-3cef-4b56-89e3-d64df4becdbc" providerId="ADAL" clId="{C211D992-E929-41A2-B795-FBF953E0DE65}" dt="2023-03-01T18:29:47.490" v="677" actId="26606"/>
          <ac:spMkLst>
            <pc:docMk/>
            <pc:sldMk cId="1880533661" sldId="938"/>
            <ac:spMk id="65" creationId="{7AE95D8F-9825-4222-8846-E3461598CC62}"/>
          </ac:spMkLst>
        </pc:spChg>
        <pc:spChg chg="add del">
          <ac:chgData name="Dr. Patricia Alvarez McHatton" userId="840d8cd4-3cef-4b56-89e3-d64df4becdbc" providerId="ADAL" clId="{C211D992-E929-41A2-B795-FBF953E0DE65}" dt="2023-03-01T18:29:47.487" v="676" actId="26606"/>
          <ac:spMkLst>
            <pc:docMk/>
            <pc:sldMk cId="1880533661" sldId="938"/>
            <ac:spMk id="73" creationId="{489B7BFD-8F45-4093-AD9C-91B15B0503D9}"/>
          </ac:spMkLst>
        </pc:spChg>
        <pc:spChg chg="add del">
          <ac:chgData name="Dr. Patricia Alvarez McHatton" userId="840d8cd4-3cef-4b56-89e3-d64df4becdbc" providerId="ADAL" clId="{C211D992-E929-41A2-B795-FBF953E0DE65}" dt="2023-03-01T18:29:47.487" v="676" actId="26606"/>
          <ac:spMkLst>
            <pc:docMk/>
            <pc:sldMk cId="1880533661" sldId="938"/>
            <ac:spMk id="79" creationId="{94710CDC-1CF9-466E-A5F7-E5972574783F}"/>
          </ac:spMkLst>
        </pc:spChg>
        <pc:spChg chg="add del">
          <ac:chgData name="Dr. Patricia Alvarez McHatton" userId="840d8cd4-3cef-4b56-89e3-d64df4becdbc" providerId="ADAL" clId="{C211D992-E929-41A2-B795-FBF953E0DE65}" dt="2023-03-01T18:29:47.487" v="676" actId="26606"/>
          <ac:spMkLst>
            <pc:docMk/>
            <pc:sldMk cId="1880533661" sldId="938"/>
            <ac:spMk id="81" creationId="{A229B448-3192-4233-B2C9-F97312F0ABDB}"/>
          </ac:spMkLst>
        </pc:spChg>
        <pc:grpChg chg="add del">
          <ac:chgData name="Dr. Patricia Alvarez McHatton" userId="840d8cd4-3cef-4b56-89e3-d64df4becdbc" providerId="ADAL" clId="{C211D992-E929-41A2-B795-FBF953E0DE65}" dt="2023-03-01T18:28:18.121" v="665" actId="26606"/>
          <ac:grpSpMkLst>
            <pc:docMk/>
            <pc:sldMk cId="1880533661" sldId="938"/>
            <ac:grpSpMk id="44" creationId="{FB9739EB-7F66-433D-841F-AB3CD18700B7}"/>
          </ac:grpSpMkLst>
        </pc:grpChg>
        <pc:grpChg chg="add del">
          <ac:chgData name="Dr. Patricia Alvarez McHatton" userId="840d8cd4-3cef-4b56-89e3-d64df4becdbc" providerId="ADAL" clId="{C211D992-E929-41A2-B795-FBF953E0DE65}" dt="2023-03-01T18:29:47.487" v="676" actId="26606"/>
          <ac:grpSpMkLst>
            <pc:docMk/>
            <pc:sldMk cId="1880533661" sldId="938"/>
            <ac:grpSpMk id="75" creationId="{24B0F550-3D95-4E91-850F-90066642B3FE}"/>
          </ac:grpSpMkLst>
        </pc:grpChg>
        <pc:grpChg chg="add del">
          <ac:chgData name="Dr. Patricia Alvarez McHatton" userId="840d8cd4-3cef-4b56-89e3-d64df4becdbc" providerId="ADAL" clId="{C211D992-E929-41A2-B795-FBF953E0DE65}" dt="2023-03-01T18:29:47.487" v="676" actId="26606"/>
          <ac:grpSpMkLst>
            <pc:docMk/>
            <pc:sldMk cId="1880533661" sldId="938"/>
            <ac:grpSpMk id="83" creationId="{2B740E94-FA98-412C-AD0C-D4711A4C5EF0}"/>
          </ac:grpSpMkLst>
        </pc:grpChg>
        <pc:picChg chg="add mod ord">
          <ac:chgData name="Dr. Patricia Alvarez McHatton" userId="840d8cd4-3cef-4b56-89e3-d64df4becdbc" providerId="ADAL" clId="{C211D992-E929-41A2-B795-FBF953E0DE65}" dt="2023-03-01T18:30:05.593" v="682" actId="1076"/>
          <ac:picMkLst>
            <pc:docMk/>
            <pc:sldMk cId="1880533661" sldId="938"/>
            <ac:picMk id="13" creationId="{567CFC65-13E4-3D56-588F-0D8D83660E54}"/>
          </ac:picMkLst>
        </pc:picChg>
        <pc:picChg chg="add mod ord">
          <ac:chgData name="Dr. Patricia Alvarez McHatton" userId="840d8cd4-3cef-4b56-89e3-d64df4becdbc" providerId="ADAL" clId="{C211D992-E929-41A2-B795-FBF953E0DE65}" dt="2023-03-01T18:29:56.872" v="680" actId="14100"/>
          <ac:picMkLst>
            <pc:docMk/>
            <pc:sldMk cId="1880533661" sldId="938"/>
            <ac:picMk id="14" creationId="{ABF9817D-0DD9-BCE4-DFBD-10B7708CB9EE}"/>
          </ac:picMkLst>
        </pc:picChg>
        <pc:picChg chg="add del">
          <ac:chgData name="Dr. Patricia Alvarez McHatton" userId="840d8cd4-3cef-4b56-89e3-d64df4becdbc" providerId="ADAL" clId="{C211D992-E929-41A2-B795-FBF953E0DE65}" dt="2023-03-01T18:26:34.341" v="655"/>
          <ac:picMkLst>
            <pc:docMk/>
            <pc:sldMk cId="1880533661" sldId="938"/>
            <ac:picMk id="15" creationId="{CAB836E0-389C-CB68-71AA-7ADD9EBB6759}"/>
          </ac:picMkLst>
        </pc:picChg>
        <pc:picChg chg="add del">
          <ac:chgData name="Dr. Patricia Alvarez McHatton" userId="840d8cd4-3cef-4b56-89e3-d64df4becdbc" providerId="ADAL" clId="{C211D992-E929-41A2-B795-FBF953E0DE65}" dt="2023-03-01T18:26:42.262" v="657"/>
          <ac:picMkLst>
            <pc:docMk/>
            <pc:sldMk cId="1880533661" sldId="938"/>
            <ac:picMk id="16" creationId="{A7A32B36-6086-E94B-139A-898513CADE25}"/>
          </ac:picMkLst>
        </pc:picChg>
        <pc:picChg chg="add mod ord">
          <ac:chgData name="Dr. Patricia Alvarez McHatton" userId="840d8cd4-3cef-4b56-89e3-d64df4becdbc" providerId="ADAL" clId="{C211D992-E929-41A2-B795-FBF953E0DE65}" dt="2023-03-01T18:29:47.490" v="677" actId="26606"/>
          <ac:picMkLst>
            <pc:docMk/>
            <pc:sldMk cId="1880533661" sldId="938"/>
            <ac:picMk id="18" creationId="{7A537D9C-553E-9C79-8F14-EFFDAF939F3A}"/>
          </ac:picMkLst>
        </pc:picChg>
        <pc:picChg chg="add mod ord">
          <ac:chgData name="Dr. Patricia Alvarez McHatton" userId="840d8cd4-3cef-4b56-89e3-d64df4becdbc" providerId="ADAL" clId="{C211D992-E929-41A2-B795-FBF953E0DE65}" dt="2023-03-01T18:30:08.968" v="683" actId="1076"/>
          <ac:picMkLst>
            <pc:docMk/>
            <pc:sldMk cId="1880533661" sldId="938"/>
            <ac:picMk id="19" creationId="{E1F4DD0A-DA69-4746-B4E0-C86FBAFFBB16}"/>
          </ac:picMkLst>
        </pc:picChg>
        <pc:cxnChg chg="add del">
          <ac:chgData name="Dr. Patricia Alvarez McHatton" userId="840d8cd4-3cef-4b56-89e3-d64df4becdbc" providerId="ADAL" clId="{C211D992-E929-41A2-B795-FBF953E0DE65}" dt="2023-03-01T18:29:02.181" v="669" actId="26606"/>
          <ac:cxnSpMkLst>
            <pc:docMk/>
            <pc:sldMk cId="1880533661" sldId="938"/>
            <ac:cxnSpMk id="62" creationId="{8733B210-462D-42A4-BA20-36743BB5E686}"/>
          </ac:cxnSpMkLst>
        </pc:cxnChg>
        <pc:cxnChg chg="add del">
          <ac:chgData name="Dr. Patricia Alvarez McHatton" userId="840d8cd4-3cef-4b56-89e3-d64df4becdbc" providerId="ADAL" clId="{C211D992-E929-41A2-B795-FBF953E0DE65}" dt="2023-03-01T18:29:47.490" v="677" actId="26606"/>
          <ac:cxnSpMkLst>
            <pc:docMk/>
            <pc:sldMk cId="1880533661" sldId="938"/>
            <ac:cxnSpMk id="64" creationId="{DFDA47BC-3069-47F5-8257-24B3B1F76A08}"/>
          </ac:cxnSpMkLst>
        </pc:cxnChg>
        <pc:cxnChg chg="add del">
          <ac:chgData name="Dr. Patricia Alvarez McHatton" userId="840d8cd4-3cef-4b56-89e3-d64df4becdbc" providerId="ADAL" clId="{C211D992-E929-41A2-B795-FBF953E0DE65}" dt="2023-03-01T18:29:47.490" v="677" actId="26606"/>
          <ac:cxnSpMkLst>
            <pc:docMk/>
            <pc:sldMk cId="1880533661" sldId="938"/>
            <ac:cxnSpMk id="66" creationId="{942B920A-73AD-402A-8EEF-B88E1A9398B8}"/>
          </ac:cxnSpMkLst>
        </pc:cxnChg>
        <pc:cxnChg chg="add del">
          <ac:chgData name="Dr. Patricia Alvarez McHatton" userId="840d8cd4-3cef-4b56-89e3-d64df4becdbc" providerId="ADAL" clId="{C211D992-E929-41A2-B795-FBF953E0DE65}" dt="2023-03-01T18:29:47.490" v="677" actId="26606"/>
          <ac:cxnSpMkLst>
            <pc:docMk/>
            <pc:sldMk cId="1880533661" sldId="938"/>
            <ac:cxnSpMk id="67" creationId="{00C9EB70-BC82-414A-BF8D-AD7FC6727616}"/>
          </ac:cxnSpMkLst>
        </pc:cxnChg>
        <pc:cxnChg chg="add del">
          <ac:chgData name="Dr. Patricia Alvarez McHatton" userId="840d8cd4-3cef-4b56-89e3-d64df4becdbc" providerId="ADAL" clId="{C211D992-E929-41A2-B795-FBF953E0DE65}" dt="2023-03-01T18:29:47.490" v="677" actId="26606"/>
          <ac:cxnSpMkLst>
            <pc:docMk/>
            <pc:sldMk cId="1880533661" sldId="938"/>
            <ac:cxnSpMk id="68" creationId="{3217665F-0036-444A-8D4A-33AF36A36A42}"/>
          </ac:cxnSpMkLst>
        </pc:cxnChg>
        <pc:cxnChg chg="add">
          <ac:chgData name="Dr. Patricia Alvarez McHatton" userId="840d8cd4-3cef-4b56-89e3-d64df4becdbc" providerId="ADAL" clId="{C211D992-E929-41A2-B795-FBF953E0DE65}" dt="2023-03-01T18:29:47.490" v="677" actId="26606"/>
          <ac:cxnSpMkLst>
            <pc:docMk/>
            <pc:sldMk cId="1880533661" sldId="938"/>
            <ac:cxnSpMk id="254" creationId="{8733B210-462D-42A4-BA20-36743BB5E686}"/>
          </ac:cxnSpMkLst>
        </pc:cxnChg>
      </pc:sldChg>
      <pc:sldChg chg="addSp delSp modSp new mod modClrScheme chgLayout">
        <pc:chgData name="Dr. Patricia Alvarez McHatton" userId="840d8cd4-3cef-4b56-89e3-d64df4becdbc" providerId="ADAL" clId="{C211D992-E929-41A2-B795-FBF953E0DE65}" dt="2023-03-02T13:56:21.883" v="931" actId="20577"/>
        <pc:sldMkLst>
          <pc:docMk/>
          <pc:sldMk cId="2676539317" sldId="939"/>
        </pc:sldMkLst>
        <pc:spChg chg="del mod ord">
          <ac:chgData name="Dr. Patricia Alvarez McHatton" userId="840d8cd4-3cef-4b56-89e3-d64df4becdbc" providerId="ADAL" clId="{C211D992-E929-41A2-B795-FBF953E0DE65}" dt="2023-03-01T18:59:08.221" v="687" actId="700"/>
          <ac:spMkLst>
            <pc:docMk/>
            <pc:sldMk cId="2676539317" sldId="939"/>
            <ac:spMk id="2" creationId="{97DB82F9-42C4-A102-8E0A-C36F76BF310C}"/>
          </ac:spMkLst>
        </pc:spChg>
        <pc:spChg chg="add mod ord">
          <ac:chgData name="Dr. Patricia Alvarez McHatton" userId="840d8cd4-3cef-4b56-89e3-d64df4becdbc" providerId="ADAL" clId="{C211D992-E929-41A2-B795-FBF953E0DE65}" dt="2023-03-02T13:56:21.883" v="931" actId="20577"/>
          <ac:spMkLst>
            <pc:docMk/>
            <pc:sldMk cId="2676539317" sldId="939"/>
            <ac:spMk id="3" creationId="{B0F6A3DC-87B5-2140-162D-84A676227EC3}"/>
          </ac:spMkLst>
        </pc:spChg>
        <pc:spChg chg="add mod ord">
          <ac:chgData name="Dr. Patricia Alvarez McHatton" userId="840d8cd4-3cef-4b56-89e3-d64df4becdbc" providerId="ADAL" clId="{C211D992-E929-41A2-B795-FBF953E0DE65}" dt="2023-03-01T19:03:12.319" v="875" actId="20577"/>
          <ac:spMkLst>
            <pc:docMk/>
            <pc:sldMk cId="2676539317" sldId="939"/>
            <ac:spMk id="4" creationId="{8AF6BC0A-AE54-8234-E6A1-F56EAD9EA2DF}"/>
          </ac:spMkLst>
        </pc:spChg>
        <pc:spChg chg="add mod ord">
          <ac:chgData name="Dr. Patricia Alvarez McHatton" userId="840d8cd4-3cef-4b56-89e3-d64df4becdbc" providerId="ADAL" clId="{C211D992-E929-41A2-B795-FBF953E0DE65}" dt="2023-03-01T19:03:29.858" v="910" actId="113"/>
          <ac:spMkLst>
            <pc:docMk/>
            <pc:sldMk cId="2676539317" sldId="939"/>
            <ac:spMk id="5" creationId="{D2E74F4C-6A64-A712-1D87-41EF350D2728}"/>
          </ac:spMkLst>
        </pc:spChg>
        <pc:picChg chg="add mod">
          <ac:chgData name="Dr. Patricia Alvarez McHatton" userId="840d8cd4-3cef-4b56-89e3-d64df4becdbc" providerId="ADAL" clId="{C211D992-E929-41A2-B795-FBF953E0DE65}" dt="2023-03-01T19:04:03.107" v="915" actId="1076"/>
          <ac:picMkLst>
            <pc:docMk/>
            <pc:sldMk cId="2676539317" sldId="939"/>
            <ac:picMk id="7" creationId="{1A3DDCEC-27E5-E07E-52C7-8CF2F2CAAC62}"/>
          </ac:picMkLst>
        </pc:picChg>
      </pc:sldChg>
      <pc:sldChg chg="addSp delSp modSp mod modClrScheme chgLayout">
        <pc:chgData name="Dr. Patricia Alvarez McHatton" userId="840d8cd4-3cef-4b56-89e3-d64df4becdbc" providerId="ADAL" clId="{C211D992-E929-41A2-B795-FBF953E0DE65}" dt="2023-03-02T14:05:17.934" v="976" actId="14100"/>
        <pc:sldMkLst>
          <pc:docMk/>
          <pc:sldMk cId="1432960571" sldId="940"/>
        </pc:sldMkLst>
        <pc:spChg chg="mod ord">
          <ac:chgData name="Dr. Patricia Alvarez McHatton" userId="840d8cd4-3cef-4b56-89e3-d64df4becdbc" providerId="ADAL" clId="{C211D992-E929-41A2-B795-FBF953E0DE65}" dt="2023-03-02T14:04:48.712" v="970" actId="700"/>
          <ac:spMkLst>
            <pc:docMk/>
            <pc:sldMk cId="1432960571" sldId="940"/>
            <ac:spMk id="2" creationId="{121C8A47-3F17-40DB-13B3-C7CCA4B60E93}"/>
          </ac:spMkLst>
        </pc:spChg>
        <pc:spChg chg="add del mod ord">
          <ac:chgData name="Dr. Patricia Alvarez McHatton" userId="840d8cd4-3cef-4b56-89e3-d64df4becdbc" providerId="ADAL" clId="{C211D992-E929-41A2-B795-FBF953E0DE65}" dt="2023-03-02T14:00:29.055" v="936" actId="700"/>
          <ac:spMkLst>
            <pc:docMk/>
            <pc:sldMk cId="1432960571" sldId="940"/>
            <ac:spMk id="3" creationId="{6AE7DB97-EB0D-07C4-E87A-DBF0206D1CB3}"/>
          </ac:spMkLst>
        </pc:spChg>
        <pc:spChg chg="add del mod ord">
          <ac:chgData name="Dr. Patricia Alvarez McHatton" userId="840d8cd4-3cef-4b56-89e3-d64df4becdbc" providerId="ADAL" clId="{C211D992-E929-41A2-B795-FBF953E0DE65}" dt="2023-03-02T14:01:30.178" v="965" actId="478"/>
          <ac:spMkLst>
            <pc:docMk/>
            <pc:sldMk cId="1432960571" sldId="940"/>
            <ac:spMk id="4" creationId="{211E1354-E251-A88B-BCBD-FA46D311A48D}"/>
          </ac:spMkLst>
        </pc:spChg>
        <pc:spChg chg="add del mod ord">
          <ac:chgData name="Dr. Patricia Alvarez McHatton" userId="840d8cd4-3cef-4b56-89e3-d64df4becdbc" providerId="ADAL" clId="{C211D992-E929-41A2-B795-FBF953E0DE65}" dt="2023-03-02T14:00:46.452" v="939" actId="931"/>
          <ac:spMkLst>
            <pc:docMk/>
            <pc:sldMk cId="1432960571" sldId="940"/>
            <ac:spMk id="5" creationId="{CFD21CAC-5E82-7D5B-A6CC-2628906BC8D9}"/>
          </ac:spMkLst>
        </pc:spChg>
        <pc:spChg chg="add del mod">
          <ac:chgData name="Dr. Patricia Alvarez McHatton" userId="840d8cd4-3cef-4b56-89e3-d64df4becdbc" providerId="ADAL" clId="{C211D992-E929-41A2-B795-FBF953E0DE65}" dt="2023-03-02T14:02:37.747" v="967" actId="931"/>
          <ac:spMkLst>
            <pc:docMk/>
            <pc:sldMk cId="1432960571" sldId="940"/>
            <ac:spMk id="10" creationId="{0726A476-2A18-F7E3-C84E-08BF3332F876}"/>
          </ac:spMkLst>
        </pc:spChg>
        <pc:spChg chg="add del mod ord">
          <ac:chgData name="Dr. Patricia Alvarez McHatton" userId="840d8cd4-3cef-4b56-89e3-d64df4becdbc" providerId="ADAL" clId="{C211D992-E929-41A2-B795-FBF953E0DE65}" dt="2023-03-02T14:01:08.414" v="944" actId="700"/>
          <ac:spMkLst>
            <pc:docMk/>
            <pc:sldMk cId="1432960571" sldId="940"/>
            <ac:spMk id="11" creationId="{0C2C73A0-9620-BFEE-DCF2-AE425E76F4C3}"/>
          </ac:spMkLst>
        </pc:spChg>
        <pc:spChg chg="add del mod ord">
          <ac:chgData name="Dr. Patricia Alvarez McHatton" userId="840d8cd4-3cef-4b56-89e3-d64df4becdbc" providerId="ADAL" clId="{C211D992-E929-41A2-B795-FBF953E0DE65}" dt="2023-03-02T14:04:58.400" v="973" actId="478"/>
          <ac:spMkLst>
            <pc:docMk/>
            <pc:sldMk cId="1432960571" sldId="940"/>
            <ac:spMk id="14" creationId="{F77FB29E-D258-4031-1986-9B94214168CC}"/>
          </ac:spMkLst>
        </pc:spChg>
        <pc:picChg chg="del mod ord modCrop">
          <ac:chgData name="Dr. Patricia Alvarez McHatton" userId="840d8cd4-3cef-4b56-89e3-d64df4becdbc" providerId="ADAL" clId="{C211D992-E929-41A2-B795-FBF953E0DE65}" dt="2023-03-02T14:00:49.558" v="942" actId="478"/>
          <ac:picMkLst>
            <pc:docMk/>
            <pc:sldMk cId="1432960571" sldId="940"/>
            <ac:picMk id="6" creationId="{688F024C-1B82-BF51-99E8-1C4F1AC572BE}"/>
          </ac:picMkLst>
        </pc:picChg>
        <pc:picChg chg="add mod ord modCrop">
          <ac:chgData name="Dr. Patricia Alvarez McHatton" userId="840d8cd4-3cef-4b56-89e3-d64df4becdbc" providerId="ADAL" clId="{C211D992-E929-41A2-B795-FBF953E0DE65}" dt="2023-03-02T14:04:48.712" v="970" actId="700"/>
          <ac:picMkLst>
            <pc:docMk/>
            <pc:sldMk cId="1432960571" sldId="940"/>
            <ac:picMk id="8" creationId="{F98118E0-9694-AE4B-FA48-A779B69BD9CE}"/>
          </ac:picMkLst>
        </pc:picChg>
        <pc:picChg chg="add mod ord modCrop">
          <ac:chgData name="Dr. Patricia Alvarez McHatton" userId="840d8cd4-3cef-4b56-89e3-d64df4becdbc" providerId="ADAL" clId="{C211D992-E929-41A2-B795-FBF953E0DE65}" dt="2023-03-02T14:05:17.934" v="976" actId="14100"/>
          <ac:picMkLst>
            <pc:docMk/>
            <pc:sldMk cId="1432960571" sldId="940"/>
            <ac:picMk id="13" creationId="{DED0183C-9179-5F31-C450-E8D021664315}"/>
          </ac:picMkLst>
        </pc:picChg>
      </pc:sldChg>
      <pc:sldChg chg="addSp delSp modSp new mod modClrScheme chgLayout">
        <pc:chgData name="Dr. Patricia Alvarez McHatton" userId="840d8cd4-3cef-4b56-89e3-d64df4becdbc" providerId="ADAL" clId="{C211D992-E929-41A2-B795-FBF953E0DE65}" dt="2023-03-03T13:07:39.978" v="2688" actId="1076"/>
        <pc:sldMkLst>
          <pc:docMk/>
          <pc:sldMk cId="2525793240" sldId="941"/>
        </pc:sldMkLst>
        <pc:spChg chg="mod ord">
          <ac:chgData name="Dr. Patricia Alvarez McHatton" userId="840d8cd4-3cef-4b56-89e3-d64df4becdbc" providerId="ADAL" clId="{C211D992-E929-41A2-B795-FBF953E0DE65}" dt="2023-03-02T14:26:06.047" v="1320" actId="700"/>
          <ac:spMkLst>
            <pc:docMk/>
            <pc:sldMk cId="2525793240" sldId="941"/>
            <ac:spMk id="2" creationId="{B6346518-148E-BE00-93A6-02EB87DB8323}"/>
          </ac:spMkLst>
        </pc:spChg>
        <pc:spChg chg="mod ord">
          <ac:chgData name="Dr. Patricia Alvarez McHatton" userId="840d8cd4-3cef-4b56-89e3-d64df4becdbc" providerId="ADAL" clId="{C211D992-E929-41A2-B795-FBF953E0DE65}" dt="2023-03-02T18:24:12.885" v="1528" actId="20577"/>
          <ac:spMkLst>
            <pc:docMk/>
            <pc:sldMk cId="2525793240" sldId="941"/>
            <ac:spMk id="3" creationId="{801B4644-2B68-951E-E6CD-A8A96800A5A1}"/>
          </ac:spMkLst>
        </pc:spChg>
        <pc:spChg chg="del mod ord">
          <ac:chgData name="Dr. Patricia Alvarez McHatton" userId="840d8cd4-3cef-4b56-89e3-d64df4becdbc" providerId="ADAL" clId="{C211D992-E929-41A2-B795-FBF953E0DE65}" dt="2023-03-02T14:26:51.639" v="1326" actId="478"/>
          <ac:spMkLst>
            <pc:docMk/>
            <pc:sldMk cId="2525793240" sldId="941"/>
            <ac:spMk id="4" creationId="{0E6C22E9-6AA4-6DED-CFA1-A4E314ACA51E}"/>
          </ac:spMkLst>
        </pc:spChg>
        <pc:spChg chg="add mod">
          <ac:chgData name="Dr. Patricia Alvarez McHatton" userId="840d8cd4-3cef-4b56-89e3-d64df4becdbc" providerId="ADAL" clId="{C211D992-E929-41A2-B795-FBF953E0DE65}" dt="2023-03-03T13:07:39.978" v="2688" actId="1076"/>
          <ac:spMkLst>
            <pc:docMk/>
            <pc:sldMk cId="2525793240" sldId="941"/>
            <ac:spMk id="4" creationId="{AE6D54A0-F436-7914-A610-07D5991F921F}"/>
          </ac:spMkLst>
        </pc:spChg>
        <pc:spChg chg="add del mod">
          <ac:chgData name="Dr. Patricia Alvarez McHatton" userId="840d8cd4-3cef-4b56-89e3-d64df4becdbc" providerId="ADAL" clId="{C211D992-E929-41A2-B795-FBF953E0DE65}" dt="2023-03-02T14:26:19.266" v="1322" actId="478"/>
          <ac:spMkLst>
            <pc:docMk/>
            <pc:sldMk cId="2525793240" sldId="941"/>
            <ac:spMk id="7" creationId="{99EC8A56-AA85-57CD-A8E5-D865588C44B7}"/>
          </ac:spMkLst>
        </pc:spChg>
        <pc:spChg chg="add del mod ord">
          <ac:chgData name="Dr. Patricia Alvarez McHatton" userId="840d8cd4-3cef-4b56-89e3-d64df4becdbc" providerId="ADAL" clId="{C211D992-E929-41A2-B795-FBF953E0DE65}" dt="2023-03-02T14:27:12.710" v="1343" actId="931"/>
          <ac:spMkLst>
            <pc:docMk/>
            <pc:sldMk cId="2525793240" sldId="941"/>
            <ac:spMk id="8" creationId="{E38C201D-3266-0A5F-A782-C375404CE1BE}"/>
          </ac:spMkLst>
        </pc:spChg>
        <pc:spChg chg="add del mod">
          <ac:chgData name="Dr. Patricia Alvarez McHatton" userId="840d8cd4-3cef-4b56-89e3-d64df4becdbc" providerId="ADAL" clId="{C211D992-E929-41A2-B795-FBF953E0DE65}" dt="2023-03-02T14:26:56.884" v="1327" actId="478"/>
          <ac:spMkLst>
            <pc:docMk/>
            <pc:sldMk cId="2525793240" sldId="941"/>
            <ac:spMk id="10" creationId="{D9AB2F7C-668E-5C6B-F6B8-9FC83843F0AB}"/>
          </ac:spMkLst>
        </pc:spChg>
        <pc:picChg chg="add del mod">
          <ac:chgData name="Dr. Patricia Alvarez McHatton" userId="840d8cd4-3cef-4b56-89e3-d64df4becdbc" providerId="ADAL" clId="{C211D992-E929-41A2-B795-FBF953E0DE65}" dt="2023-03-02T14:26:19.266" v="1322" actId="478"/>
          <ac:picMkLst>
            <pc:docMk/>
            <pc:sldMk cId="2525793240" sldId="941"/>
            <ac:picMk id="6" creationId="{485086EB-6DB0-163D-EB7E-9C7FF1C0962C}"/>
          </ac:picMkLst>
        </pc:picChg>
        <pc:picChg chg="add mod modCrop">
          <ac:chgData name="Dr. Patricia Alvarez McHatton" userId="840d8cd4-3cef-4b56-89e3-d64df4becdbc" providerId="ADAL" clId="{C211D992-E929-41A2-B795-FBF953E0DE65}" dt="2023-03-02T14:27:48.503" v="1345" actId="732"/>
          <ac:picMkLst>
            <pc:docMk/>
            <pc:sldMk cId="2525793240" sldId="941"/>
            <ac:picMk id="12" creationId="{720074DE-4636-C636-3AEE-C3B6D08DB8DF}"/>
          </ac:picMkLst>
        </pc:picChg>
      </pc:sldChg>
      <pc:sldChg chg="addSp delSp modSp new mod modClrScheme chgLayout">
        <pc:chgData name="Dr. Patricia Alvarez McHatton" userId="840d8cd4-3cef-4b56-89e3-d64df4becdbc" providerId="ADAL" clId="{C211D992-E929-41A2-B795-FBF953E0DE65}" dt="2023-03-02T18:52:35.844" v="2246" actId="2711"/>
        <pc:sldMkLst>
          <pc:docMk/>
          <pc:sldMk cId="1670135404" sldId="942"/>
        </pc:sldMkLst>
        <pc:spChg chg="add mod">
          <ac:chgData name="Dr. Patricia Alvarez McHatton" userId="840d8cd4-3cef-4b56-89e3-d64df4becdbc" providerId="ADAL" clId="{C211D992-E929-41A2-B795-FBF953E0DE65}" dt="2023-03-02T18:52:35.844" v="2246" actId="2711"/>
          <ac:spMkLst>
            <pc:docMk/>
            <pc:sldMk cId="1670135404" sldId="942"/>
            <ac:spMk id="2" creationId="{1B38BCDE-454D-AAD2-0884-6E210C2BC89B}"/>
          </ac:spMkLst>
        </pc:spChg>
        <pc:spChg chg="del mod ord">
          <ac:chgData name="Dr. Patricia Alvarez McHatton" userId="840d8cd4-3cef-4b56-89e3-d64df4becdbc" providerId="ADAL" clId="{C211D992-E929-41A2-B795-FBF953E0DE65}" dt="2023-03-02T14:31:07.411" v="1350" actId="700"/>
          <ac:spMkLst>
            <pc:docMk/>
            <pc:sldMk cId="1670135404" sldId="942"/>
            <ac:spMk id="2" creationId="{2812794C-D19A-2540-EAA4-84B614EBB5B8}"/>
          </ac:spMkLst>
        </pc:spChg>
        <pc:spChg chg="del mod ord">
          <ac:chgData name="Dr. Patricia Alvarez McHatton" userId="840d8cd4-3cef-4b56-89e3-d64df4becdbc" providerId="ADAL" clId="{C211D992-E929-41A2-B795-FBF953E0DE65}" dt="2023-03-02T14:31:07.411" v="1350" actId="700"/>
          <ac:spMkLst>
            <pc:docMk/>
            <pc:sldMk cId="1670135404" sldId="942"/>
            <ac:spMk id="3" creationId="{8610C474-FBBD-8C5B-60E7-A6102D1287A4}"/>
          </ac:spMkLst>
        </pc:spChg>
        <pc:spChg chg="del mod ord">
          <ac:chgData name="Dr. Patricia Alvarez McHatton" userId="840d8cd4-3cef-4b56-89e3-d64df4becdbc" providerId="ADAL" clId="{C211D992-E929-41A2-B795-FBF953E0DE65}" dt="2023-03-02T14:31:07.411" v="1350" actId="700"/>
          <ac:spMkLst>
            <pc:docMk/>
            <pc:sldMk cId="1670135404" sldId="942"/>
            <ac:spMk id="4" creationId="{75FADC77-3768-316D-9D6C-FAC00E434AFC}"/>
          </ac:spMkLst>
        </pc:spChg>
        <pc:spChg chg="add mod ord">
          <ac:chgData name="Dr. Patricia Alvarez McHatton" userId="840d8cd4-3cef-4b56-89e3-d64df4becdbc" providerId="ADAL" clId="{C211D992-E929-41A2-B795-FBF953E0DE65}" dt="2023-03-02T18:41:12.340" v="1905" actId="20577"/>
          <ac:spMkLst>
            <pc:docMk/>
            <pc:sldMk cId="1670135404" sldId="942"/>
            <ac:spMk id="5" creationId="{B5D0D98A-ECA7-E120-63D1-93BECBC6D3CA}"/>
          </ac:spMkLst>
        </pc:spChg>
        <pc:spChg chg="add mod ord">
          <ac:chgData name="Dr. Patricia Alvarez McHatton" userId="840d8cd4-3cef-4b56-89e3-d64df4becdbc" providerId="ADAL" clId="{C211D992-E929-41A2-B795-FBF953E0DE65}" dt="2023-03-02T18:52:30.111" v="2245" actId="2711"/>
          <ac:spMkLst>
            <pc:docMk/>
            <pc:sldMk cId="1670135404" sldId="942"/>
            <ac:spMk id="6" creationId="{A1923EB4-04C0-561F-2935-581EF6A32057}"/>
          </ac:spMkLst>
        </pc:spChg>
        <pc:spChg chg="add mod ord">
          <ac:chgData name="Dr. Patricia Alvarez McHatton" userId="840d8cd4-3cef-4b56-89e3-d64df4becdbc" providerId="ADAL" clId="{C211D992-E929-41A2-B795-FBF953E0DE65}" dt="2023-03-02T18:41:43.220" v="1962" actId="113"/>
          <ac:spMkLst>
            <pc:docMk/>
            <pc:sldMk cId="1670135404" sldId="942"/>
            <ac:spMk id="7" creationId="{3D5CEA72-D19C-604A-CC3A-16E014A69C5E}"/>
          </ac:spMkLst>
        </pc:spChg>
      </pc:sldChg>
      <pc:sldChg chg="addSp delSp modSp new mod ord modClrScheme chgLayout">
        <pc:chgData name="Dr. Patricia Alvarez McHatton" userId="840d8cd4-3cef-4b56-89e3-d64df4becdbc" providerId="ADAL" clId="{C211D992-E929-41A2-B795-FBF953E0DE65}" dt="2023-03-02T18:40:21.156" v="1901" actId="20577"/>
        <pc:sldMkLst>
          <pc:docMk/>
          <pc:sldMk cId="3010448478" sldId="943"/>
        </pc:sldMkLst>
        <pc:spChg chg="mod ord">
          <ac:chgData name="Dr. Patricia Alvarez McHatton" userId="840d8cd4-3cef-4b56-89e3-d64df4becdbc" providerId="ADAL" clId="{C211D992-E929-41A2-B795-FBF953E0DE65}" dt="2023-03-02T16:12:13.719" v="1421" actId="20577"/>
          <ac:spMkLst>
            <pc:docMk/>
            <pc:sldMk cId="3010448478" sldId="943"/>
            <ac:spMk id="2" creationId="{EEA1DE42-4476-74CE-CE34-73D72D7EB5D4}"/>
          </ac:spMkLst>
        </pc:spChg>
        <pc:spChg chg="del mod ord">
          <ac:chgData name="Dr. Patricia Alvarez McHatton" userId="840d8cd4-3cef-4b56-89e3-d64df4becdbc" providerId="ADAL" clId="{C211D992-E929-41A2-B795-FBF953E0DE65}" dt="2023-03-02T16:12:04.108" v="1407" actId="700"/>
          <ac:spMkLst>
            <pc:docMk/>
            <pc:sldMk cId="3010448478" sldId="943"/>
            <ac:spMk id="3" creationId="{3032CFF2-9A5B-669F-3F80-6C789E7BA273}"/>
          </ac:spMkLst>
        </pc:spChg>
        <pc:spChg chg="del mod ord">
          <ac:chgData name="Dr. Patricia Alvarez McHatton" userId="840d8cd4-3cef-4b56-89e3-d64df4becdbc" providerId="ADAL" clId="{C211D992-E929-41A2-B795-FBF953E0DE65}" dt="2023-03-02T16:12:16.208" v="1422" actId="478"/>
          <ac:spMkLst>
            <pc:docMk/>
            <pc:sldMk cId="3010448478" sldId="943"/>
            <ac:spMk id="4" creationId="{394546D4-ED33-DD7C-F4D8-7A795F791F40}"/>
          </ac:spMkLst>
        </pc:spChg>
        <pc:spChg chg="add del mod ord">
          <ac:chgData name="Dr. Patricia Alvarez McHatton" userId="840d8cd4-3cef-4b56-89e3-d64df4becdbc" providerId="ADAL" clId="{C211D992-E929-41A2-B795-FBF953E0DE65}" dt="2023-03-02T18:34:43.023" v="1768" actId="931"/>
          <ac:spMkLst>
            <pc:docMk/>
            <pc:sldMk cId="3010448478" sldId="943"/>
            <ac:spMk id="5" creationId="{DA94F80A-24C4-A6C5-E867-E001B143A411}"/>
          </ac:spMkLst>
        </pc:spChg>
        <pc:spChg chg="add del mod ord">
          <ac:chgData name="Dr. Patricia Alvarez McHatton" userId="840d8cd4-3cef-4b56-89e3-d64df4becdbc" providerId="ADAL" clId="{C211D992-E929-41A2-B795-FBF953E0DE65}" dt="2023-03-02T18:34:47.185" v="1769" actId="931"/>
          <ac:spMkLst>
            <pc:docMk/>
            <pc:sldMk cId="3010448478" sldId="943"/>
            <ac:spMk id="6" creationId="{7C704146-637A-19A7-98EA-A78FEA87CB88}"/>
          </ac:spMkLst>
        </pc:spChg>
        <pc:spChg chg="add del mod ord">
          <ac:chgData name="Dr. Patricia Alvarez McHatton" userId="840d8cd4-3cef-4b56-89e3-d64df4becdbc" providerId="ADAL" clId="{C211D992-E929-41A2-B795-FBF953E0DE65}" dt="2023-03-02T18:34:54.784" v="1774" actId="931"/>
          <ac:spMkLst>
            <pc:docMk/>
            <pc:sldMk cId="3010448478" sldId="943"/>
            <ac:spMk id="7" creationId="{C6437985-FC98-820E-A6FA-5267FF340D99}"/>
          </ac:spMkLst>
        </pc:spChg>
        <pc:spChg chg="add del mod ord">
          <ac:chgData name="Dr. Patricia Alvarez McHatton" userId="840d8cd4-3cef-4b56-89e3-d64df4becdbc" providerId="ADAL" clId="{C211D992-E929-41A2-B795-FBF953E0DE65}" dt="2023-03-02T18:35:01.988" v="1777" actId="931"/>
          <ac:spMkLst>
            <pc:docMk/>
            <pc:sldMk cId="3010448478" sldId="943"/>
            <ac:spMk id="8" creationId="{904930E7-075E-C460-927D-3525279DA325}"/>
          </ac:spMkLst>
        </pc:spChg>
        <pc:spChg chg="add del mod ord">
          <ac:chgData name="Dr. Patricia Alvarez McHatton" userId="840d8cd4-3cef-4b56-89e3-d64df4becdbc" providerId="ADAL" clId="{C211D992-E929-41A2-B795-FBF953E0DE65}" dt="2023-03-02T18:35:11.667" v="1780" actId="931"/>
          <ac:spMkLst>
            <pc:docMk/>
            <pc:sldMk cId="3010448478" sldId="943"/>
            <ac:spMk id="9" creationId="{26E5798B-68C9-EBC3-18F5-C0BF91653265}"/>
          </ac:spMkLst>
        </pc:spChg>
        <pc:spChg chg="add del mod ord">
          <ac:chgData name="Dr. Patricia Alvarez McHatton" userId="840d8cd4-3cef-4b56-89e3-d64df4becdbc" providerId="ADAL" clId="{C211D992-E929-41A2-B795-FBF953E0DE65}" dt="2023-03-02T18:40:01.068" v="1880" actId="931"/>
          <ac:spMkLst>
            <pc:docMk/>
            <pc:sldMk cId="3010448478" sldId="943"/>
            <ac:spMk id="10" creationId="{B0C37543-7197-39F4-BD50-D0DD5B214F93}"/>
          </ac:spMkLst>
        </pc:spChg>
        <pc:spChg chg="add mod">
          <ac:chgData name="Dr. Patricia Alvarez McHatton" userId="840d8cd4-3cef-4b56-89e3-d64df4becdbc" providerId="ADAL" clId="{C211D992-E929-41A2-B795-FBF953E0DE65}" dt="2023-03-02T18:37:16.166" v="1845" actId="20577"/>
          <ac:spMkLst>
            <pc:docMk/>
            <pc:sldMk cId="3010448478" sldId="943"/>
            <ac:spMk id="19" creationId="{21D7946E-099D-5CA2-6A1D-30810440B376}"/>
          </ac:spMkLst>
        </pc:spChg>
        <pc:spChg chg="add mod">
          <ac:chgData name="Dr. Patricia Alvarez McHatton" userId="840d8cd4-3cef-4b56-89e3-d64df4becdbc" providerId="ADAL" clId="{C211D992-E929-41A2-B795-FBF953E0DE65}" dt="2023-03-02T18:36:34.392" v="1821" actId="20577"/>
          <ac:spMkLst>
            <pc:docMk/>
            <pc:sldMk cId="3010448478" sldId="943"/>
            <ac:spMk id="20" creationId="{8FC4778E-DE9E-A724-6DF3-FCA4361BA016}"/>
          </ac:spMkLst>
        </pc:spChg>
        <pc:spChg chg="add mod">
          <ac:chgData name="Dr. Patricia Alvarez McHatton" userId="840d8cd4-3cef-4b56-89e3-d64df4becdbc" providerId="ADAL" clId="{C211D992-E929-41A2-B795-FBF953E0DE65}" dt="2023-03-02T18:36:54.067" v="1837" actId="20577"/>
          <ac:spMkLst>
            <pc:docMk/>
            <pc:sldMk cId="3010448478" sldId="943"/>
            <ac:spMk id="21" creationId="{D6DB27FF-A5E1-714D-69F7-407515CAF06A}"/>
          </ac:spMkLst>
        </pc:spChg>
        <pc:spChg chg="add mod">
          <ac:chgData name="Dr. Patricia Alvarez McHatton" userId="840d8cd4-3cef-4b56-89e3-d64df4becdbc" providerId="ADAL" clId="{C211D992-E929-41A2-B795-FBF953E0DE65}" dt="2023-03-02T18:37:54.932" v="1860" actId="20577"/>
          <ac:spMkLst>
            <pc:docMk/>
            <pc:sldMk cId="3010448478" sldId="943"/>
            <ac:spMk id="22" creationId="{B41D4300-461A-5379-5915-9C13FFB3CC9F}"/>
          </ac:spMkLst>
        </pc:spChg>
        <pc:spChg chg="add mod">
          <ac:chgData name="Dr. Patricia Alvarez McHatton" userId="840d8cd4-3cef-4b56-89e3-d64df4becdbc" providerId="ADAL" clId="{C211D992-E929-41A2-B795-FBF953E0DE65}" dt="2023-03-02T18:38:11.723" v="1879" actId="20577"/>
          <ac:spMkLst>
            <pc:docMk/>
            <pc:sldMk cId="3010448478" sldId="943"/>
            <ac:spMk id="23" creationId="{FF42A648-8E37-CBC5-8311-B0F20ABBBCED}"/>
          </ac:spMkLst>
        </pc:spChg>
        <pc:spChg chg="add mod">
          <ac:chgData name="Dr. Patricia Alvarez McHatton" userId="840d8cd4-3cef-4b56-89e3-d64df4becdbc" providerId="ADAL" clId="{C211D992-E929-41A2-B795-FBF953E0DE65}" dt="2023-03-02T18:40:21.156" v="1901" actId="20577"/>
          <ac:spMkLst>
            <pc:docMk/>
            <pc:sldMk cId="3010448478" sldId="943"/>
            <ac:spMk id="26" creationId="{59C1FB8D-2DCA-0FF1-E1F1-79FC82744E36}"/>
          </ac:spMkLst>
        </pc:spChg>
        <pc:picChg chg="add mod">
          <ac:chgData name="Dr. Patricia Alvarez McHatton" userId="840d8cd4-3cef-4b56-89e3-d64df4becdbc" providerId="ADAL" clId="{C211D992-E929-41A2-B795-FBF953E0DE65}" dt="2023-03-02T18:34:47.862" v="1770" actId="27614"/>
          <ac:picMkLst>
            <pc:docMk/>
            <pc:sldMk cId="3010448478" sldId="943"/>
            <ac:picMk id="4" creationId="{B4D17587-6667-D624-7A89-77544AF66491}"/>
          </ac:picMkLst>
        </pc:picChg>
        <pc:picChg chg="add mod">
          <ac:chgData name="Dr. Patricia Alvarez McHatton" userId="840d8cd4-3cef-4b56-89e3-d64df4becdbc" providerId="ADAL" clId="{C211D992-E929-41A2-B795-FBF953E0DE65}" dt="2023-03-02T18:34:49.190" v="1772" actId="27614"/>
          <ac:picMkLst>
            <pc:docMk/>
            <pc:sldMk cId="3010448478" sldId="943"/>
            <ac:picMk id="12" creationId="{E4699FEB-131F-CBD4-5812-CA30121FBB89}"/>
          </ac:picMkLst>
        </pc:picChg>
        <pc:picChg chg="add mod">
          <ac:chgData name="Dr. Patricia Alvarez McHatton" userId="840d8cd4-3cef-4b56-89e3-d64df4becdbc" providerId="ADAL" clId="{C211D992-E929-41A2-B795-FBF953E0DE65}" dt="2023-03-02T18:34:56.770" v="1775" actId="27614"/>
          <ac:picMkLst>
            <pc:docMk/>
            <pc:sldMk cId="3010448478" sldId="943"/>
            <ac:picMk id="14" creationId="{2C075802-B37B-FCAE-3351-57F569545BD4}"/>
          </ac:picMkLst>
        </pc:picChg>
        <pc:picChg chg="add mod">
          <ac:chgData name="Dr. Patricia Alvarez McHatton" userId="840d8cd4-3cef-4b56-89e3-d64df4becdbc" providerId="ADAL" clId="{C211D992-E929-41A2-B795-FBF953E0DE65}" dt="2023-03-02T18:35:06.833" v="1778" actId="27614"/>
          <ac:picMkLst>
            <pc:docMk/>
            <pc:sldMk cId="3010448478" sldId="943"/>
            <ac:picMk id="16" creationId="{099BB8B2-EA34-C628-35D5-896E08FB7D33}"/>
          </ac:picMkLst>
        </pc:picChg>
        <pc:picChg chg="add mod">
          <ac:chgData name="Dr. Patricia Alvarez McHatton" userId="840d8cd4-3cef-4b56-89e3-d64df4becdbc" providerId="ADAL" clId="{C211D992-E929-41A2-B795-FBF953E0DE65}" dt="2023-03-02T18:35:13.168" v="1782" actId="962"/>
          <ac:picMkLst>
            <pc:docMk/>
            <pc:sldMk cId="3010448478" sldId="943"/>
            <ac:picMk id="18" creationId="{1FEFDD11-F1B8-B1B4-ED49-A5F0D6042CFC}"/>
          </ac:picMkLst>
        </pc:picChg>
        <pc:picChg chg="add mod">
          <ac:chgData name="Dr. Patricia Alvarez McHatton" userId="840d8cd4-3cef-4b56-89e3-d64df4becdbc" providerId="ADAL" clId="{C211D992-E929-41A2-B795-FBF953E0DE65}" dt="2023-03-02T18:40:03.096" v="1881" actId="27614"/>
          <ac:picMkLst>
            <pc:docMk/>
            <pc:sldMk cId="3010448478" sldId="943"/>
            <ac:picMk id="25" creationId="{0F0DABF1-A767-7CA9-9041-3A805D732225}"/>
          </ac:picMkLst>
        </pc:picChg>
      </pc:sldChg>
      <pc:sldChg chg="del">
        <pc:chgData name="Dr. Patricia Alvarez McHatton" userId="840d8cd4-3cef-4b56-89e3-d64df4becdbc" providerId="ADAL" clId="{C211D992-E929-41A2-B795-FBF953E0DE65}" dt="2023-03-01T18:11:29.678" v="0" actId="47"/>
        <pc:sldMkLst>
          <pc:docMk/>
          <pc:sldMk cId="366636600" sldId="944"/>
        </pc:sldMkLst>
      </pc:sldChg>
      <pc:sldChg chg="modSp new del mod">
        <pc:chgData name="Dr. Patricia Alvarez McHatton" userId="840d8cd4-3cef-4b56-89e3-d64df4becdbc" providerId="ADAL" clId="{C211D992-E929-41A2-B795-FBF953E0DE65}" dt="2023-03-02T20:19:30.284" v="2337" actId="47"/>
        <pc:sldMkLst>
          <pc:docMk/>
          <pc:sldMk cId="1173369735" sldId="944"/>
        </pc:sldMkLst>
        <pc:spChg chg="mod">
          <ac:chgData name="Dr. Patricia Alvarez McHatton" userId="840d8cd4-3cef-4b56-89e3-d64df4becdbc" providerId="ADAL" clId="{C211D992-E929-41A2-B795-FBF953E0DE65}" dt="2023-03-02T16:22:27.040" v="1458" actId="20577"/>
          <ac:spMkLst>
            <pc:docMk/>
            <pc:sldMk cId="1173369735" sldId="944"/>
            <ac:spMk id="2" creationId="{5E87296C-FC52-2F86-93EA-09FE41B4F6B1}"/>
          </ac:spMkLst>
        </pc:spChg>
        <pc:spChg chg="mod">
          <ac:chgData name="Dr. Patricia Alvarez McHatton" userId="840d8cd4-3cef-4b56-89e3-d64df4becdbc" providerId="ADAL" clId="{C211D992-E929-41A2-B795-FBF953E0DE65}" dt="2023-03-02T16:22:42.420" v="1460" actId="27636"/>
          <ac:spMkLst>
            <pc:docMk/>
            <pc:sldMk cId="1173369735" sldId="944"/>
            <ac:spMk id="4" creationId="{F4F1E448-ACDC-27F1-5A09-E9B3F8DD6F77}"/>
          </ac:spMkLst>
        </pc:spChg>
      </pc:sldChg>
      <pc:sldChg chg="addSp delSp modSp new mod modClrScheme chgLayout">
        <pc:chgData name="Dr. Patricia Alvarez McHatton" userId="840d8cd4-3cef-4b56-89e3-d64df4becdbc" providerId="ADAL" clId="{C211D992-E929-41A2-B795-FBF953E0DE65}" dt="2023-03-02T20:28:25.860" v="2612" actId="20577"/>
        <pc:sldMkLst>
          <pc:docMk/>
          <pc:sldMk cId="1871651429" sldId="945"/>
        </pc:sldMkLst>
        <pc:spChg chg="mod ord">
          <ac:chgData name="Dr. Patricia Alvarez McHatton" userId="840d8cd4-3cef-4b56-89e3-d64df4becdbc" providerId="ADAL" clId="{C211D992-E929-41A2-B795-FBF953E0DE65}" dt="2023-03-02T20:28:25.860" v="2612" actId="20577"/>
          <ac:spMkLst>
            <pc:docMk/>
            <pc:sldMk cId="1871651429" sldId="945"/>
            <ac:spMk id="2" creationId="{267093CA-7A25-F7E6-1244-13F2E60E4EF8}"/>
          </ac:spMkLst>
        </pc:spChg>
        <pc:spChg chg="del">
          <ac:chgData name="Dr. Patricia Alvarez McHatton" userId="840d8cd4-3cef-4b56-89e3-d64df4becdbc" providerId="ADAL" clId="{C211D992-E929-41A2-B795-FBF953E0DE65}" dt="2023-03-02T20:26:22.093" v="2587" actId="700"/>
          <ac:spMkLst>
            <pc:docMk/>
            <pc:sldMk cId="1871651429" sldId="945"/>
            <ac:spMk id="3" creationId="{F84AAF24-6184-B3B5-C233-BC69607B9419}"/>
          </ac:spMkLst>
        </pc:spChg>
        <pc:spChg chg="del mod">
          <ac:chgData name="Dr. Patricia Alvarez McHatton" userId="840d8cd4-3cef-4b56-89e3-d64df4becdbc" providerId="ADAL" clId="{C211D992-E929-41A2-B795-FBF953E0DE65}" dt="2023-03-02T20:26:22.093" v="2587" actId="700"/>
          <ac:spMkLst>
            <pc:docMk/>
            <pc:sldMk cId="1871651429" sldId="945"/>
            <ac:spMk id="4" creationId="{988A0BD3-DD17-8105-9684-0C6F1BBABD4F}"/>
          </ac:spMkLst>
        </pc:spChg>
        <pc:picChg chg="add mod">
          <ac:chgData name="Dr. Patricia Alvarez McHatton" userId="840d8cd4-3cef-4b56-89e3-d64df4becdbc" providerId="ADAL" clId="{C211D992-E929-41A2-B795-FBF953E0DE65}" dt="2023-03-02T20:28:12.662" v="2603" actId="1076"/>
          <ac:picMkLst>
            <pc:docMk/>
            <pc:sldMk cId="1871651429" sldId="945"/>
            <ac:picMk id="6" creationId="{6BDE472B-C8F1-0291-A5CA-14BD673408FB}"/>
          </ac:picMkLst>
        </pc:picChg>
      </pc:sldChg>
      <pc:sldChg chg="del">
        <pc:chgData name="Dr. Patricia Alvarez McHatton" userId="840d8cd4-3cef-4b56-89e3-d64df4becdbc" providerId="ADAL" clId="{C211D992-E929-41A2-B795-FBF953E0DE65}" dt="2023-03-01T18:11:29.678" v="0" actId="47"/>
        <pc:sldMkLst>
          <pc:docMk/>
          <pc:sldMk cId="4002955167" sldId="945"/>
        </pc:sldMkLst>
      </pc:sldChg>
      <pc:sldChg chg="del">
        <pc:chgData name="Dr. Patricia Alvarez McHatton" userId="840d8cd4-3cef-4b56-89e3-d64df4becdbc" providerId="ADAL" clId="{C211D992-E929-41A2-B795-FBF953E0DE65}" dt="2023-03-01T18:11:29.678" v="0" actId="47"/>
        <pc:sldMkLst>
          <pc:docMk/>
          <pc:sldMk cId="285249184" sldId="946"/>
        </pc:sldMkLst>
      </pc:sldChg>
      <pc:sldChg chg="addSp delSp modSp new del mod modClrScheme chgLayout">
        <pc:chgData name="Dr. Patricia Alvarez McHatton" userId="840d8cd4-3cef-4b56-89e3-d64df4becdbc" providerId="ADAL" clId="{C211D992-E929-41A2-B795-FBF953E0DE65}" dt="2023-03-02T18:53:25.346" v="2249" actId="47"/>
        <pc:sldMkLst>
          <pc:docMk/>
          <pc:sldMk cId="1840172805" sldId="946"/>
        </pc:sldMkLst>
        <pc:spChg chg="del mod ord">
          <ac:chgData name="Dr. Patricia Alvarez McHatton" userId="840d8cd4-3cef-4b56-89e3-d64df4becdbc" providerId="ADAL" clId="{C211D992-E929-41A2-B795-FBF953E0DE65}" dt="2023-03-02T16:24:44.765" v="1470" actId="700"/>
          <ac:spMkLst>
            <pc:docMk/>
            <pc:sldMk cId="1840172805" sldId="946"/>
            <ac:spMk id="2" creationId="{98EE255B-8B94-7090-2C6D-252EF9040C1B}"/>
          </ac:spMkLst>
        </pc:spChg>
        <pc:spChg chg="del mod ord">
          <ac:chgData name="Dr. Patricia Alvarez McHatton" userId="840d8cd4-3cef-4b56-89e3-d64df4becdbc" providerId="ADAL" clId="{C211D992-E929-41A2-B795-FBF953E0DE65}" dt="2023-03-02T16:24:44.765" v="1470" actId="700"/>
          <ac:spMkLst>
            <pc:docMk/>
            <pc:sldMk cId="1840172805" sldId="946"/>
            <ac:spMk id="3" creationId="{78C28C35-1B90-DBCC-7991-D455E9BBCE6F}"/>
          </ac:spMkLst>
        </pc:spChg>
        <pc:spChg chg="del mod ord">
          <ac:chgData name="Dr. Patricia Alvarez McHatton" userId="840d8cd4-3cef-4b56-89e3-d64df4becdbc" providerId="ADAL" clId="{C211D992-E929-41A2-B795-FBF953E0DE65}" dt="2023-03-02T16:24:44.765" v="1470" actId="700"/>
          <ac:spMkLst>
            <pc:docMk/>
            <pc:sldMk cId="1840172805" sldId="946"/>
            <ac:spMk id="4" creationId="{DB5A4849-A09C-A1BD-E70F-1DFA79F74E1F}"/>
          </ac:spMkLst>
        </pc:spChg>
        <pc:spChg chg="del">
          <ac:chgData name="Dr. Patricia Alvarez McHatton" userId="840d8cd4-3cef-4b56-89e3-d64df4becdbc" providerId="ADAL" clId="{C211D992-E929-41A2-B795-FBF953E0DE65}" dt="2023-03-02T16:24:44.765" v="1470" actId="700"/>
          <ac:spMkLst>
            <pc:docMk/>
            <pc:sldMk cId="1840172805" sldId="946"/>
            <ac:spMk id="5" creationId="{1C1E5C9E-DEA3-561B-ABB4-AF30205D7575}"/>
          </ac:spMkLst>
        </pc:spChg>
        <pc:spChg chg="del">
          <ac:chgData name="Dr. Patricia Alvarez McHatton" userId="840d8cd4-3cef-4b56-89e3-d64df4becdbc" providerId="ADAL" clId="{C211D992-E929-41A2-B795-FBF953E0DE65}" dt="2023-03-02T16:24:44.765" v="1470" actId="700"/>
          <ac:spMkLst>
            <pc:docMk/>
            <pc:sldMk cId="1840172805" sldId="946"/>
            <ac:spMk id="6" creationId="{FBDD6A0C-4C88-22B8-F685-A1030F34066A}"/>
          </ac:spMkLst>
        </pc:spChg>
        <pc:spChg chg="del">
          <ac:chgData name="Dr. Patricia Alvarez McHatton" userId="840d8cd4-3cef-4b56-89e3-d64df4becdbc" providerId="ADAL" clId="{C211D992-E929-41A2-B795-FBF953E0DE65}" dt="2023-03-02T16:24:44.765" v="1470" actId="700"/>
          <ac:spMkLst>
            <pc:docMk/>
            <pc:sldMk cId="1840172805" sldId="946"/>
            <ac:spMk id="7" creationId="{75053725-D242-2DA9-F22F-B1FB59B58D07}"/>
          </ac:spMkLst>
        </pc:spChg>
        <pc:spChg chg="del">
          <ac:chgData name="Dr. Patricia Alvarez McHatton" userId="840d8cd4-3cef-4b56-89e3-d64df4becdbc" providerId="ADAL" clId="{C211D992-E929-41A2-B795-FBF953E0DE65}" dt="2023-03-02T16:24:44.765" v="1470" actId="700"/>
          <ac:spMkLst>
            <pc:docMk/>
            <pc:sldMk cId="1840172805" sldId="946"/>
            <ac:spMk id="8" creationId="{A17E40D3-33A7-3E8C-794D-685E02B33604}"/>
          </ac:spMkLst>
        </pc:spChg>
        <pc:spChg chg="add mod ord">
          <ac:chgData name="Dr. Patricia Alvarez McHatton" userId="840d8cd4-3cef-4b56-89e3-d64df4becdbc" providerId="ADAL" clId="{C211D992-E929-41A2-B795-FBF953E0DE65}" dt="2023-03-02T16:24:47.631" v="1481" actId="20577"/>
          <ac:spMkLst>
            <pc:docMk/>
            <pc:sldMk cId="1840172805" sldId="946"/>
            <ac:spMk id="9" creationId="{03D04251-C4D1-C7C3-53C3-61B73EE21340}"/>
          </ac:spMkLst>
        </pc:spChg>
        <pc:spChg chg="add mod ord">
          <ac:chgData name="Dr. Patricia Alvarez McHatton" userId="840d8cd4-3cef-4b56-89e3-d64df4becdbc" providerId="ADAL" clId="{C211D992-E929-41A2-B795-FBF953E0DE65}" dt="2023-03-02T16:24:44.765" v="1470" actId="700"/>
          <ac:spMkLst>
            <pc:docMk/>
            <pc:sldMk cId="1840172805" sldId="946"/>
            <ac:spMk id="10" creationId="{207E2279-1A9D-3604-3384-4BEBE908D482}"/>
          </ac:spMkLst>
        </pc:spChg>
        <pc:spChg chg="add mod ord">
          <ac:chgData name="Dr. Patricia Alvarez McHatton" userId="840d8cd4-3cef-4b56-89e3-d64df4becdbc" providerId="ADAL" clId="{C211D992-E929-41A2-B795-FBF953E0DE65}" dt="2023-03-02T16:24:44.795" v="1471" actId="27636"/>
          <ac:spMkLst>
            <pc:docMk/>
            <pc:sldMk cId="1840172805" sldId="946"/>
            <ac:spMk id="11" creationId="{8BA474E8-9287-5CBD-A675-2FCF8EF12ECB}"/>
          </ac:spMkLst>
        </pc:spChg>
      </pc:sldChg>
      <pc:sldChg chg="addSp delSp modSp new mod ord modClrScheme chgLayout">
        <pc:chgData name="Dr. Patricia Alvarez McHatton" userId="840d8cd4-3cef-4b56-89e3-d64df4becdbc" providerId="ADAL" clId="{C211D992-E929-41A2-B795-FBF953E0DE65}" dt="2023-03-03T13:12:38.879" v="2816" actId="122"/>
        <pc:sldMkLst>
          <pc:docMk/>
          <pc:sldMk cId="136521263" sldId="947"/>
        </pc:sldMkLst>
        <pc:spChg chg="mod ord">
          <ac:chgData name="Dr. Patricia Alvarez McHatton" userId="840d8cd4-3cef-4b56-89e3-d64df4becdbc" providerId="ADAL" clId="{C211D992-E929-41A2-B795-FBF953E0DE65}" dt="2023-03-03T13:11:57.021" v="2766" actId="1076"/>
          <ac:spMkLst>
            <pc:docMk/>
            <pc:sldMk cId="136521263" sldId="947"/>
            <ac:spMk id="2" creationId="{6B981B96-C480-E59A-F79C-0E7631CE821D}"/>
          </ac:spMkLst>
        </pc:spChg>
        <pc:spChg chg="add mod">
          <ac:chgData name="Dr. Patricia Alvarez McHatton" userId="840d8cd4-3cef-4b56-89e3-d64df4becdbc" providerId="ADAL" clId="{C211D992-E929-41A2-B795-FBF953E0DE65}" dt="2023-03-03T13:12:38.879" v="2816" actId="122"/>
          <ac:spMkLst>
            <pc:docMk/>
            <pc:sldMk cId="136521263" sldId="947"/>
            <ac:spMk id="3" creationId="{5B3EC52F-7DC5-55CA-9DC2-91BB78AA558D}"/>
          </ac:spMkLst>
        </pc:spChg>
        <pc:spChg chg="del">
          <ac:chgData name="Dr. Patricia Alvarez McHatton" userId="840d8cd4-3cef-4b56-89e3-d64df4becdbc" providerId="ADAL" clId="{C211D992-E929-41A2-B795-FBF953E0DE65}" dt="2023-03-02T18:54:12.558" v="2250" actId="700"/>
          <ac:spMkLst>
            <pc:docMk/>
            <pc:sldMk cId="136521263" sldId="947"/>
            <ac:spMk id="3" creationId="{BC852692-5716-336D-9B9F-1C6EEDB5F997}"/>
          </ac:spMkLst>
        </pc:spChg>
        <pc:spChg chg="del mod">
          <ac:chgData name="Dr. Patricia Alvarez McHatton" userId="840d8cd4-3cef-4b56-89e3-d64df4becdbc" providerId="ADAL" clId="{C211D992-E929-41A2-B795-FBF953E0DE65}" dt="2023-03-02T18:54:12.558" v="2250" actId="700"/>
          <ac:spMkLst>
            <pc:docMk/>
            <pc:sldMk cId="136521263" sldId="947"/>
            <ac:spMk id="4" creationId="{3478A975-2895-19F3-1087-53EF3E6C3F69}"/>
          </ac:spMkLst>
        </pc:spChg>
        <pc:picChg chg="add mod">
          <ac:chgData name="Dr. Patricia Alvarez McHatton" userId="840d8cd4-3cef-4b56-89e3-d64df4becdbc" providerId="ADAL" clId="{C211D992-E929-41A2-B795-FBF953E0DE65}" dt="2023-03-02T18:54:27.046" v="2255" actId="1076"/>
          <ac:picMkLst>
            <pc:docMk/>
            <pc:sldMk cId="136521263" sldId="947"/>
            <ac:picMk id="6" creationId="{DF9D7E03-5AA7-659E-FB36-EFCB4790BF5D}"/>
          </ac:picMkLst>
        </pc:picChg>
      </pc:sldChg>
      <pc:sldChg chg="new del">
        <pc:chgData name="Dr. Patricia Alvarez McHatton" userId="840d8cd4-3cef-4b56-89e3-d64df4becdbc" providerId="ADAL" clId="{C211D992-E929-41A2-B795-FBF953E0DE65}" dt="2023-03-02T16:26:21.887" v="1483" actId="680"/>
        <pc:sldMkLst>
          <pc:docMk/>
          <pc:sldMk cId="922197149" sldId="947"/>
        </pc:sldMkLst>
      </pc:sldChg>
      <pc:sldChg chg="del">
        <pc:chgData name="Dr. Patricia Alvarez McHatton" userId="840d8cd4-3cef-4b56-89e3-d64df4becdbc" providerId="ADAL" clId="{C211D992-E929-41A2-B795-FBF953E0DE65}" dt="2023-03-01T18:11:29.678" v="0" actId="47"/>
        <pc:sldMkLst>
          <pc:docMk/>
          <pc:sldMk cId="3274508370" sldId="947"/>
        </pc:sldMkLst>
      </pc:sldChg>
      <pc:sldChg chg="del">
        <pc:chgData name="Dr. Patricia Alvarez McHatton" userId="840d8cd4-3cef-4b56-89e3-d64df4becdbc" providerId="ADAL" clId="{C211D992-E929-41A2-B795-FBF953E0DE65}" dt="2023-03-01T18:11:29.678" v="0" actId="47"/>
        <pc:sldMkLst>
          <pc:docMk/>
          <pc:sldMk cId="3976876527" sldId="948"/>
        </pc:sldMkLst>
      </pc:sldChg>
      <pc:sldChg chg="del">
        <pc:chgData name="Dr. Patricia Alvarez McHatton" userId="840d8cd4-3cef-4b56-89e3-d64df4becdbc" providerId="ADAL" clId="{C211D992-E929-41A2-B795-FBF953E0DE65}" dt="2023-03-01T18:11:29.678" v="0" actId="47"/>
        <pc:sldMkLst>
          <pc:docMk/>
          <pc:sldMk cId="2373073776" sldId="951"/>
        </pc:sldMkLst>
      </pc:sldChg>
      <pc:sldChg chg="del">
        <pc:chgData name="Dr. Patricia Alvarez McHatton" userId="840d8cd4-3cef-4b56-89e3-d64df4becdbc" providerId="ADAL" clId="{C211D992-E929-41A2-B795-FBF953E0DE65}" dt="2023-03-01T18:11:29.678" v="0" actId="47"/>
        <pc:sldMkLst>
          <pc:docMk/>
          <pc:sldMk cId="1500296387" sldId="952"/>
        </pc:sldMkLst>
      </pc:sldChg>
      <pc:sldChg chg="del">
        <pc:chgData name="Dr. Patricia Alvarez McHatton" userId="840d8cd4-3cef-4b56-89e3-d64df4becdbc" providerId="ADAL" clId="{C211D992-E929-41A2-B795-FBF953E0DE65}" dt="2023-03-01T18:11:29.678" v="0" actId="47"/>
        <pc:sldMkLst>
          <pc:docMk/>
          <pc:sldMk cId="317763245" sldId="954"/>
        </pc:sldMkLst>
      </pc:sldChg>
      <pc:sldChg chg="del">
        <pc:chgData name="Dr. Patricia Alvarez McHatton" userId="840d8cd4-3cef-4b56-89e3-d64df4becdbc" providerId="ADAL" clId="{C211D992-E929-41A2-B795-FBF953E0DE65}" dt="2023-03-01T18:11:29.678" v="0" actId="47"/>
        <pc:sldMkLst>
          <pc:docMk/>
          <pc:sldMk cId="3253301332" sldId="955"/>
        </pc:sldMkLst>
      </pc:sldChg>
      <pc:sldChg chg="del">
        <pc:chgData name="Dr. Patricia Alvarez McHatton" userId="840d8cd4-3cef-4b56-89e3-d64df4becdbc" providerId="ADAL" clId="{C211D992-E929-41A2-B795-FBF953E0DE65}" dt="2023-03-01T18:11:29.678" v="0" actId="47"/>
        <pc:sldMkLst>
          <pc:docMk/>
          <pc:sldMk cId="829614766" sldId="956"/>
        </pc:sldMkLst>
      </pc:sldChg>
      <pc:sldChg chg="del">
        <pc:chgData name="Dr. Patricia Alvarez McHatton" userId="840d8cd4-3cef-4b56-89e3-d64df4becdbc" providerId="ADAL" clId="{C211D992-E929-41A2-B795-FBF953E0DE65}" dt="2023-03-01T18:11:29.678" v="0" actId="47"/>
        <pc:sldMkLst>
          <pc:docMk/>
          <pc:sldMk cId="2436618313" sldId="957"/>
        </pc:sldMkLst>
      </pc:sldChg>
      <pc:sldChg chg="del">
        <pc:chgData name="Dr. Patricia Alvarez McHatton" userId="840d8cd4-3cef-4b56-89e3-d64df4becdbc" providerId="ADAL" clId="{C211D992-E929-41A2-B795-FBF953E0DE65}" dt="2023-03-01T18:11:29.678" v="0" actId="47"/>
        <pc:sldMkLst>
          <pc:docMk/>
          <pc:sldMk cId="314499860" sldId="958"/>
        </pc:sldMkLst>
      </pc:sldChg>
      <pc:sldChg chg="del">
        <pc:chgData name="Dr. Patricia Alvarez McHatton" userId="840d8cd4-3cef-4b56-89e3-d64df4becdbc" providerId="ADAL" clId="{C211D992-E929-41A2-B795-FBF953E0DE65}" dt="2023-03-01T18:11:29.678" v="0" actId="47"/>
        <pc:sldMkLst>
          <pc:docMk/>
          <pc:sldMk cId="1180382804" sldId="959"/>
        </pc:sldMkLst>
      </pc:sldChg>
      <pc:sldChg chg="del">
        <pc:chgData name="Dr. Patricia Alvarez McHatton" userId="840d8cd4-3cef-4b56-89e3-d64df4becdbc" providerId="ADAL" clId="{C211D992-E929-41A2-B795-FBF953E0DE65}" dt="2023-03-01T18:11:29.678" v="0" actId="47"/>
        <pc:sldMkLst>
          <pc:docMk/>
          <pc:sldMk cId="874986144" sldId="960"/>
        </pc:sldMkLst>
      </pc:sldChg>
      <pc:sldChg chg="del">
        <pc:chgData name="Dr. Patricia Alvarez McHatton" userId="840d8cd4-3cef-4b56-89e3-d64df4becdbc" providerId="ADAL" clId="{C211D992-E929-41A2-B795-FBF953E0DE65}" dt="2023-03-01T18:11:29.678" v="0" actId="47"/>
        <pc:sldMkLst>
          <pc:docMk/>
          <pc:sldMk cId="959486293" sldId="961"/>
        </pc:sldMkLst>
      </pc:sldChg>
      <pc:sldChg chg="del">
        <pc:chgData name="Dr. Patricia Alvarez McHatton" userId="840d8cd4-3cef-4b56-89e3-d64df4becdbc" providerId="ADAL" clId="{C211D992-E929-41A2-B795-FBF953E0DE65}" dt="2023-03-01T18:11:29.678" v="0" actId="47"/>
        <pc:sldMkLst>
          <pc:docMk/>
          <pc:sldMk cId="2285761226" sldId="962"/>
        </pc:sldMkLst>
      </pc:sldChg>
      <pc:sldChg chg="del">
        <pc:chgData name="Dr. Patricia Alvarez McHatton" userId="840d8cd4-3cef-4b56-89e3-d64df4becdbc" providerId="ADAL" clId="{C211D992-E929-41A2-B795-FBF953E0DE65}" dt="2023-03-01T18:11:29.678" v="0" actId="47"/>
        <pc:sldMkLst>
          <pc:docMk/>
          <pc:sldMk cId="1567943008" sldId="963"/>
        </pc:sldMkLst>
      </pc:sldChg>
      <pc:sldChg chg="del">
        <pc:chgData name="Dr. Patricia Alvarez McHatton" userId="840d8cd4-3cef-4b56-89e3-d64df4becdbc" providerId="ADAL" clId="{C211D992-E929-41A2-B795-FBF953E0DE65}" dt="2023-03-01T18:11:29.678" v="0" actId="47"/>
        <pc:sldMkLst>
          <pc:docMk/>
          <pc:sldMk cId="751841596" sldId="964"/>
        </pc:sldMkLst>
      </pc:sldChg>
      <pc:sldChg chg="del">
        <pc:chgData name="Dr. Patricia Alvarez McHatton" userId="840d8cd4-3cef-4b56-89e3-d64df4becdbc" providerId="ADAL" clId="{C211D992-E929-41A2-B795-FBF953E0DE65}" dt="2023-03-01T18:11:29.678" v="0" actId="47"/>
        <pc:sldMkLst>
          <pc:docMk/>
          <pc:sldMk cId="3675980976" sldId="965"/>
        </pc:sldMkLst>
      </pc:sldChg>
      <pc:sldChg chg="del">
        <pc:chgData name="Dr. Patricia Alvarez McHatton" userId="840d8cd4-3cef-4b56-89e3-d64df4becdbc" providerId="ADAL" clId="{C211D992-E929-41A2-B795-FBF953E0DE65}" dt="2023-03-01T18:11:29.678" v="0" actId="47"/>
        <pc:sldMkLst>
          <pc:docMk/>
          <pc:sldMk cId="985738207" sldId="966"/>
        </pc:sldMkLst>
      </pc:sldChg>
      <pc:sldChg chg="del">
        <pc:chgData name="Dr. Patricia Alvarez McHatton" userId="840d8cd4-3cef-4b56-89e3-d64df4becdbc" providerId="ADAL" clId="{C211D992-E929-41A2-B795-FBF953E0DE65}" dt="2023-03-01T18:11:29.678" v="0" actId="47"/>
        <pc:sldMkLst>
          <pc:docMk/>
          <pc:sldMk cId="3917799594" sldId="967"/>
        </pc:sldMkLst>
      </pc:sldChg>
      <pc:sldChg chg="del">
        <pc:chgData name="Dr. Patricia Alvarez McHatton" userId="840d8cd4-3cef-4b56-89e3-d64df4becdbc" providerId="ADAL" clId="{C211D992-E929-41A2-B795-FBF953E0DE65}" dt="2023-03-01T18:11:29.678" v="0" actId="47"/>
        <pc:sldMkLst>
          <pc:docMk/>
          <pc:sldMk cId="679112401" sldId="968"/>
        </pc:sldMkLst>
      </pc:sldChg>
      <pc:sldChg chg="del">
        <pc:chgData name="Dr. Patricia Alvarez McHatton" userId="840d8cd4-3cef-4b56-89e3-d64df4becdbc" providerId="ADAL" clId="{C211D992-E929-41A2-B795-FBF953E0DE65}" dt="2023-03-01T18:11:29.678" v="0" actId="47"/>
        <pc:sldMkLst>
          <pc:docMk/>
          <pc:sldMk cId="4082787133" sldId="969"/>
        </pc:sldMkLst>
      </pc:sldChg>
      <pc:sldChg chg="del">
        <pc:chgData name="Dr. Patricia Alvarez McHatton" userId="840d8cd4-3cef-4b56-89e3-d64df4becdbc" providerId="ADAL" clId="{C211D992-E929-41A2-B795-FBF953E0DE65}" dt="2023-03-01T18:11:29.678" v="0" actId="47"/>
        <pc:sldMkLst>
          <pc:docMk/>
          <pc:sldMk cId="1128201237" sldId="971"/>
        </pc:sldMkLst>
      </pc:sldChg>
      <pc:sldChg chg="del">
        <pc:chgData name="Dr. Patricia Alvarez McHatton" userId="840d8cd4-3cef-4b56-89e3-d64df4becdbc" providerId="ADAL" clId="{C211D992-E929-41A2-B795-FBF953E0DE65}" dt="2023-03-01T18:11:29.678" v="0" actId="47"/>
        <pc:sldMkLst>
          <pc:docMk/>
          <pc:sldMk cId="3574460804" sldId="972"/>
        </pc:sldMkLst>
      </pc:sldChg>
      <pc:sldChg chg="del">
        <pc:chgData name="Dr. Patricia Alvarez McHatton" userId="840d8cd4-3cef-4b56-89e3-d64df4becdbc" providerId="ADAL" clId="{C211D992-E929-41A2-B795-FBF953E0DE65}" dt="2023-03-01T18:11:29.678" v="0" actId="47"/>
        <pc:sldMkLst>
          <pc:docMk/>
          <pc:sldMk cId="3602958946" sldId="974"/>
        </pc:sldMkLst>
      </pc:sldChg>
      <pc:sldChg chg="del">
        <pc:chgData name="Dr. Patricia Alvarez McHatton" userId="840d8cd4-3cef-4b56-89e3-d64df4becdbc" providerId="ADAL" clId="{C211D992-E929-41A2-B795-FBF953E0DE65}" dt="2023-03-01T18:11:29.678" v="0" actId="47"/>
        <pc:sldMkLst>
          <pc:docMk/>
          <pc:sldMk cId="3820731441" sldId="975"/>
        </pc:sldMkLst>
      </pc:sldChg>
      <pc:sldChg chg="del">
        <pc:chgData name="Dr. Patricia Alvarez McHatton" userId="840d8cd4-3cef-4b56-89e3-d64df4becdbc" providerId="ADAL" clId="{C211D992-E929-41A2-B795-FBF953E0DE65}" dt="2023-03-01T18:11:29.678" v="0" actId="47"/>
        <pc:sldMkLst>
          <pc:docMk/>
          <pc:sldMk cId="965468219" sldId="976"/>
        </pc:sldMkLst>
      </pc:sldChg>
      <pc:sldChg chg="del">
        <pc:chgData name="Dr. Patricia Alvarez McHatton" userId="840d8cd4-3cef-4b56-89e3-d64df4becdbc" providerId="ADAL" clId="{C211D992-E929-41A2-B795-FBF953E0DE65}" dt="2023-03-01T18:11:29.678" v="0" actId="47"/>
        <pc:sldMkLst>
          <pc:docMk/>
          <pc:sldMk cId="471932688" sldId="977"/>
        </pc:sldMkLst>
      </pc:sldChg>
      <pc:sldChg chg="del">
        <pc:chgData name="Dr. Patricia Alvarez McHatton" userId="840d8cd4-3cef-4b56-89e3-d64df4becdbc" providerId="ADAL" clId="{C211D992-E929-41A2-B795-FBF953E0DE65}" dt="2023-03-01T18:11:29.678" v="0" actId="47"/>
        <pc:sldMkLst>
          <pc:docMk/>
          <pc:sldMk cId="2793700008" sldId="978"/>
        </pc:sldMkLst>
      </pc:sldChg>
      <pc:sldChg chg="del">
        <pc:chgData name="Dr. Patricia Alvarez McHatton" userId="840d8cd4-3cef-4b56-89e3-d64df4becdbc" providerId="ADAL" clId="{C211D992-E929-41A2-B795-FBF953E0DE65}" dt="2023-03-01T18:11:29.678" v="0" actId="47"/>
        <pc:sldMkLst>
          <pc:docMk/>
          <pc:sldMk cId="4020132618" sldId="980"/>
        </pc:sldMkLst>
      </pc:sldChg>
      <pc:sldChg chg="del">
        <pc:chgData name="Dr. Patricia Alvarez McHatton" userId="840d8cd4-3cef-4b56-89e3-d64df4becdbc" providerId="ADAL" clId="{C211D992-E929-41A2-B795-FBF953E0DE65}" dt="2023-03-01T18:11:29.678" v="0" actId="47"/>
        <pc:sldMkLst>
          <pc:docMk/>
          <pc:sldMk cId="2702718645" sldId="981"/>
        </pc:sldMkLst>
      </pc:sldChg>
      <pc:sldChg chg="del">
        <pc:chgData name="Dr. Patricia Alvarez McHatton" userId="840d8cd4-3cef-4b56-89e3-d64df4becdbc" providerId="ADAL" clId="{C211D992-E929-41A2-B795-FBF953E0DE65}" dt="2023-03-01T18:11:29.678" v="0" actId="47"/>
        <pc:sldMkLst>
          <pc:docMk/>
          <pc:sldMk cId="3702764020" sldId="982"/>
        </pc:sldMkLst>
      </pc:sldChg>
      <pc:sldChg chg="del">
        <pc:chgData name="Dr. Patricia Alvarez McHatton" userId="840d8cd4-3cef-4b56-89e3-d64df4becdbc" providerId="ADAL" clId="{C211D992-E929-41A2-B795-FBF953E0DE65}" dt="2023-03-01T18:11:29.678" v="0" actId="47"/>
        <pc:sldMkLst>
          <pc:docMk/>
          <pc:sldMk cId="3808609005" sldId="983"/>
        </pc:sldMkLst>
      </pc:sldChg>
      <pc:sldChg chg="del">
        <pc:chgData name="Dr. Patricia Alvarez McHatton" userId="840d8cd4-3cef-4b56-89e3-d64df4becdbc" providerId="ADAL" clId="{C211D992-E929-41A2-B795-FBF953E0DE65}" dt="2023-03-01T18:11:29.678" v="0" actId="47"/>
        <pc:sldMkLst>
          <pc:docMk/>
          <pc:sldMk cId="3878493990" sldId="984"/>
        </pc:sldMkLst>
      </pc:sldChg>
      <pc:sldChg chg="del">
        <pc:chgData name="Dr. Patricia Alvarez McHatton" userId="840d8cd4-3cef-4b56-89e3-d64df4becdbc" providerId="ADAL" clId="{C211D992-E929-41A2-B795-FBF953E0DE65}" dt="2023-03-01T18:11:29.678" v="0" actId="47"/>
        <pc:sldMkLst>
          <pc:docMk/>
          <pc:sldMk cId="2925182046" sldId="985"/>
        </pc:sldMkLst>
      </pc:sldChg>
      <pc:sldChg chg="del">
        <pc:chgData name="Dr. Patricia Alvarez McHatton" userId="840d8cd4-3cef-4b56-89e3-d64df4becdbc" providerId="ADAL" clId="{C211D992-E929-41A2-B795-FBF953E0DE65}" dt="2023-03-01T18:11:29.678" v="0" actId="47"/>
        <pc:sldMkLst>
          <pc:docMk/>
          <pc:sldMk cId="1855888549" sldId="986"/>
        </pc:sldMkLst>
      </pc:sldChg>
      <pc:sldChg chg="del">
        <pc:chgData name="Dr. Patricia Alvarez McHatton" userId="840d8cd4-3cef-4b56-89e3-d64df4becdbc" providerId="ADAL" clId="{C211D992-E929-41A2-B795-FBF953E0DE65}" dt="2023-03-01T18:11:29.678" v="0" actId="47"/>
        <pc:sldMkLst>
          <pc:docMk/>
          <pc:sldMk cId="4283593734" sldId="987"/>
        </pc:sldMkLst>
      </pc:sldChg>
      <pc:sldChg chg="del">
        <pc:chgData name="Dr. Patricia Alvarez McHatton" userId="840d8cd4-3cef-4b56-89e3-d64df4becdbc" providerId="ADAL" clId="{C211D992-E929-41A2-B795-FBF953E0DE65}" dt="2023-03-01T18:11:29.678" v="0" actId="47"/>
        <pc:sldMkLst>
          <pc:docMk/>
          <pc:sldMk cId="638024166" sldId="988"/>
        </pc:sldMkLst>
      </pc:sldChg>
      <pc:sldChg chg="addSp modSp add del mod">
        <pc:chgData name="Dr. Patricia Alvarez McHatton" userId="840d8cd4-3cef-4b56-89e3-d64df4becdbc" providerId="ADAL" clId="{C211D992-E929-41A2-B795-FBF953E0DE65}" dt="2023-03-02T20:25:21.113" v="2586" actId="47"/>
        <pc:sldMkLst>
          <pc:docMk/>
          <pc:sldMk cId="2509464379" sldId="991"/>
        </pc:sldMkLst>
        <pc:spChg chg="mod">
          <ac:chgData name="Dr. Patricia Alvarez McHatton" userId="840d8cd4-3cef-4b56-89e3-d64df4becdbc" providerId="ADAL" clId="{C211D992-E929-41A2-B795-FBF953E0DE65}" dt="2023-03-02T18:32:27.630" v="1767" actId="14100"/>
          <ac:spMkLst>
            <pc:docMk/>
            <pc:sldMk cId="2509464379" sldId="991"/>
            <ac:spMk id="4" creationId="{0F89ED45-CDF5-0E4C-1CD9-913A7E323D13}"/>
          </ac:spMkLst>
        </pc:spChg>
        <pc:picChg chg="add mod">
          <ac:chgData name="Dr. Patricia Alvarez McHatton" userId="840d8cd4-3cef-4b56-89e3-d64df4becdbc" providerId="ADAL" clId="{C211D992-E929-41A2-B795-FBF953E0DE65}" dt="2023-03-02T18:32:13.669" v="1759" actId="1076"/>
          <ac:picMkLst>
            <pc:docMk/>
            <pc:sldMk cId="2509464379" sldId="991"/>
            <ac:picMk id="3" creationId="{9328BB0E-42B7-2778-E375-3E2C28BD8DB4}"/>
          </ac:picMkLst>
        </pc:picChg>
        <pc:picChg chg="mod">
          <ac:chgData name="Dr. Patricia Alvarez McHatton" userId="840d8cd4-3cef-4b56-89e3-d64df4becdbc" providerId="ADAL" clId="{C211D992-E929-41A2-B795-FBF953E0DE65}" dt="2023-03-02T18:30:03.084" v="1647" actId="1076"/>
          <ac:picMkLst>
            <pc:docMk/>
            <pc:sldMk cId="2509464379" sldId="991"/>
            <ac:picMk id="6" creationId="{69F951F1-AF6F-C727-CEB6-3362E19240E6}"/>
          </ac:picMkLst>
        </pc:picChg>
      </pc:sldChg>
      <pc:sldChg chg="addSp delSp modSp new mod modClrScheme chgLayout">
        <pc:chgData name="Dr. Patricia Alvarez McHatton" userId="840d8cd4-3cef-4b56-89e3-d64df4becdbc" providerId="ADAL" clId="{C211D992-E929-41A2-B795-FBF953E0DE65}" dt="2023-03-02T18:52:49.352" v="2247" actId="1076"/>
        <pc:sldMkLst>
          <pc:docMk/>
          <pc:sldMk cId="674866880" sldId="992"/>
        </pc:sldMkLst>
        <pc:spChg chg="del mod ord">
          <ac:chgData name="Dr. Patricia Alvarez McHatton" userId="840d8cd4-3cef-4b56-89e3-d64df4becdbc" providerId="ADAL" clId="{C211D992-E929-41A2-B795-FBF953E0DE65}" dt="2023-03-02T18:17:42.570" v="1507" actId="700"/>
          <ac:spMkLst>
            <pc:docMk/>
            <pc:sldMk cId="674866880" sldId="992"/>
            <ac:spMk id="2" creationId="{2D384BDD-77EC-263A-EF27-E33330FE6534}"/>
          </ac:spMkLst>
        </pc:spChg>
        <pc:spChg chg="del">
          <ac:chgData name="Dr. Patricia Alvarez McHatton" userId="840d8cd4-3cef-4b56-89e3-d64df4becdbc" providerId="ADAL" clId="{C211D992-E929-41A2-B795-FBF953E0DE65}" dt="2023-03-02T18:17:42.570" v="1507" actId="700"/>
          <ac:spMkLst>
            <pc:docMk/>
            <pc:sldMk cId="674866880" sldId="992"/>
            <ac:spMk id="3" creationId="{B19E3C04-2DCF-5463-988D-59112DA49F44}"/>
          </ac:spMkLst>
        </pc:spChg>
        <pc:spChg chg="del">
          <ac:chgData name="Dr. Patricia Alvarez McHatton" userId="840d8cd4-3cef-4b56-89e3-d64df4becdbc" providerId="ADAL" clId="{C211D992-E929-41A2-B795-FBF953E0DE65}" dt="2023-03-02T18:17:42.570" v="1507" actId="700"/>
          <ac:spMkLst>
            <pc:docMk/>
            <pc:sldMk cId="674866880" sldId="992"/>
            <ac:spMk id="4" creationId="{AA034B8F-8E8E-6BD9-2F1E-0268435A66A0}"/>
          </ac:spMkLst>
        </pc:spChg>
        <pc:spChg chg="add del mod ord">
          <ac:chgData name="Dr. Patricia Alvarez McHatton" userId="840d8cd4-3cef-4b56-89e3-d64df4becdbc" providerId="ADAL" clId="{C211D992-E929-41A2-B795-FBF953E0DE65}" dt="2023-03-02T18:17:54.584" v="1509" actId="700"/>
          <ac:spMkLst>
            <pc:docMk/>
            <pc:sldMk cId="674866880" sldId="992"/>
            <ac:spMk id="5" creationId="{F7CF0689-5B30-B26C-AF77-4B478AFE8227}"/>
          </ac:spMkLst>
        </pc:spChg>
        <pc:spChg chg="add mod ord">
          <ac:chgData name="Dr. Patricia Alvarez McHatton" userId="840d8cd4-3cef-4b56-89e3-d64df4becdbc" providerId="ADAL" clId="{C211D992-E929-41A2-B795-FBF953E0DE65}" dt="2023-03-02T18:26:35.120" v="1595" actId="122"/>
          <ac:spMkLst>
            <pc:docMk/>
            <pc:sldMk cId="674866880" sldId="992"/>
            <ac:spMk id="8" creationId="{77D9A61E-9D41-17F4-A5A4-592381D3DF7D}"/>
          </ac:spMkLst>
        </pc:spChg>
        <pc:picChg chg="add mod">
          <ac:chgData name="Dr. Patricia Alvarez McHatton" userId="840d8cd4-3cef-4b56-89e3-d64df4becdbc" providerId="ADAL" clId="{C211D992-E929-41A2-B795-FBF953E0DE65}" dt="2023-03-02T18:52:49.352" v="2247" actId="1076"/>
          <ac:picMkLst>
            <pc:docMk/>
            <pc:sldMk cId="674866880" sldId="992"/>
            <ac:picMk id="7" creationId="{27E30FD1-6E0B-96E7-2C98-D8B1E22F4492}"/>
          </ac:picMkLst>
        </pc:picChg>
      </pc:sldChg>
      <pc:sldChg chg="modSp del mod ord">
        <pc:chgData name="Dr. Patricia Alvarez McHatton" userId="840d8cd4-3cef-4b56-89e3-d64df4becdbc" providerId="ADAL" clId="{C211D992-E929-41A2-B795-FBF953E0DE65}" dt="2023-03-02T18:49:29.857" v="2131" actId="47"/>
        <pc:sldMkLst>
          <pc:docMk/>
          <pc:sldMk cId="922156896" sldId="993"/>
        </pc:sldMkLst>
        <pc:spChg chg="mod">
          <ac:chgData name="Dr. Patricia Alvarez McHatton" userId="840d8cd4-3cef-4b56-89e3-d64df4becdbc" providerId="ADAL" clId="{C211D992-E929-41A2-B795-FBF953E0DE65}" dt="2023-03-02T18:31:57.364" v="1734" actId="27636"/>
          <ac:spMkLst>
            <pc:docMk/>
            <pc:sldMk cId="922156896" sldId="993"/>
            <ac:spMk id="4" creationId="{339F9CEB-0C54-9A60-B895-1725AF3A0741}"/>
          </ac:spMkLst>
        </pc:spChg>
      </pc:sldChg>
      <pc:sldChg chg="addSp new del mod">
        <pc:chgData name="Dr. Patricia Alvarez McHatton" userId="840d8cd4-3cef-4b56-89e3-d64df4becdbc" providerId="ADAL" clId="{C211D992-E929-41A2-B795-FBF953E0DE65}" dt="2023-03-02T18:20:38.041" v="1512" actId="47"/>
        <pc:sldMkLst>
          <pc:docMk/>
          <pc:sldMk cId="1798875837" sldId="993"/>
        </pc:sldMkLst>
        <pc:picChg chg="add">
          <ac:chgData name="Dr. Patricia Alvarez McHatton" userId="840d8cd4-3cef-4b56-89e3-d64df4becdbc" providerId="ADAL" clId="{C211D992-E929-41A2-B795-FBF953E0DE65}" dt="2023-03-02T18:19:17.048" v="1511" actId="22"/>
          <ac:picMkLst>
            <pc:docMk/>
            <pc:sldMk cId="1798875837" sldId="993"/>
            <ac:picMk id="3" creationId="{87A0A93B-2B4F-F409-3D4D-AA63CCBEA536}"/>
          </ac:picMkLst>
        </pc:picChg>
      </pc:sldChg>
      <pc:sldChg chg="modSp mod">
        <pc:chgData name="Dr. Patricia Alvarez McHatton" userId="840d8cd4-3cef-4b56-89e3-d64df4becdbc" providerId="ADAL" clId="{C211D992-E929-41A2-B795-FBF953E0DE65}" dt="2023-03-02T18:50:49.731" v="2244" actId="20577"/>
        <pc:sldMkLst>
          <pc:docMk/>
          <pc:sldMk cId="2154529869" sldId="994"/>
        </pc:sldMkLst>
        <pc:spChg chg="mod">
          <ac:chgData name="Dr. Patricia Alvarez McHatton" userId="840d8cd4-3cef-4b56-89e3-d64df4becdbc" providerId="ADAL" clId="{C211D992-E929-41A2-B795-FBF953E0DE65}" dt="2023-03-02T18:49:46.146" v="2145" actId="20577"/>
          <ac:spMkLst>
            <pc:docMk/>
            <pc:sldMk cId="2154529869" sldId="994"/>
            <ac:spMk id="2" creationId="{6544CDC5-9579-86FA-3CF2-429AB50A5F71}"/>
          </ac:spMkLst>
        </pc:spChg>
        <pc:spChg chg="mod">
          <ac:chgData name="Dr. Patricia Alvarez McHatton" userId="840d8cd4-3cef-4b56-89e3-d64df4becdbc" providerId="ADAL" clId="{C211D992-E929-41A2-B795-FBF953E0DE65}" dt="2023-03-02T18:50:49.731" v="2244" actId="20577"/>
          <ac:spMkLst>
            <pc:docMk/>
            <pc:sldMk cId="2154529869" sldId="994"/>
            <ac:spMk id="3" creationId="{7BD32497-808C-2E49-E205-0D628C6C7FF3}"/>
          </ac:spMkLst>
        </pc:spChg>
        <pc:spChg chg="mod">
          <ac:chgData name="Dr. Patricia Alvarez McHatton" userId="840d8cd4-3cef-4b56-89e3-d64df4becdbc" providerId="ADAL" clId="{C211D992-E929-41A2-B795-FBF953E0DE65}" dt="2023-03-02T18:42:30.251" v="1963" actId="27636"/>
          <ac:spMkLst>
            <pc:docMk/>
            <pc:sldMk cId="2154529869" sldId="994"/>
            <ac:spMk id="4" creationId="{C854D3C3-98A2-867C-BC4E-7D865EDCB126}"/>
          </ac:spMkLst>
        </pc:spChg>
      </pc:sldChg>
      <pc:sldChg chg="addSp modSp add mod">
        <pc:chgData name="Dr. Patricia Alvarez McHatton" userId="840d8cd4-3cef-4b56-89e3-d64df4becdbc" providerId="ADAL" clId="{C211D992-E929-41A2-B795-FBF953E0DE65}" dt="2023-03-03T14:31:46.343" v="3302" actId="20577"/>
        <pc:sldMkLst>
          <pc:docMk/>
          <pc:sldMk cId="2837550291" sldId="995"/>
        </pc:sldMkLst>
        <pc:spChg chg="mod">
          <ac:chgData name="Dr. Patricia Alvarez McHatton" userId="840d8cd4-3cef-4b56-89e3-d64df4becdbc" providerId="ADAL" clId="{C211D992-E929-41A2-B795-FBF953E0DE65}" dt="2023-03-03T14:31:46.343" v="3302" actId="20577"/>
          <ac:spMkLst>
            <pc:docMk/>
            <pc:sldMk cId="2837550291" sldId="995"/>
            <ac:spMk id="3" creationId="{8A325999-1E55-CAB5-C472-7BE103078B3A}"/>
          </ac:spMkLst>
        </pc:spChg>
        <pc:picChg chg="add mod">
          <ac:chgData name="Dr. Patricia Alvarez McHatton" userId="840d8cd4-3cef-4b56-89e3-d64df4becdbc" providerId="ADAL" clId="{C211D992-E929-41A2-B795-FBF953E0DE65}" dt="2023-03-03T14:23:44.329" v="3054" actId="1076"/>
          <ac:picMkLst>
            <pc:docMk/>
            <pc:sldMk cId="2837550291" sldId="995"/>
            <ac:picMk id="2" creationId="{10E1B9C0-D6C1-90D7-49F4-30DD58D9D28F}"/>
          </ac:picMkLst>
        </pc:picChg>
      </pc:sldChg>
      <pc:sldChg chg="addSp delSp modSp new add del mod">
        <pc:chgData name="Dr. Patricia Alvarez McHatton" userId="840d8cd4-3cef-4b56-89e3-d64df4becdbc" providerId="ADAL" clId="{C211D992-E929-41A2-B795-FBF953E0DE65}" dt="2023-03-03T13:10:19.898" v="2708" actId="20577"/>
        <pc:sldMkLst>
          <pc:docMk/>
          <pc:sldMk cId="3968856708" sldId="996"/>
        </pc:sldMkLst>
        <pc:spChg chg="mod">
          <ac:chgData name="Dr. Patricia Alvarez McHatton" userId="840d8cd4-3cef-4b56-89e3-d64df4becdbc" providerId="ADAL" clId="{C211D992-E929-41A2-B795-FBF953E0DE65}" dt="2023-03-02T20:19:46.413" v="2349" actId="20577"/>
          <ac:spMkLst>
            <pc:docMk/>
            <pc:sldMk cId="3968856708" sldId="996"/>
            <ac:spMk id="2" creationId="{9F81361E-9583-FA8B-B93A-BA0A3D43CB02}"/>
          </ac:spMkLst>
        </pc:spChg>
        <pc:spChg chg="mod">
          <ac:chgData name="Dr. Patricia Alvarez McHatton" userId="840d8cd4-3cef-4b56-89e3-d64df4becdbc" providerId="ADAL" clId="{C211D992-E929-41A2-B795-FBF953E0DE65}" dt="2023-03-03T13:10:19.898" v="2708" actId="20577"/>
          <ac:spMkLst>
            <pc:docMk/>
            <pc:sldMk cId="3968856708" sldId="996"/>
            <ac:spMk id="3" creationId="{467B0AAB-BB61-4508-2364-21C9F284645A}"/>
          </ac:spMkLst>
        </pc:spChg>
        <pc:spChg chg="del mod">
          <ac:chgData name="Dr. Patricia Alvarez McHatton" userId="840d8cd4-3cef-4b56-89e3-d64df4becdbc" providerId="ADAL" clId="{C211D992-E929-41A2-B795-FBF953E0DE65}" dt="2023-03-02T20:24:28.537" v="2561" actId="478"/>
          <ac:spMkLst>
            <pc:docMk/>
            <pc:sldMk cId="3968856708" sldId="996"/>
            <ac:spMk id="4" creationId="{C3A228DA-F5EB-2FA1-80DE-0A4C2DC1B425}"/>
          </ac:spMkLst>
        </pc:spChg>
        <pc:spChg chg="add del mod">
          <ac:chgData name="Dr. Patricia Alvarez McHatton" userId="840d8cd4-3cef-4b56-89e3-d64df4becdbc" providerId="ADAL" clId="{C211D992-E929-41A2-B795-FBF953E0DE65}" dt="2023-03-02T20:24:30.399" v="2563" actId="478"/>
          <ac:spMkLst>
            <pc:docMk/>
            <pc:sldMk cId="3968856708" sldId="996"/>
            <ac:spMk id="9" creationId="{E9E17BBA-6D64-9582-F1F1-D328A1C8D1B8}"/>
          </ac:spMkLst>
        </pc:spChg>
        <pc:picChg chg="add del mod">
          <ac:chgData name="Dr. Patricia Alvarez McHatton" userId="840d8cd4-3cef-4b56-89e3-d64df4becdbc" providerId="ADAL" clId="{C211D992-E929-41A2-B795-FBF953E0DE65}" dt="2023-03-02T20:23:33.306" v="2549" actId="478"/>
          <ac:picMkLst>
            <pc:docMk/>
            <pc:sldMk cId="3968856708" sldId="996"/>
            <ac:picMk id="5" creationId="{4ACA96E3-35EC-C440-2655-C5F801BBFED6}"/>
          </ac:picMkLst>
        </pc:picChg>
        <pc:picChg chg="add mod">
          <ac:chgData name="Dr. Patricia Alvarez McHatton" userId="840d8cd4-3cef-4b56-89e3-d64df4becdbc" providerId="ADAL" clId="{C211D992-E929-41A2-B795-FBF953E0DE65}" dt="2023-03-02T20:24:37.374" v="2565" actId="1076"/>
          <ac:picMkLst>
            <pc:docMk/>
            <pc:sldMk cId="3968856708" sldId="996"/>
            <ac:picMk id="6" creationId="{4824B2B7-1604-6005-CC32-875B73E8C391}"/>
          </ac:picMkLst>
        </pc:picChg>
        <pc:picChg chg="add mod">
          <ac:chgData name="Dr. Patricia Alvarez McHatton" userId="840d8cd4-3cef-4b56-89e3-d64df4becdbc" providerId="ADAL" clId="{C211D992-E929-41A2-B795-FBF953E0DE65}" dt="2023-03-02T20:25:16.223" v="2584" actId="1076"/>
          <ac:picMkLst>
            <pc:docMk/>
            <pc:sldMk cId="3968856708" sldId="996"/>
            <ac:picMk id="7" creationId="{12B2CFEA-7C69-18DD-80CC-48E5B3FDDAA4}"/>
          </ac:picMkLst>
        </pc:picChg>
      </pc:sldChg>
      <pc:sldChg chg="modSp new del mod">
        <pc:chgData name="Dr. Patricia Alvarez McHatton" userId="840d8cd4-3cef-4b56-89e3-d64df4becdbc" providerId="ADAL" clId="{C211D992-E929-41A2-B795-FBF953E0DE65}" dt="2023-03-02T20:23:12.440" v="2546" actId="47"/>
        <pc:sldMkLst>
          <pc:docMk/>
          <pc:sldMk cId="3757297591" sldId="997"/>
        </pc:sldMkLst>
        <pc:spChg chg="mod">
          <ac:chgData name="Dr. Patricia Alvarez McHatton" userId="840d8cd4-3cef-4b56-89e3-d64df4becdbc" providerId="ADAL" clId="{C211D992-E929-41A2-B795-FBF953E0DE65}" dt="2023-03-02T20:23:10.966" v="2545" actId="27636"/>
          <ac:spMkLst>
            <pc:docMk/>
            <pc:sldMk cId="3757297591" sldId="997"/>
            <ac:spMk id="4" creationId="{CDFD3FA7-CF30-A9EE-BA0F-56C02119FED7}"/>
          </ac:spMkLst>
        </pc:spChg>
      </pc:sldChg>
      <pc:sldChg chg="add">
        <pc:chgData name="Dr. Patricia Alvarez McHatton" userId="840d8cd4-3cef-4b56-89e3-d64df4becdbc" providerId="ADAL" clId="{C211D992-E929-41A2-B795-FBF953E0DE65}" dt="2023-03-02T20:23:10.912" v="2544"/>
        <pc:sldMkLst>
          <pc:docMk/>
          <pc:sldMk cId="3469148199" sldId="998"/>
        </pc:sldMkLst>
      </pc:sldChg>
      <pc:sldChg chg="add del">
        <pc:chgData name="Dr. Patricia Alvarez McHatton" userId="840d8cd4-3cef-4b56-89e3-d64df4becdbc" providerId="ADAL" clId="{C211D992-E929-41A2-B795-FBF953E0DE65}" dt="2023-03-02T20:25:18.976" v="2585" actId="47"/>
        <pc:sldMkLst>
          <pc:docMk/>
          <pc:sldMk cId="36464036" sldId="999"/>
        </pc:sldMkLst>
      </pc:sldChg>
      <pc:sldChg chg="modSp new mod">
        <pc:chgData name="Dr. Patricia Alvarez McHatton" userId="840d8cd4-3cef-4b56-89e3-d64df4becdbc" providerId="ADAL" clId="{C211D992-E929-41A2-B795-FBF953E0DE65}" dt="2023-03-03T13:07:03.364" v="2685" actId="27636"/>
        <pc:sldMkLst>
          <pc:docMk/>
          <pc:sldMk cId="2151073955" sldId="999"/>
        </pc:sldMkLst>
        <pc:spChg chg="mod">
          <ac:chgData name="Dr. Patricia Alvarez McHatton" userId="840d8cd4-3cef-4b56-89e3-d64df4becdbc" providerId="ADAL" clId="{C211D992-E929-41A2-B795-FBF953E0DE65}" dt="2023-03-02T21:17:52.600" v="2632" actId="20577"/>
          <ac:spMkLst>
            <pc:docMk/>
            <pc:sldMk cId="2151073955" sldId="999"/>
            <ac:spMk id="2" creationId="{75F914AA-676A-1557-A8FA-EC1915CEFE44}"/>
          </ac:spMkLst>
        </pc:spChg>
        <pc:spChg chg="mod">
          <ac:chgData name="Dr. Patricia Alvarez McHatton" userId="840d8cd4-3cef-4b56-89e3-d64df4becdbc" providerId="ADAL" clId="{C211D992-E929-41A2-B795-FBF953E0DE65}" dt="2023-03-03T13:07:03.364" v="2685" actId="27636"/>
          <ac:spMkLst>
            <pc:docMk/>
            <pc:sldMk cId="2151073955" sldId="999"/>
            <ac:spMk id="4" creationId="{FBD75280-D59E-ACCE-9EF7-630637BD8D65}"/>
          </ac:spMkLst>
        </pc:spChg>
      </pc:sldChg>
      <pc:sldChg chg="addSp delSp modSp new del mod setBg modClrScheme delDesignElem chgLayout modNotesTx">
        <pc:chgData name="Dr. Patricia Alvarez McHatton" userId="840d8cd4-3cef-4b56-89e3-d64df4becdbc" providerId="ADAL" clId="{C211D992-E929-41A2-B795-FBF953E0DE65}" dt="2023-03-03T13:19:19.194" v="2898" actId="47"/>
        <pc:sldMkLst>
          <pc:docMk/>
          <pc:sldMk cId="643124684" sldId="1000"/>
        </pc:sldMkLst>
        <pc:spChg chg="mod ord">
          <ac:chgData name="Dr. Patricia Alvarez McHatton" userId="840d8cd4-3cef-4b56-89e3-d64df4becdbc" providerId="ADAL" clId="{C211D992-E929-41A2-B795-FBF953E0DE65}" dt="2023-03-03T13:19:05.929" v="2896" actId="700"/>
          <ac:spMkLst>
            <pc:docMk/>
            <pc:sldMk cId="643124684" sldId="1000"/>
            <ac:spMk id="2" creationId="{EB1931D5-3AB2-2A36-62D0-FF9C816ADE5B}"/>
          </ac:spMkLst>
        </pc:spChg>
        <pc:spChg chg="add del mod ord">
          <ac:chgData name="Dr. Patricia Alvarez McHatton" userId="840d8cd4-3cef-4b56-89e3-d64df4becdbc" providerId="ADAL" clId="{C211D992-E929-41A2-B795-FBF953E0DE65}" dt="2023-03-03T13:17:35.990" v="2846" actId="478"/>
          <ac:spMkLst>
            <pc:docMk/>
            <pc:sldMk cId="643124684" sldId="1000"/>
            <ac:spMk id="3" creationId="{F2C3AE6A-2919-DF08-0D2B-ACFFB2FD51F0}"/>
          </ac:spMkLst>
        </pc:spChg>
        <pc:spChg chg="add del mod ord">
          <ac:chgData name="Dr. Patricia Alvarez McHatton" userId="840d8cd4-3cef-4b56-89e3-d64df4becdbc" providerId="ADAL" clId="{C211D992-E929-41A2-B795-FBF953E0DE65}" dt="2023-03-03T13:17:33.870" v="2845" actId="478"/>
          <ac:spMkLst>
            <pc:docMk/>
            <pc:sldMk cId="643124684" sldId="1000"/>
            <ac:spMk id="4" creationId="{76C03A2B-4512-301E-6240-2F3620ED157F}"/>
          </ac:spMkLst>
        </pc:spChg>
        <pc:spChg chg="add del mod">
          <ac:chgData name="Dr. Patricia Alvarez McHatton" userId="840d8cd4-3cef-4b56-89e3-d64df4becdbc" providerId="ADAL" clId="{C211D992-E929-41A2-B795-FBF953E0DE65}" dt="2023-03-03T13:17:38.944" v="2847" actId="478"/>
          <ac:spMkLst>
            <pc:docMk/>
            <pc:sldMk cId="643124684" sldId="1000"/>
            <ac:spMk id="6" creationId="{8F47051D-B31C-18B6-F7A8-BBC0F6949A65}"/>
          </ac:spMkLst>
        </pc:spChg>
        <pc:spChg chg="add del">
          <ac:chgData name="Dr. Patricia Alvarez McHatton" userId="840d8cd4-3cef-4b56-89e3-d64df4becdbc" providerId="ADAL" clId="{C211D992-E929-41A2-B795-FBF953E0DE65}" dt="2023-03-03T13:19:05.929" v="2896" actId="700"/>
          <ac:spMkLst>
            <pc:docMk/>
            <pc:sldMk cId="643124684" sldId="1000"/>
            <ac:spMk id="13" creationId="{D4771268-CB57-404A-9271-370EB28F6090}"/>
          </ac:spMkLst>
        </pc:spChg>
        <pc:picChg chg="add mod">
          <ac:chgData name="Dr. Patricia Alvarez McHatton" userId="840d8cd4-3cef-4b56-89e3-d64df4becdbc" providerId="ADAL" clId="{C211D992-E929-41A2-B795-FBF953E0DE65}" dt="2023-03-03T13:19:13.497" v="2897" actId="1076"/>
          <ac:picMkLst>
            <pc:docMk/>
            <pc:sldMk cId="643124684" sldId="1000"/>
            <ac:picMk id="8" creationId="{68A3D2C1-866F-FBD9-4B46-9365E1E2065D}"/>
          </ac:picMkLst>
        </pc:picChg>
      </pc:sldChg>
      <pc:sldChg chg="addSp modSp new mod">
        <pc:chgData name="Dr. Patricia Alvarez McHatton" userId="840d8cd4-3cef-4b56-89e3-d64df4becdbc" providerId="ADAL" clId="{C211D992-E929-41A2-B795-FBF953E0DE65}" dt="2023-03-03T15:40:21.340" v="3623" actId="1076"/>
        <pc:sldMkLst>
          <pc:docMk/>
          <pc:sldMk cId="2338622848" sldId="1000"/>
        </pc:sldMkLst>
        <pc:spChg chg="mod">
          <ac:chgData name="Dr. Patricia Alvarez McHatton" userId="840d8cd4-3cef-4b56-89e3-d64df4becdbc" providerId="ADAL" clId="{C211D992-E929-41A2-B795-FBF953E0DE65}" dt="2023-03-03T15:40:21.340" v="3623" actId="1076"/>
          <ac:spMkLst>
            <pc:docMk/>
            <pc:sldMk cId="2338622848" sldId="1000"/>
            <ac:spMk id="2" creationId="{AB5DDA65-8851-8893-67D2-109B7C70F211}"/>
          </ac:spMkLst>
        </pc:spChg>
        <pc:picChg chg="add mod">
          <ac:chgData name="Dr. Patricia Alvarez McHatton" userId="840d8cd4-3cef-4b56-89e3-d64df4becdbc" providerId="ADAL" clId="{C211D992-E929-41A2-B795-FBF953E0DE65}" dt="2023-03-03T15:40:17.945" v="3622" actId="1076"/>
          <ac:picMkLst>
            <pc:docMk/>
            <pc:sldMk cId="2338622848" sldId="1000"/>
            <ac:picMk id="4" creationId="{C4E899CF-9B2C-4EEB-5E4A-40F7BE081068}"/>
          </ac:picMkLst>
        </pc:picChg>
      </pc:sldChg>
      <pc:sldChg chg="addSp delSp modSp new mod modClrScheme chgLayout">
        <pc:chgData name="Dr. Patricia Alvarez McHatton" userId="840d8cd4-3cef-4b56-89e3-d64df4becdbc" providerId="ADAL" clId="{C211D992-E929-41A2-B795-FBF953E0DE65}" dt="2023-03-03T15:39:21.851" v="3578" actId="20577"/>
        <pc:sldMkLst>
          <pc:docMk/>
          <pc:sldMk cId="3342816929" sldId="1001"/>
        </pc:sldMkLst>
        <pc:spChg chg="add del mod ord">
          <ac:chgData name="Dr. Patricia Alvarez McHatton" userId="840d8cd4-3cef-4b56-89e3-d64df4becdbc" providerId="ADAL" clId="{C211D992-E929-41A2-B795-FBF953E0DE65}" dt="2023-03-03T14:39:44.416" v="3361" actId="1076"/>
          <ac:spMkLst>
            <pc:docMk/>
            <pc:sldMk cId="3342816929" sldId="1001"/>
            <ac:spMk id="2" creationId="{6F27919F-39F9-E177-B897-9DB99507DFA9}"/>
          </ac:spMkLst>
        </pc:spChg>
        <pc:spChg chg="add mod ord">
          <ac:chgData name="Dr. Patricia Alvarez McHatton" userId="840d8cd4-3cef-4b56-89e3-d64df4becdbc" providerId="ADAL" clId="{C211D992-E929-41A2-B795-FBF953E0DE65}" dt="2023-03-03T15:39:21.851" v="3578" actId="20577"/>
          <ac:spMkLst>
            <pc:docMk/>
            <pc:sldMk cId="3342816929" sldId="1001"/>
            <ac:spMk id="3" creationId="{E256404D-7F76-8F44-3733-34AA9CA6095E}"/>
          </ac:spMkLst>
        </pc:spChg>
        <pc:spChg chg="add del mod ord">
          <ac:chgData name="Dr. Patricia Alvarez McHatton" userId="840d8cd4-3cef-4b56-89e3-d64df4becdbc" providerId="ADAL" clId="{C211D992-E929-41A2-B795-FBF953E0DE65}" dt="2023-03-03T14:39:39.555" v="3360" actId="478"/>
          <ac:spMkLst>
            <pc:docMk/>
            <pc:sldMk cId="3342816929" sldId="1001"/>
            <ac:spMk id="4" creationId="{F9916ACA-EE32-7954-7D5D-01A08C0FC9C1}"/>
          </ac:spMkLst>
        </pc:spChg>
        <pc:spChg chg="add del mod">
          <ac:chgData name="Dr. Patricia Alvarez McHatton" userId="840d8cd4-3cef-4b56-89e3-d64df4becdbc" providerId="ADAL" clId="{C211D992-E929-41A2-B795-FBF953E0DE65}" dt="2023-03-03T14:39:37.801" v="3359" actId="478"/>
          <ac:spMkLst>
            <pc:docMk/>
            <pc:sldMk cId="3342816929" sldId="1001"/>
            <ac:spMk id="6" creationId="{B945FD60-7E70-AFDA-6EF7-4ABFBDDC4633}"/>
          </ac:spMkLst>
        </pc:spChg>
      </pc:sldChg>
      <pc:sldChg chg="addSp delSp modSp new del mod">
        <pc:chgData name="Dr. Patricia Alvarez McHatton" userId="840d8cd4-3cef-4b56-89e3-d64df4becdbc" providerId="ADAL" clId="{C211D992-E929-41A2-B795-FBF953E0DE65}" dt="2023-03-03T13:38:28.454" v="3031" actId="47"/>
        <pc:sldMkLst>
          <pc:docMk/>
          <pc:sldMk cId="3440204303" sldId="1001"/>
        </pc:sldMkLst>
        <pc:spChg chg="del">
          <ac:chgData name="Dr. Patricia Alvarez McHatton" userId="840d8cd4-3cef-4b56-89e3-d64df4becdbc" providerId="ADAL" clId="{C211D992-E929-41A2-B795-FBF953E0DE65}" dt="2023-03-03T13:37:39.730" v="3018" actId="931"/>
          <ac:spMkLst>
            <pc:docMk/>
            <pc:sldMk cId="3440204303" sldId="1001"/>
            <ac:spMk id="3" creationId="{08DC7CFA-AAF2-3A32-E57B-870A1ABDD149}"/>
          </ac:spMkLst>
        </pc:spChg>
        <pc:spChg chg="add del mod">
          <ac:chgData name="Dr. Patricia Alvarez McHatton" userId="840d8cd4-3cef-4b56-89e3-d64df4becdbc" providerId="ADAL" clId="{C211D992-E929-41A2-B795-FBF953E0DE65}" dt="2023-03-03T13:37:49.967" v="3023" actId="478"/>
          <ac:spMkLst>
            <pc:docMk/>
            <pc:sldMk cId="3440204303" sldId="1001"/>
            <ac:spMk id="11" creationId="{941FBFD4-62C3-B13F-3B00-E1D1C2FCDC10}"/>
          </ac:spMkLst>
        </pc:spChg>
        <pc:spChg chg="add del mod">
          <ac:chgData name="Dr. Patricia Alvarez McHatton" userId="840d8cd4-3cef-4b56-89e3-d64df4becdbc" providerId="ADAL" clId="{C211D992-E929-41A2-B795-FBF953E0DE65}" dt="2023-03-03T13:37:47.258" v="3022" actId="478"/>
          <ac:spMkLst>
            <pc:docMk/>
            <pc:sldMk cId="3440204303" sldId="1001"/>
            <ac:spMk id="13" creationId="{9222B33D-E2FE-1FCE-F941-ACA49E717380}"/>
          </ac:spMkLst>
        </pc:spChg>
        <pc:picChg chg="add del mod">
          <ac:chgData name="Dr. Patricia Alvarez McHatton" userId="840d8cd4-3cef-4b56-89e3-d64df4becdbc" providerId="ADAL" clId="{C211D992-E929-41A2-B795-FBF953E0DE65}" dt="2023-03-03T13:37:47.258" v="3022" actId="478"/>
          <ac:picMkLst>
            <pc:docMk/>
            <pc:sldMk cId="3440204303" sldId="1001"/>
            <ac:picMk id="10" creationId="{A2DC6571-E038-6079-F64E-03BE2134D13B}"/>
          </ac:picMkLst>
        </pc:picChg>
      </pc:sldChg>
      <pc:sldMasterChg chg="del delSldLayout">
        <pc:chgData name="Dr. Patricia Alvarez McHatton" userId="840d8cd4-3cef-4b56-89e3-d64df4becdbc" providerId="ADAL" clId="{C211D992-E929-41A2-B795-FBF953E0DE65}" dt="2023-03-01T18:11:29.678" v="0" actId="47"/>
        <pc:sldMasterMkLst>
          <pc:docMk/>
          <pc:sldMasterMk cId="0" sldId="2147483686"/>
        </pc:sldMasterMkLst>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60"/>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61"/>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62"/>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63"/>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64"/>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65"/>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66"/>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67"/>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68"/>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69"/>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70"/>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71"/>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72"/>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73"/>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87"/>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88"/>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89"/>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90"/>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91"/>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92"/>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93"/>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94"/>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95"/>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96"/>
          </pc:sldLayoutMkLst>
        </pc:sldLayoutChg>
        <pc:sldLayoutChg chg="del">
          <pc:chgData name="Dr. Patricia Alvarez McHatton" userId="840d8cd4-3cef-4b56-89e3-d64df4becdbc" providerId="ADAL" clId="{C211D992-E929-41A2-B795-FBF953E0DE65}" dt="2023-03-01T18:11:29.678" v="0" actId="47"/>
          <pc:sldLayoutMkLst>
            <pc:docMk/>
            <pc:sldMasterMk cId="0" sldId="2147483686"/>
            <pc:sldLayoutMk cId="0" sldId="2147483697"/>
          </pc:sldLayoutMkLst>
        </pc:sldLayoutChg>
      </pc:sldMasterChg>
    </pc:docChg>
  </pc:docChgLst>
  <pc:docChgLst>
    <pc:chgData name="Dr. Patricia Alvarez McHatton" userId="S::drmchatton@educatordiversity.org::840d8cd4-3cef-4b56-89e3-d64df4becdbc" providerId="AD" clId="Web-{6727483E-2ED3-0345-7199-3FA1EA551B8A}"/>
    <pc:docChg chg="modSld">
      <pc:chgData name="Dr. Patricia Alvarez McHatton" userId="S::drmchatton@educatordiversity.org::840d8cd4-3cef-4b56-89e3-d64df4becdbc" providerId="AD" clId="Web-{6727483E-2ED3-0345-7199-3FA1EA551B8A}" dt="2023-03-03T11:25:57.189" v="5" actId="1076"/>
      <pc:docMkLst>
        <pc:docMk/>
      </pc:docMkLst>
      <pc:sldChg chg="modSp">
        <pc:chgData name="Dr. Patricia Alvarez McHatton" userId="S::drmchatton@educatordiversity.org::840d8cd4-3cef-4b56-89e3-d64df4becdbc" providerId="AD" clId="Web-{6727483E-2ED3-0345-7199-3FA1EA551B8A}" dt="2023-03-03T11:25:57.189" v="5" actId="1076"/>
        <pc:sldMkLst>
          <pc:docMk/>
          <pc:sldMk cId="136521263" sldId="947"/>
        </pc:sldMkLst>
        <pc:spChg chg="mod">
          <ac:chgData name="Dr. Patricia Alvarez McHatton" userId="S::drmchatton@educatordiversity.org::840d8cd4-3cef-4b56-89e3-d64df4becdbc" providerId="AD" clId="Web-{6727483E-2ED3-0345-7199-3FA1EA551B8A}" dt="2023-03-03T11:25:57.189" v="5" actId="1076"/>
          <ac:spMkLst>
            <pc:docMk/>
            <pc:sldMk cId="136521263" sldId="947"/>
            <ac:spMk id="2" creationId="{6B981B96-C480-E59A-F79C-0E7631CE821D}"/>
          </ac:spMkLst>
        </pc:spChg>
      </pc:sldChg>
      <pc:sldChg chg="addSp delSp modSp mod modClrScheme chgLayout">
        <pc:chgData name="Dr. Patricia Alvarez McHatton" userId="S::drmchatton@educatordiversity.org::840d8cd4-3cef-4b56-89e3-d64df4becdbc" providerId="AD" clId="Web-{6727483E-2ED3-0345-7199-3FA1EA551B8A}" dt="2023-03-03T11:24:41.265" v="4" actId="20577"/>
        <pc:sldMkLst>
          <pc:docMk/>
          <pc:sldMk cId="2151073955" sldId="999"/>
        </pc:sldMkLst>
        <pc:spChg chg="mod ord">
          <ac:chgData name="Dr. Patricia Alvarez McHatton" userId="S::drmchatton@educatordiversity.org::840d8cd4-3cef-4b56-89e3-d64df4becdbc" providerId="AD" clId="Web-{6727483E-2ED3-0345-7199-3FA1EA551B8A}" dt="2023-03-03T11:24:41.265" v="4" actId="20577"/>
          <ac:spMkLst>
            <pc:docMk/>
            <pc:sldMk cId="2151073955" sldId="999"/>
            <ac:spMk id="2" creationId="{75F914AA-676A-1557-A8FA-EC1915CEFE44}"/>
          </ac:spMkLst>
        </pc:spChg>
        <pc:spChg chg="del">
          <ac:chgData name="Dr. Patricia Alvarez McHatton" userId="S::drmchatton@educatordiversity.org::840d8cd4-3cef-4b56-89e3-d64df4becdbc" providerId="AD" clId="Web-{6727483E-2ED3-0345-7199-3FA1EA551B8A}" dt="2023-03-03T11:23:57.952" v="0"/>
          <ac:spMkLst>
            <pc:docMk/>
            <pc:sldMk cId="2151073955" sldId="999"/>
            <ac:spMk id="3" creationId="{F2D7D92C-59D1-998E-458F-AD7CD1BABC5D}"/>
          </ac:spMkLst>
        </pc:spChg>
        <pc:spChg chg="mod ord">
          <ac:chgData name="Dr. Patricia Alvarez McHatton" userId="S::drmchatton@educatordiversity.org::840d8cd4-3cef-4b56-89e3-d64df4becdbc" providerId="AD" clId="Web-{6727483E-2ED3-0345-7199-3FA1EA551B8A}" dt="2023-03-03T11:24:20.702" v="1"/>
          <ac:spMkLst>
            <pc:docMk/>
            <pc:sldMk cId="2151073955" sldId="999"/>
            <ac:spMk id="4" creationId="{FBD75280-D59E-ACCE-9EF7-630637BD8D65}"/>
          </ac:spMkLst>
        </pc:spChg>
        <pc:spChg chg="add del mod ord">
          <ac:chgData name="Dr. Patricia Alvarez McHatton" userId="S::drmchatton@educatordiversity.org::840d8cd4-3cef-4b56-89e3-d64df4becdbc" providerId="AD" clId="Web-{6727483E-2ED3-0345-7199-3FA1EA551B8A}" dt="2023-03-03T11:24:26.390" v="2"/>
          <ac:spMkLst>
            <pc:docMk/>
            <pc:sldMk cId="2151073955" sldId="999"/>
            <ac:spMk id="6" creationId="{5CB071FE-B8B3-7636-0CE1-D5F2C2A1192A}"/>
          </ac:spMkLst>
        </pc:spChg>
        <pc:spChg chg="add mod">
          <ac:chgData name="Dr. Patricia Alvarez McHatton" userId="S::drmchatton@educatordiversity.org::840d8cd4-3cef-4b56-89e3-d64df4becdbc" providerId="AD" clId="Web-{6727483E-2ED3-0345-7199-3FA1EA551B8A}" dt="2023-03-03T11:24:28.843" v="3"/>
          <ac:spMkLst>
            <pc:docMk/>
            <pc:sldMk cId="2151073955" sldId="999"/>
            <ac:spMk id="9" creationId="{E00AC8C6-32BC-B0F3-F978-5FD78EEE08A7}"/>
          </ac:spMkLst>
        </pc:spChg>
        <pc:picChg chg="add del mod ord">
          <ac:chgData name="Dr. Patricia Alvarez McHatton" userId="S::drmchatton@educatordiversity.org::840d8cd4-3cef-4b56-89e3-d64df4becdbc" providerId="AD" clId="Web-{6727483E-2ED3-0345-7199-3FA1EA551B8A}" dt="2023-03-03T11:24:28.843" v="3"/>
          <ac:picMkLst>
            <pc:docMk/>
            <pc:sldMk cId="2151073955" sldId="999"/>
            <ac:picMk id="5" creationId="{E9E48B7D-122A-54F9-2428-E34195052771}"/>
          </ac:picMkLst>
        </pc:picChg>
        <pc:picChg chg="add mod ord modCrop">
          <ac:chgData name="Dr. Patricia Alvarez McHatton" userId="S::drmchatton@educatordiversity.org::840d8cd4-3cef-4b56-89e3-d64df4becdbc" providerId="AD" clId="Web-{6727483E-2ED3-0345-7199-3FA1EA551B8A}" dt="2023-03-03T11:24:26.390" v="2"/>
          <ac:picMkLst>
            <pc:docMk/>
            <pc:sldMk cId="2151073955" sldId="999"/>
            <ac:picMk id="7" creationId="{C5F04453-7D4B-9BB5-6529-E178443B9140}"/>
          </ac:picMkLst>
        </pc:picChg>
      </pc:sldChg>
    </pc:docChg>
  </pc:docChgLst>
  <pc:docChgLst>
    <pc:chgData name="sanjuana.rodriguez12@gmail.com" userId="S::urn:spo:guest#sanjuana.rodriguez12@gmail.com::" providerId="AD" clId="Web-{EC9D929A-4441-9BA9-F6B8-68CC5AEB14B0}"/>
    <pc:docChg chg="modSld">
      <pc:chgData name="sanjuana.rodriguez12@gmail.com" userId="S::urn:spo:guest#sanjuana.rodriguez12@gmail.com::" providerId="AD" clId="Web-{EC9D929A-4441-9BA9-F6B8-68CC5AEB14B0}" dt="2023-03-01T21:49:20.973" v="116"/>
      <pc:docMkLst>
        <pc:docMk/>
      </pc:docMkLst>
      <pc:sldChg chg="modNotes">
        <pc:chgData name="sanjuana.rodriguez12@gmail.com" userId="S::urn:spo:guest#sanjuana.rodriguez12@gmail.com::" providerId="AD" clId="Web-{EC9D929A-4441-9BA9-F6B8-68CC5AEB14B0}" dt="2023-03-01T21:33:53.157" v="45"/>
        <pc:sldMkLst>
          <pc:docMk/>
          <pc:sldMk cId="2233796679" sldId="263"/>
        </pc:sldMkLst>
      </pc:sldChg>
      <pc:sldChg chg="modSp">
        <pc:chgData name="sanjuana.rodriguez12@gmail.com" userId="S::urn:spo:guest#sanjuana.rodriguez12@gmail.com::" providerId="AD" clId="Web-{EC9D929A-4441-9BA9-F6B8-68CC5AEB14B0}" dt="2023-03-01T21:40:47.532" v="46" actId="14100"/>
        <pc:sldMkLst>
          <pc:docMk/>
          <pc:sldMk cId="1828468273" sldId="291"/>
        </pc:sldMkLst>
        <pc:spChg chg="mod">
          <ac:chgData name="sanjuana.rodriguez12@gmail.com" userId="S::urn:spo:guest#sanjuana.rodriguez12@gmail.com::" providerId="AD" clId="Web-{EC9D929A-4441-9BA9-F6B8-68CC5AEB14B0}" dt="2023-03-01T21:40:47.532" v="46" actId="14100"/>
          <ac:spMkLst>
            <pc:docMk/>
            <pc:sldMk cId="1828468273" sldId="291"/>
            <ac:spMk id="2" creationId="{532D72F3-50D9-3A62-0820-090256F74E49}"/>
          </ac:spMkLst>
        </pc:spChg>
      </pc:sldChg>
      <pc:sldChg chg="modNotes">
        <pc:chgData name="sanjuana.rodriguez12@gmail.com" userId="S::urn:spo:guest#sanjuana.rodriguez12@gmail.com::" providerId="AD" clId="Web-{EC9D929A-4441-9BA9-F6B8-68CC5AEB14B0}" dt="2023-03-01T21:49:20.973" v="116"/>
        <pc:sldMkLst>
          <pc:docMk/>
          <pc:sldMk cId="3413661484" sldId="919"/>
        </pc:sldMkLst>
      </pc:sldChg>
    </pc:docChg>
  </pc:docChgLst>
  <pc:docChgLst>
    <pc:chgData name="Dr. Kate Zimmer" userId="S::drzimmer@educatordiversity.org::cb21557a-8fe5-4857-9640-d4b75a2ce2d0" providerId="AD" clId="Web-{4EBE4C90-DF48-0360-65AC-3744384D07AA}"/>
    <pc:docChg chg="modSld">
      <pc:chgData name="Dr. Kate Zimmer" userId="S::drzimmer@educatordiversity.org::cb21557a-8fe5-4857-9640-d4b75a2ce2d0" providerId="AD" clId="Web-{4EBE4C90-DF48-0360-65AC-3744384D07AA}" dt="2023-03-01T20:23:31.965" v="40" actId="20577"/>
      <pc:docMkLst>
        <pc:docMk/>
      </pc:docMkLst>
      <pc:sldChg chg="addSp modSp">
        <pc:chgData name="Dr. Kate Zimmer" userId="S::drzimmer@educatordiversity.org::cb21557a-8fe5-4857-9640-d4b75a2ce2d0" providerId="AD" clId="Web-{4EBE4C90-DF48-0360-65AC-3744384D07AA}" dt="2023-03-01T20:01:34.456" v="25" actId="20577"/>
        <pc:sldMkLst>
          <pc:docMk/>
          <pc:sldMk cId="1828468273" sldId="291"/>
        </pc:sldMkLst>
        <pc:spChg chg="add mod">
          <ac:chgData name="Dr. Kate Zimmer" userId="S::drzimmer@educatordiversity.org::cb21557a-8fe5-4857-9640-d4b75a2ce2d0" providerId="AD" clId="Web-{4EBE4C90-DF48-0360-65AC-3744384D07AA}" dt="2023-03-01T20:01:34.456" v="25" actId="20577"/>
          <ac:spMkLst>
            <pc:docMk/>
            <pc:sldMk cId="1828468273" sldId="291"/>
            <ac:spMk id="2" creationId="{532D72F3-50D9-3A62-0820-090256F74E49}"/>
          </ac:spMkLst>
        </pc:spChg>
        <pc:picChg chg="mod">
          <ac:chgData name="Dr. Kate Zimmer" userId="S::drzimmer@educatordiversity.org::cb21557a-8fe5-4857-9640-d4b75a2ce2d0" providerId="AD" clId="Web-{4EBE4C90-DF48-0360-65AC-3744384D07AA}" dt="2023-03-01T20:00:25.313" v="8" actId="1076"/>
          <ac:picMkLst>
            <pc:docMk/>
            <pc:sldMk cId="1828468273" sldId="291"/>
            <ac:picMk id="3" creationId="{C6A09FAC-60AA-DB4A-9CCA-CA35C5B3FC5F}"/>
          </ac:picMkLst>
        </pc:picChg>
        <pc:picChg chg="mod">
          <ac:chgData name="Dr. Kate Zimmer" userId="S::drzimmer@educatordiversity.org::cb21557a-8fe5-4857-9640-d4b75a2ce2d0" providerId="AD" clId="Web-{4EBE4C90-DF48-0360-65AC-3744384D07AA}" dt="2023-03-01T20:00:26.954" v="9" actId="1076"/>
          <ac:picMkLst>
            <pc:docMk/>
            <pc:sldMk cId="1828468273" sldId="291"/>
            <ac:picMk id="13" creationId="{0321067C-178D-C171-A963-58648ED71B19}"/>
          </ac:picMkLst>
        </pc:picChg>
      </pc:sldChg>
      <pc:sldChg chg="addSp delSp modSp modNotes">
        <pc:chgData name="Dr. Kate Zimmer" userId="S::drzimmer@educatordiversity.org::cb21557a-8fe5-4857-9640-d4b75a2ce2d0" providerId="AD" clId="Web-{4EBE4C90-DF48-0360-65AC-3744384D07AA}" dt="2023-03-01T20:23:31.965" v="40" actId="20577"/>
        <pc:sldMkLst>
          <pc:docMk/>
          <pc:sldMk cId="3990997145" sldId="299"/>
        </pc:sldMkLst>
        <pc:spChg chg="mod">
          <ac:chgData name="Dr. Kate Zimmer" userId="S::drzimmer@educatordiversity.org::cb21557a-8fe5-4857-9640-d4b75a2ce2d0" providerId="AD" clId="Web-{4EBE4C90-DF48-0360-65AC-3744384D07AA}" dt="2023-03-01T20:18:16.049" v="27" actId="1076"/>
          <ac:spMkLst>
            <pc:docMk/>
            <pc:sldMk cId="3990997145" sldId="299"/>
            <ac:spMk id="3" creationId="{49F51CEC-15EE-1675-B612-0B21FD91F120}"/>
          </ac:spMkLst>
        </pc:spChg>
        <pc:spChg chg="del">
          <ac:chgData name="Dr. Kate Zimmer" userId="S::drzimmer@educatordiversity.org::cb21557a-8fe5-4857-9640-d4b75a2ce2d0" providerId="AD" clId="Web-{4EBE4C90-DF48-0360-65AC-3744384D07AA}" dt="2023-03-01T20:18:18.659" v="28"/>
          <ac:spMkLst>
            <pc:docMk/>
            <pc:sldMk cId="3990997145" sldId="299"/>
            <ac:spMk id="5" creationId="{77CE13AB-0394-1458-DABB-A95E5E298EA2}"/>
          </ac:spMkLst>
        </pc:spChg>
        <pc:spChg chg="add del mod">
          <ac:chgData name="Dr. Kate Zimmer" userId="S::drzimmer@educatordiversity.org::cb21557a-8fe5-4857-9640-d4b75a2ce2d0" providerId="AD" clId="Web-{4EBE4C90-DF48-0360-65AC-3744384D07AA}" dt="2023-03-01T20:18:24.050" v="31"/>
          <ac:spMkLst>
            <pc:docMk/>
            <pc:sldMk cId="3990997145" sldId="299"/>
            <ac:spMk id="6" creationId="{65A287DD-0343-719D-2AD7-742EDD6FE2E1}"/>
          </ac:spMkLst>
        </pc:spChg>
        <pc:spChg chg="add mod">
          <ac:chgData name="Dr. Kate Zimmer" userId="S::drzimmer@educatordiversity.org::cb21557a-8fe5-4857-9640-d4b75a2ce2d0" providerId="AD" clId="Web-{4EBE4C90-DF48-0360-65AC-3744384D07AA}" dt="2023-03-01T20:23:31.965" v="40" actId="20577"/>
          <ac:spMkLst>
            <pc:docMk/>
            <pc:sldMk cId="3990997145" sldId="299"/>
            <ac:spMk id="7" creationId="{7B73D9DD-4E02-8B24-E878-15B406F9F329}"/>
          </ac:spMkLst>
        </pc:spChg>
        <pc:picChg chg="add mod">
          <ac:chgData name="Dr. Kate Zimmer" userId="S::drzimmer@educatordiversity.org::cb21557a-8fe5-4857-9640-d4b75a2ce2d0" providerId="AD" clId="Web-{4EBE4C90-DF48-0360-65AC-3744384D07AA}" dt="2023-03-01T20:18:25.878" v="32" actId="1076"/>
          <ac:picMkLst>
            <pc:docMk/>
            <pc:sldMk cId="3990997145" sldId="299"/>
            <ac:picMk id="2" creationId="{0F9A3CC0-DBF9-D18E-797F-3863E08877BA}"/>
          </ac:picMkLst>
        </pc:picChg>
      </pc:sldChg>
    </pc:docChg>
  </pc:docChgLst>
  <pc:docChgLst>
    <pc:chgData name="Dr. Kate Zimmer" userId="S::drzimmer@educatordiversity.org::cb21557a-8fe5-4857-9640-d4b75a2ce2d0" providerId="AD" clId="Web-{BC6D4288-A344-2847-8F09-DE5066E5A1E6}"/>
    <pc:docChg chg="addSld delSld modSld">
      <pc:chgData name="Dr. Kate Zimmer" userId="S::drzimmer@educatordiversity.org::cb21557a-8fe5-4857-9640-d4b75a2ce2d0" providerId="AD" clId="Web-{BC6D4288-A344-2847-8F09-DE5066E5A1E6}" dt="2023-03-02T18:49:05.889" v="137" actId="20577"/>
      <pc:docMkLst>
        <pc:docMk/>
      </pc:docMkLst>
      <pc:sldChg chg="modSp new">
        <pc:chgData name="Dr. Kate Zimmer" userId="S::drzimmer@educatordiversity.org::cb21557a-8fe5-4857-9640-d4b75a2ce2d0" providerId="AD" clId="Web-{BC6D4288-A344-2847-8F09-DE5066E5A1E6}" dt="2023-03-02T18:49:05.889" v="137" actId="20577"/>
        <pc:sldMkLst>
          <pc:docMk/>
          <pc:sldMk cId="922156896" sldId="993"/>
        </pc:sldMkLst>
        <pc:spChg chg="mod">
          <ac:chgData name="Dr. Kate Zimmer" userId="S::drzimmer@educatordiversity.org::cb21557a-8fe5-4857-9640-d4b75a2ce2d0" providerId="AD" clId="Web-{BC6D4288-A344-2847-8F09-DE5066E5A1E6}" dt="2023-03-02T18:49:05.889" v="137" actId="20577"/>
          <ac:spMkLst>
            <pc:docMk/>
            <pc:sldMk cId="922156896" sldId="993"/>
            <ac:spMk id="3" creationId="{E4F2E12C-4B1D-611D-CE26-B27B739C5644}"/>
          </ac:spMkLst>
        </pc:spChg>
        <pc:spChg chg="mod">
          <ac:chgData name="Dr. Kate Zimmer" userId="S::drzimmer@educatordiversity.org::cb21557a-8fe5-4857-9640-d4b75a2ce2d0" providerId="AD" clId="Web-{BC6D4288-A344-2847-8F09-DE5066E5A1E6}" dt="2023-03-02T18:34:42.560" v="12" actId="20577"/>
          <ac:spMkLst>
            <pc:docMk/>
            <pc:sldMk cId="922156896" sldId="993"/>
            <ac:spMk id="4" creationId="{339F9CEB-0C54-9A60-B895-1725AF3A0741}"/>
          </ac:spMkLst>
        </pc:spChg>
      </pc:sldChg>
      <pc:sldChg chg="new del">
        <pc:chgData name="Dr. Kate Zimmer" userId="S::drzimmer@educatordiversity.org::cb21557a-8fe5-4857-9640-d4b75a2ce2d0" providerId="AD" clId="Web-{BC6D4288-A344-2847-8F09-DE5066E5A1E6}" dt="2023-03-02T18:31:43.210" v="1"/>
        <pc:sldMkLst>
          <pc:docMk/>
          <pc:sldMk cId="4000525612" sldId="993"/>
        </pc:sldMkLst>
      </pc:sldChg>
      <pc:sldChg chg="delSp modSp new modNotes">
        <pc:chgData name="Dr. Kate Zimmer" userId="S::drzimmer@educatordiversity.org::cb21557a-8fe5-4857-9640-d4b75a2ce2d0" providerId="AD" clId="Web-{BC6D4288-A344-2847-8F09-DE5066E5A1E6}" dt="2023-03-02T18:47:49.230" v="135" actId="14100"/>
        <pc:sldMkLst>
          <pc:docMk/>
          <pc:sldMk cId="2154529869" sldId="994"/>
        </pc:sldMkLst>
        <pc:spChg chg="mod">
          <ac:chgData name="Dr. Kate Zimmer" userId="S::drzimmer@educatordiversity.org::cb21557a-8fe5-4857-9640-d4b75a2ce2d0" providerId="AD" clId="Web-{BC6D4288-A344-2847-8F09-DE5066E5A1E6}" dt="2023-03-02T18:47:40.323" v="133" actId="20577"/>
          <ac:spMkLst>
            <pc:docMk/>
            <pc:sldMk cId="2154529869" sldId="994"/>
            <ac:spMk id="2" creationId="{6544CDC5-9579-86FA-3CF2-429AB50A5F71}"/>
          </ac:spMkLst>
        </pc:spChg>
        <pc:spChg chg="mod">
          <ac:chgData name="Dr. Kate Zimmer" userId="S::drzimmer@educatordiversity.org::cb21557a-8fe5-4857-9640-d4b75a2ce2d0" providerId="AD" clId="Web-{BC6D4288-A344-2847-8F09-DE5066E5A1E6}" dt="2023-03-02T18:47:49.230" v="135" actId="14100"/>
          <ac:spMkLst>
            <pc:docMk/>
            <pc:sldMk cId="2154529869" sldId="994"/>
            <ac:spMk id="3" creationId="{7BD32497-808C-2E49-E205-0D628C6C7FF3}"/>
          </ac:spMkLst>
        </pc:spChg>
        <pc:spChg chg="del">
          <ac:chgData name="Dr. Kate Zimmer" userId="S::drzimmer@educatordiversity.org::cb21557a-8fe5-4857-9640-d4b75a2ce2d0" providerId="AD" clId="Web-{BC6D4288-A344-2847-8F09-DE5066E5A1E6}" dt="2023-03-02T18:47:46.714" v="134"/>
          <ac:spMkLst>
            <pc:docMk/>
            <pc:sldMk cId="2154529869" sldId="994"/>
            <ac:spMk id="4" creationId="{C854D3C3-98A2-867C-BC4E-7D865EDCB126}"/>
          </ac:spMkLst>
        </pc:spChg>
      </pc:sldChg>
    </pc:docChg>
  </pc:docChgLst>
  <pc:docChgLst>
    <pc:chgData name="Dr. Kate Zimmer" userId="S::drzimmer@educatordiversity.org::cb21557a-8fe5-4857-9640-d4b75a2ce2d0" providerId="AD" clId="Web-{CCE6661B-ACD2-2C8B-361A-4BD53230D078}"/>
    <pc:docChg chg="addSld modSld">
      <pc:chgData name="Dr. Kate Zimmer" userId="S::drzimmer@educatordiversity.org::cb21557a-8fe5-4857-9640-d4b75a2ce2d0" providerId="AD" clId="Web-{CCE6661B-ACD2-2C8B-361A-4BD53230D078}" dt="2023-03-01T22:10:35.964" v="53" actId="20577"/>
      <pc:docMkLst>
        <pc:docMk/>
      </pc:docMkLst>
      <pc:sldChg chg="delSp">
        <pc:chgData name="Dr. Kate Zimmer" userId="S::drzimmer@educatordiversity.org::cb21557a-8fe5-4857-9640-d4b75a2ce2d0" providerId="AD" clId="Web-{CCE6661B-ACD2-2C8B-361A-4BD53230D078}" dt="2023-03-01T22:10:23.777" v="52"/>
        <pc:sldMkLst>
          <pc:docMk/>
          <pc:sldMk cId="1386459535" sldId="256"/>
        </pc:sldMkLst>
        <pc:picChg chg="del">
          <ac:chgData name="Dr. Kate Zimmer" userId="S::drzimmer@educatordiversity.org::cb21557a-8fe5-4857-9640-d4b75a2ce2d0" providerId="AD" clId="Web-{CCE6661B-ACD2-2C8B-361A-4BD53230D078}" dt="2023-03-01T22:10:23.777" v="52"/>
          <ac:picMkLst>
            <pc:docMk/>
            <pc:sldMk cId="1386459535" sldId="256"/>
            <ac:picMk id="6" creationId="{F3A96FED-D5BD-8834-036F-727A8A722D94}"/>
          </ac:picMkLst>
        </pc:picChg>
      </pc:sldChg>
      <pc:sldChg chg="addSp delSp modSp">
        <pc:chgData name="Dr. Kate Zimmer" userId="S::drzimmer@educatordiversity.org::cb21557a-8fe5-4857-9640-d4b75a2ce2d0" providerId="AD" clId="Web-{CCE6661B-ACD2-2C8B-361A-4BD53230D078}" dt="2023-03-01T21:48:12.481" v="49"/>
        <pc:sldMkLst>
          <pc:docMk/>
          <pc:sldMk cId="35267535" sldId="283"/>
        </pc:sldMkLst>
        <pc:picChg chg="add del mod">
          <ac:chgData name="Dr. Kate Zimmer" userId="S::drzimmer@educatordiversity.org::cb21557a-8fe5-4857-9640-d4b75a2ce2d0" providerId="AD" clId="Web-{CCE6661B-ACD2-2C8B-361A-4BD53230D078}" dt="2023-03-01T21:48:12.481" v="49"/>
          <ac:picMkLst>
            <pc:docMk/>
            <pc:sldMk cId="35267535" sldId="283"/>
            <ac:picMk id="4" creationId="{15E5DA47-240A-C3A7-8496-9A72D2B51722}"/>
          </ac:picMkLst>
        </pc:picChg>
      </pc:sldChg>
      <pc:sldChg chg="modSp">
        <pc:chgData name="Dr. Kate Zimmer" userId="S::drzimmer@educatordiversity.org::cb21557a-8fe5-4857-9640-d4b75a2ce2d0" providerId="AD" clId="Web-{CCE6661B-ACD2-2C8B-361A-4BD53230D078}" dt="2023-03-01T22:10:35.964" v="53" actId="20577"/>
        <pc:sldMkLst>
          <pc:docMk/>
          <pc:sldMk cId="1828468273" sldId="291"/>
        </pc:sldMkLst>
        <pc:spChg chg="mod">
          <ac:chgData name="Dr. Kate Zimmer" userId="S::drzimmer@educatordiversity.org::cb21557a-8fe5-4857-9640-d4b75a2ce2d0" providerId="AD" clId="Web-{CCE6661B-ACD2-2C8B-361A-4BD53230D078}" dt="2023-03-01T22:10:35.964" v="53" actId="20577"/>
          <ac:spMkLst>
            <pc:docMk/>
            <pc:sldMk cId="1828468273" sldId="291"/>
            <ac:spMk id="2" creationId="{532D72F3-50D9-3A62-0820-090256F74E49}"/>
          </ac:spMkLst>
        </pc:spChg>
      </pc:sldChg>
      <pc:sldChg chg="modSp">
        <pc:chgData name="Dr. Kate Zimmer" userId="S::drzimmer@educatordiversity.org::cb21557a-8fe5-4857-9640-d4b75a2ce2d0" providerId="AD" clId="Web-{CCE6661B-ACD2-2C8B-361A-4BD53230D078}" dt="2023-03-01T21:32:15.491" v="38" actId="1076"/>
        <pc:sldMkLst>
          <pc:docMk/>
          <pc:sldMk cId="1073864815" sldId="298"/>
        </pc:sldMkLst>
        <pc:spChg chg="mod">
          <ac:chgData name="Dr. Kate Zimmer" userId="S::drzimmer@educatordiversity.org::cb21557a-8fe5-4857-9640-d4b75a2ce2d0" providerId="AD" clId="Web-{CCE6661B-ACD2-2C8B-361A-4BD53230D078}" dt="2023-03-01T21:32:15.491" v="38" actId="1076"/>
          <ac:spMkLst>
            <pc:docMk/>
            <pc:sldMk cId="1073864815" sldId="298"/>
            <ac:spMk id="6" creationId="{B65F9568-B4BD-2574-3109-D2CEB8282077}"/>
          </ac:spMkLst>
        </pc:spChg>
      </pc:sldChg>
      <pc:sldChg chg="modSp">
        <pc:chgData name="Dr. Kate Zimmer" userId="S::drzimmer@educatordiversity.org::cb21557a-8fe5-4857-9640-d4b75a2ce2d0" providerId="AD" clId="Web-{CCE6661B-ACD2-2C8B-361A-4BD53230D078}" dt="2023-03-01T21:32:09.162" v="37" actId="20577"/>
        <pc:sldMkLst>
          <pc:docMk/>
          <pc:sldMk cId="3413661484" sldId="919"/>
        </pc:sldMkLst>
        <pc:spChg chg="mod">
          <ac:chgData name="Dr. Kate Zimmer" userId="S::drzimmer@educatordiversity.org::cb21557a-8fe5-4857-9640-d4b75a2ce2d0" providerId="AD" clId="Web-{CCE6661B-ACD2-2C8B-361A-4BD53230D078}" dt="2023-03-01T21:32:09.162" v="37" actId="20577"/>
          <ac:spMkLst>
            <pc:docMk/>
            <pc:sldMk cId="3413661484" sldId="919"/>
            <ac:spMk id="7" creationId="{4A3BB143-DCE2-8375-88FB-F23F7B710727}"/>
          </ac:spMkLst>
        </pc:spChg>
      </pc:sldChg>
      <pc:sldChg chg="addSp modSp">
        <pc:chgData name="Dr. Kate Zimmer" userId="S::drzimmer@educatordiversity.org::cb21557a-8fe5-4857-9640-d4b75a2ce2d0" providerId="AD" clId="Web-{CCE6661B-ACD2-2C8B-361A-4BD53230D078}" dt="2023-03-01T21:48:21.403" v="51" actId="1076"/>
        <pc:sldMkLst>
          <pc:docMk/>
          <pc:sldMk cId="3704651088" sldId="926"/>
        </pc:sldMkLst>
        <pc:picChg chg="add mod">
          <ac:chgData name="Dr. Kate Zimmer" userId="S::drzimmer@educatordiversity.org::cb21557a-8fe5-4857-9640-d4b75a2ce2d0" providerId="AD" clId="Web-{CCE6661B-ACD2-2C8B-361A-4BD53230D078}" dt="2023-03-01T21:48:21.403" v="51" actId="1076"/>
          <ac:picMkLst>
            <pc:docMk/>
            <pc:sldMk cId="3704651088" sldId="926"/>
            <ac:picMk id="2" creationId="{618D238B-D7EC-D03C-56DC-65A4B3F25E83}"/>
          </ac:picMkLst>
        </pc:picChg>
      </pc:sldChg>
      <pc:sldChg chg="delSp modSp new">
        <pc:chgData name="Dr. Kate Zimmer" userId="S::drzimmer@educatordiversity.org::cb21557a-8fe5-4857-9640-d4b75a2ce2d0" providerId="AD" clId="Web-{CCE6661B-ACD2-2C8B-361A-4BD53230D078}" dt="2023-03-01T21:36:16.387" v="48"/>
        <pc:sldMkLst>
          <pc:docMk/>
          <pc:sldMk cId="1432960571" sldId="940"/>
        </pc:sldMkLst>
        <pc:spChg chg="mod">
          <ac:chgData name="Dr. Kate Zimmer" userId="S::drzimmer@educatordiversity.org::cb21557a-8fe5-4857-9640-d4b75a2ce2d0" providerId="AD" clId="Web-{CCE6661B-ACD2-2C8B-361A-4BD53230D078}" dt="2023-03-01T21:36:13.715" v="47" actId="20577"/>
          <ac:spMkLst>
            <pc:docMk/>
            <pc:sldMk cId="1432960571" sldId="940"/>
            <ac:spMk id="2" creationId="{121C8A47-3F17-40DB-13B3-C7CCA4B60E93}"/>
          </ac:spMkLst>
        </pc:spChg>
        <pc:spChg chg="del">
          <ac:chgData name="Dr. Kate Zimmer" userId="S::drzimmer@educatordiversity.org::cb21557a-8fe5-4857-9640-d4b75a2ce2d0" providerId="AD" clId="Web-{CCE6661B-ACD2-2C8B-361A-4BD53230D078}" dt="2023-03-01T21:36:16.387" v="48"/>
          <ac:spMkLst>
            <pc:docMk/>
            <pc:sldMk cId="1432960571" sldId="940"/>
            <ac:spMk id="4" creationId="{06677C19-2D12-E67C-487B-93BE9B85C3DF}"/>
          </ac:spMkLst>
        </pc:spChg>
      </pc:sldChg>
    </pc:docChg>
  </pc:docChgLst>
  <pc:docChgLst>
    <pc:chgData name="sanjuana.rodriguez12@gmail.com" userId="S::urn:spo:guest#sanjuana.rodriguez12@gmail.com::" providerId="AD" clId="Web-{58437961-67BB-07E8-8E34-56915A67D85F}"/>
    <pc:docChg chg="modSld">
      <pc:chgData name="sanjuana.rodriguez12@gmail.com" userId="S::urn:spo:guest#sanjuana.rodriguez12@gmail.com::" providerId="AD" clId="Web-{58437961-67BB-07E8-8E34-56915A67D85F}" dt="2023-03-02T18:49:10.721" v="14" actId="20577"/>
      <pc:docMkLst>
        <pc:docMk/>
      </pc:docMkLst>
      <pc:sldChg chg="modSp">
        <pc:chgData name="sanjuana.rodriguez12@gmail.com" userId="S::urn:spo:guest#sanjuana.rodriguez12@gmail.com::" providerId="AD" clId="Web-{58437961-67BB-07E8-8E34-56915A67D85F}" dt="2023-03-02T18:49:10.721" v="14" actId="20577"/>
        <pc:sldMkLst>
          <pc:docMk/>
          <pc:sldMk cId="1670135404" sldId="942"/>
        </pc:sldMkLst>
        <pc:spChg chg="mod">
          <ac:chgData name="sanjuana.rodriguez12@gmail.com" userId="S::urn:spo:guest#sanjuana.rodriguez12@gmail.com::" providerId="AD" clId="Web-{58437961-67BB-07E8-8E34-56915A67D85F}" dt="2023-03-02T18:49:10.721" v="14" actId="20577"/>
          <ac:spMkLst>
            <pc:docMk/>
            <pc:sldMk cId="1670135404" sldId="942"/>
            <ac:spMk id="6" creationId="{A1923EB4-04C0-561F-2935-581EF6A32057}"/>
          </ac:spMkLst>
        </pc:spChg>
      </pc:sldChg>
    </pc:docChg>
  </pc:docChgLst>
  <pc:docChgLst>
    <pc:chgData name="Dr. Patricia Alvarez McHatton" userId="S::drmchatton@educatordiversity.org::840d8cd4-3cef-4b56-89e3-d64df4becdbc" providerId="AD" clId="Web-{8C7B0640-5803-0BB4-C0B0-02749B6111D8}"/>
    <pc:docChg chg="modSld">
      <pc:chgData name="Dr. Patricia Alvarez McHatton" userId="S::drmchatton@educatordiversity.org::840d8cd4-3cef-4b56-89e3-d64df4becdbc" providerId="AD" clId="Web-{8C7B0640-5803-0BB4-C0B0-02749B6111D8}" dt="2023-03-05T00:07:18.501" v="5" actId="1076"/>
      <pc:docMkLst>
        <pc:docMk/>
      </pc:docMkLst>
      <pc:sldChg chg="addSp modSp">
        <pc:chgData name="Dr. Patricia Alvarez McHatton" userId="S::drmchatton@educatordiversity.org::840d8cd4-3cef-4b56-89e3-d64df4becdbc" providerId="AD" clId="Web-{8C7B0640-5803-0BB4-C0B0-02749B6111D8}" dt="2023-03-05T00:07:18.501" v="5" actId="1076"/>
        <pc:sldMkLst>
          <pc:docMk/>
          <pc:sldMk cId="2244334800" sldId="292"/>
        </pc:sldMkLst>
        <pc:spChg chg="mod">
          <ac:chgData name="Dr. Patricia Alvarez McHatton" userId="S::drmchatton@educatordiversity.org::840d8cd4-3cef-4b56-89e3-d64df4becdbc" providerId="AD" clId="Web-{8C7B0640-5803-0BB4-C0B0-02749B6111D8}" dt="2023-03-05T00:07:08.485" v="0" actId="20577"/>
          <ac:spMkLst>
            <pc:docMk/>
            <pc:sldMk cId="2244334800" sldId="292"/>
            <ac:spMk id="6" creationId="{D9A987EF-8625-9C26-2C3A-A144B91210AB}"/>
          </ac:spMkLst>
        </pc:spChg>
        <pc:picChg chg="add mod">
          <ac:chgData name="Dr. Patricia Alvarez McHatton" userId="S::drmchatton@educatordiversity.org::840d8cd4-3cef-4b56-89e3-d64df4becdbc" providerId="AD" clId="Web-{8C7B0640-5803-0BB4-C0B0-02749B6111D8}" dt="2023-03-05T00:07:16.142" v="4" actId="1076"/>
          <ac:picMkLst>
            <pc:docMk/>
            <pc:sldMk cId="2244334800" sldId="292"/>
            <ac:picMk id="2" creationId="{9D0EEFF9-AE46-15DD-DC17-6CEB387D9632}"/>
          </ac:picMkLst>
        </pc:picChg>
        <pc:picChg chg="mod">
          <ac:chgData name="Dr. Patricia Alvarez McHatton" userId="S::drmchatton@educatordiversity.org::840d8cd4-3cef-4b56-89e3-d64df4becdbc" providerId="AD" clId="Web-{8C7B0640-5803-0BB4-C0B0-02749B6111D8}" dt="2023-03-05T00:07:18.501" v="5" actId="1076"/>
          <ac:picMkLst>
            <pc:docMk/>
            <pc:sldMk cId="2244334800" sldId="292"/>
            <ac:picMk id="2050" creationId="{5DA24AF9-3D2C-1148-2649-F4A93EC5D33F}"/>
          </ac:picMkLst>
        </pc:picChg>
      </pc:sldChg>
    </pc:docChg>
  </pc:docChgLst>
</pc:chgInfo>
</file>

<file path=ppt/comments/modernComment_11B_21A23CF.xml><?xml version="1.0" encoding="utf-8"?>
<p188:cmLst xmlns:a="http://schemas.openxmlformats.org/drawingml/2006/main" xmlns:r="http://schemas.openxmlformats.org/officeDocument/2006/relationships" xmlns:p188="http://schemas.microsoft.com/office/powerpoint/2018/8/main">
  <p188:cm id="{0C8F2BBA-EEA0-4F20-B557-45ECBE4C2DFF}" authorId="{AD0B8727-9366-C191-EAAE-022DE3157BBF}" created="2023-03-03T13:27:51.017">
    <ac:txMkLst xmlns:ac="http://schemas.microsoft.com/office/drawing/2013/main/command">
      <pc:docMk xmlns:pc="http://schemas.microsoft.com/office/powerpoint/2013/main/command"/>
      <pc:sldMk xmlns:pc="http://schemas.microsoft.com/office/powerpoint/2013/main/command" cId="35267535" sldId="283"/>
      <ac:spMk id="2" creationId="{00000000-0000-0000-0000-000000000000}"/>
      <ac:txMk cp="0" len="1">
        <ac:context len="51" hash="2551241072"/>
      </ac:txMk>
    </ac:txMkLst>
    <p188:pos x="8849894" y="294105"/>
    <p188:txBody>
      <a:bodyPr/>
      <a:lstStyle/>
      <a:p>
        <a:r>
          <a:rPr lang="en-US"/>
          <a:t>Can we add induction here?</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BA30B-524E-4D9C-9D16-C915D5161016}"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A94D6AE-70EF-44A3-9FC6-115F6F6396C9}">
      <dgm:prSet/>
      <dgm:spPr/>
      <dgm:t>
        <a:bodyPr/>
        <a:lstStyle/>
        <a:p>
          <a:pPr>
            <a:lnSpc>
              <a:spcPct val="100000"/>
            </a:lnSpc>
          </a:pPr>
          <a:r>
            <a:rPr lang="en-US">
              <a:latin typeface="Proxima Nova" panose="02000506030000020004"/>
            </a:rPr>
            <a:t>Welcome and Introduction to BranchED</a:t>
          </a:r>
        </a:p>
      </dgm:t>
    </dgm:pt>
    <dgm:pt modelId="{54F2DB7C-4209-42E4-AA5B-DFEBFE29F70C}" type="parTrans" cxnId="{1FC98050-D26D-4AA9-B603-3F293DD066B0}">
      <dgm:prSet/>
      <dgm:spPr/>
      <dgm:t>
        <a:bodyPr/>
        <a:lstStyle/>
        <a:p>
          <a:endParaRPr lang="en-US"/>
        </a:p>
      </dgm:t>
    </dgm:pt>
    <dgm:pt modelId="{179E2E63-88C8-4B93-8028-7E488A8803A0}" type="sibTrans" cxnId="{1FC98050-D26D-4AA9-B603-3F293DD066B0}">
      <dgm:prSet/>
      <dgm:spPr/>
      <dgm:t>
        <a:bodyPr/>
        <a:lstStyle/>
        <a:p>
          <a:pPr>
            <a:lnSpc>
              <a:spcPct val="100000"/>
            </a:lnSpc>
          </a:pPr>
          <a:endParaRPr lang="en-US"/>
        </a:p>
      </dgm:t>
    </dgm:pt>
    <dgm:pt modelId="{077F9A4D-810B-4D77-8037-B8AF21D20E5F}">
      <dgm:prSet/>
      <dgm:spPr/>
      <dgm:t>
        <a:bodyPr/>
        <a:lstStyle/>
        <a:p>
          <a:pPr>
            <a:lnSpc>
              <a:spcPct val="100000"/>
            </a:lnSpc>
          </a:pPr>
          <a:r>
            <a:rPr lang="en-US">
              <a:latin typeface="Proxima Nova" panose="02000506030000020004"/>
            </a:rPr>
            <a:t>Connector </a:t>
          </a:r>
        </a:p>
      </dgm:t>
    </dgm:pt>
    <dgm:pt modelId="{E5E9D2B3-AEE2-4D48-ACA8-F7EAE5685C21}" type="parTrans" cxnId="{E549E46A-2D52-41E6-B48A-130893BF0969}">
      <dgm:prSet/>
      <dgm:spPr/>
      <dgm:t>
        <a:bodyPr/>
        <a:lstStyle/>
        <a:p>
          <a:endParaRPr lang="en-US"/>
        </a:p>
      </dgm:t>
    </dgm:pt>
    <dgm:pt modelId="{824045C1-7531-4060-99F0-8D6BCBE9157F}" type="sibTrans" cxnId="{E549E46A-2D52-41E6-B48A-130893BF0969}">
      <dgm:prSet/>
      <dgm:spPr/>
      <dgm:t>
        <a:bodyPr/>
        <a:lstStyle/>
        <a:p>
          <a:pPr>
            <a:lnSpc>
              <a:spcPct val="100000"/>
            </a:lnSpc>
          </a:pPr>
          <a:endParaRPr lang="en-US"/>
        </a:p>
      </dgm:t>
    </dgm:pt>
    <dgm:pt modelId="{A12B6ABF-BBA4-4E3A-9178-3E8070CAD90C}">
      <dgm:prSet/>
      <dgm:spPr/>
      <dgm:t>
        <a:bodyPr/>
        <a:lstStyle/>
        <a:p>
          <a:pPr>
            <a:lnSpc>
              <a:spcPct val="100000"/>
            </a:lnSpc>
          </a:pPr>
          <a:r>
            <a:rPr lang="en-US">
              <a:latin typeface="Proxima Nova" panose="02000506030000020004"/>
            </a:rPr>
            <a:t>Initial Program Reflection </a:t>
          </a:r>
        </a:p>
      </dgm:t>
    </dgm:pt>
    <dgm:pt modelId="{07DF3086-6AC1-491F-8CBA-C05D9E64A675}" type="parTrans" cxnId="{22359C21-D396-46AD-9941-20FFB9B05D8A}">
      <dgm:prSet/>
      <dgm:spPr/>
      <dgm:t>
        <a:bodyPr/>
        <a:lstStyle/>
        <a:p>
          <a:endParaRPr lang="en-US"/>
        </a:p>
      </dgm:t>
    </dgm:pt>
    <dgm:pt modelId="{D5FBDC46-9EB3-419E-8558-8B55FDF2BC4B}" type="sibTrans" cxnId="{22359C21-D396-46AD-9941-20FFB9B05D8A}">
      <dgm:prSet/>
      <dgm:spPr/>
      <dgm:t>
        <a:bodyPr/>
        <a:lstStyle/>
        <a:p>
          <a:pPr>
            <a:lnSpc>
              <a:spcPct val="100000"/>
            </a:lnSpc>
          </a:pPr>
          <a:endParaRPr lang="en-US"/>
        </a:p>
      </dgm:t>
    </dgm:pt>
    <dgm:pt modelId="{055CAB25-B5D2-4BF7-8F67-D5484F44D76A}">
      <dgm:prSet/>
      <dgm:spPr/>
      <dgm:t>
        <a:bodyPr/>
        <a:lstStyle/>
        <a:p>
          <a:pPr>
            <a:lnSpc>
              <a:spcPct val="100000"/>
            </a:lnSpc>
          </a:pPr>
          <a:r>
            <a:rPr lang="en-US">
              <a:latin typeface="Proxima Nova" panose="02000506030000020004"/>
            </a:rPr>
            <a:t>BranchED Framework for Quality Educator Preparation </a:t>
          </a:r>
        </a:p>
      </dgm:t>
    </dgm:pt>
    <dgm:pt modelId="{B80B3743-1A64-40E3-A275-0B245CC0950F}" type="parTrans" cxnId="{CC40F4BF-2EBF-46B2-8B28-6F6994FDA9D2}">
      <dgm:prSet/>
      <dgm:spPr/>
      <dgm:t>
        <a:bodyPr/>
        <a:lstStyle/>
        <a:p>
          <a:endParaRPr lang="en-US"/>
        </a:p>
      </dgm:t>
    </dgm:pt>
    <dgm:pt modelId="{492E5DF5-5985-4F82-B633-B521A2F641C6}" type="sibTrans" cxnId="{CC40F4BF-2EBF-46B2-8B28-6F6994FDA9D2}">
      <dgm:prSet/>
      <dgm:spPr/>
      <dgm:t>
        <a:bodyPr/>
        <a:lstStyle/>
        <a:p>
          <a:pPr>
            <a:lnSpc>
              <a:spcPct val="100000"/>
            </a:lnSpc>
          </a:pPr>
          <a:endParaRPr lang="en-US"/>
        </a:p>
      </dgm:t>
    </dgm:pt>
    <dgm:pt modelId="{13FDC30F-F0BD-4550-B6E3-E5B792BB7179}">
      <dgm:prSet/>
      <dgm:spPr/>
      <dgm:t>
        <a:bodyPr/>
        <a:lstStyle/>
        <a:p>
          <a:pPr>
            <a:lnSpc>
              <a:spcPct val="100000"/>
            </a:lnSpc>
          </a:pPr>
          <a:r>
            <a:rPr lang="en-US">
              <a:latin typeface="Proxima Nova" panose="02000506030000020004"/>
            </a:rPr>
            <a:t>Quality Early Literacy Educator Preparation </a:t>
          </a:r>
        </a:p>
      </dgm:t>
    </dgm:pt>
    <dgm:pt modelId="{437798E6-1581-428D-B406-AC8409159904}" type="parTrans" cxnId="{B0CAA283-487F-477E-9ABA-060A054A6632}">
      <dgm:prSet/>
      <dgm:spPr/>
      <dgm:t>
        <a:bodyPr/>
        <a:lstStyle/>
        <a:p>
          <a:endParaRPr lang="en-US"/>
        </a:p>
      </dgm:t>
    </dgm:pt>
    <dgm:pt modelId="{61D2E25B-05D6-4B7B-9C1A-9CF9E1E59FB0}" type="sibTrans" cxnId="{B0CAA283-487F-477E-9ABA-060A054A6632}">
      <dgm:prSet/>
      <dgm:spPr/>
      <dgm:t>
        <a:bodyPr/>
        <a:lstStyle/>
        <a:p>
          <a:pPr>
            <a:lnSpc>
              <a:spcPct val="100000"/>
            </a:lnSpc>
          </a:pPr>
          <a:endParaRPr lang="en-US"/>
        </a:p>
      </dgm:t>
    </dgm:pt>
    <dgm:pt modelId="{C67CC1C6-7850-4CDC-B487-06C21835D50F}">
      <dgm:prSet/>
      <dgm:spPr/>
      <dgm:t>
        <a:bodyPr/>
        <a:lstStyle/>
        <a:p>
          <a:pPr>
            <a:lnSpc>
              <a:spcPct val="100000"/>
            </a:lnSpc>
          </a:pPr>
          <a:r>
            <a:rPr lang="en-US">
              <a:latin typeface="Proxima Nova" panose="02000506030000020004"/>
            </a:rPr>
            <a:t>Closing </a:t>
          </a:r>
        </a:p>
      </dgm:t>
    </dgm:pt>
    <dgm:pt modelId="{BBC979BE-6E48-4C75-BB95-64E9C4FE6340}" type="parTrans" cxnId="{FC752C86-CDA6-42CD-9126-929DDAE1BC2B}">
      <dgm:prSet/>
      <dgm:spPr/>
      <dgm:t>
        <a:bodyPr/>
        <a:lstStyle/>
        <a:p>
          <a:endParaRPr lang="en-US"/>
        </a:p>
      </dgm:t>
    </dgm:pt>
    <dgm:pt modelId="{CFB59E03-63CF-4EAC-8A39-63B625DDACA9}" type="sibTrans" cxnId="{FC752C86-CDA6-42CD-9126-929DDAE1BC2B}">
      <dgm:prSet/>
      <dgm:spPr/>
      <dgm:t>
        <a:bodyPr/>
        <a:lstStyle/>
        <a:p>
          <a:endParaRPr lang="en-US"/>
        </a:p>
      </dgm:t>
    </dgm:pt>
    <dgm:pt modelId="{BF72ABD8-480B-45C5-8845-CE4B677BD55C}" type="pres">
      <dgm:prSet presAssocID="{55CBA30B-524E-4D9C-9D16-C915D5161016}" presName="root" presStyleCnt="0">
        <dgm:presLayoutVars>
          <dgm:dir/>
          <dgm:resizeHandles val="exact"/>
        </dgm:presLayoutVars>
      </dgm:prSet>
      <dgm:spPr/>
    </dgm:pt>
    <dgm:pt modelId="{BEF56E89-8E1D-4D1C-B722-60B6FCD055C9}" type="pres">
      <dgm:prSet presAssocID="{55CBA30B-524E-4D9C-9D16-C915D5161016}" presName="container" presStyleCnt="0">
        <dgm:presLayoutVars>
          <dgm:dir/>
          <dgm:resizeHandles val="exact"/>
        </dgm:presLayoutVars>
      </dgm:prSet>
      <dgm:spPr/>
    </dgm:pt>
    <dgm:pt modelId="{B6F4125C-6739-449E-B3EC-8062E7D54D1B}" type="pres">
      <dgm:prSet presAssocID="{EA94D6AE-70EF-44A3-9FC6-115F6F6396C9}" presName="compNode" presStyleCnt="0"/>
      <dgm:spPr/>
    </dgm:pt>
    <dgm:pt modelId="{0E7D2CA3-1D92-441F-99C5-0B45929B5113}" type="pres">
      <dgm:prSet presAssocID="{EA94D6AE-70EF-44A3-9FC6-115F6F6396C9}" presName="iconBgRect" presStyleLbl="bgShp" presStyleIdx="0" presStyleCnt="6"/>
      <dgm:spPr/>
    </dgm:pt>
    <dgm:pt modelId="{824761E5-D856-42ED-B1E8-01358CAFDDC1}" type="pres">
      <dgm:prSet presAssocID="{EA94D6AE-70EF-44A3-9FC6-115F6F6396C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rain"/>
        </a:ext>
      </dgm:extLst>
    </dgm:pt>
    <dgm:pt modelId="{43A91173-2D0D-4EF6-9AA0-9D4D9CBF8B07}" type="pres">
      <dgm:prSet presAssocID="{EA94D6AE-70EF-44A3-9FC6-115F6F6396C9}" presName="spaceRect" presStyleCnt="0"/>
      <dgm:spPr/>
    </dgm:pt>
    <dgm:pt modelId="{5A23C7B5-E879-4982-BE06-23BE3C1CFE68}" type="pres">
      <dgm:prSet presAssocID="{EA94D6AE-70EF-44A3-9FC6-115F6F6396C9}" presName="textRect" presStyleLbl="revTx" presStyleIdx="0" presStyleCnt="6">
        <dgm:presLayoutVars>
          <dgm:chMax val="1"/>
          <dgm:chPref val="1"/>
        </dgm:presLayoutVars>
      </dgm:prSet>
      <dgm:spPr/>
    </dgm:pt>
    <dgm:pt modelId="{CA87BE49-4A98-4CA3-8258-0B266A6DCEC5}" type="pres">
      <dgm:prSet presAssocID="{179E2E63-88C8-4B93-8028-7E488A8803A0}" presName="sibTrans" presStyleLbl="sibTrans2D1" presStyleIdx="0" presStyleCnt="0"/>
      <dgm:spPr/>
    </dgm:pt>
    <dgm:pt modelId="{752A953F-ECD8-464B-98EE-AC2798ADFFD3}" type="pres">
      <dgm:prSet presAssocID="{077F9A4D-810B-4D77-8037-B8AF21D20E5F}" presName="compNode" presStyleCnt="0"/>
      <dgm:spPr/>
    </dgm:pt>
    <dgm:pt modelId="{02AB7DBA-7D40-4344-880A-0F63AB764E6A}" type="pres">
      <dgm:prSet presAssocID="{077F9A4D-810B-4D77-8037-B8AF21D20E5F}" presName="iconBgRect" presStyleLbl="bgShp" presStyleIdx="1" presStyleCnt="6"/>
      <dgm:spPr/>
    </dgm:pt>
    <dgm:pt modelId="{838A9C77-3BD8-4315-B328-F520DA0A21D8}" type="pres">
      <dgm:prSet presAssocID="{077F9A4D-810B-4D77-8037-B8AF21D20E5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Network"/>
        </a:ext>
      </dgm:extLst>
    </dgm:pt>
    <dgm:pt modelId="{1AA33DF5-C500-4F03-BED8-53C684192A13}" type="pres">
      <dgm:prSet presAssocID="{077F9A4D-810B-4D77-8037-B8AF21D20E5F}" presName="spaceRect" presStyleCnt="0"/>
      <dgm:spPr/>
    </dgm:pt>
    <dgm:pt modelId="{EE0F6FE0-EBFA-4EE1-8AC1-ADCDEB3EBFDC}" type="pres">
      <dgm:prSet presAssocID="{077F9A4D-810B-4D77-8037-B8AF21D20E5F}" presName="textRect" presStyleLbl="revTx" presStyleIdx="1" presStyleCnt="6">
        <dgm:presLayoutVars>
          <dgm:chMax val="1"/>
          <dgm:chPref val="1"/>
        </dgm:presLayoutVars>
      </dgm:prSet>
      <dgm:spPr/>
    </dgm:pt>
    <dgm:pt modelId="{4E7D54BA-0657-44D9-8FD3-F5A38AD5E687}" type="pres">
      <dgm:prSet presAssocID="{824045C1-7531-4060-99F0-8D6BCBE9157F}" presName="sibTrans" presStyleLbl="sibTrans2D1" presStyleIdx="0" presStyleCnt="0"/>
      <dgm:spPr/>
    </dgm:pt>
    <dgm:pt modelId="{4C6909F6-E5B1-4A4D-A99C-7D4558F86DA7}" type="pres">
      <dgm:prSet presAssocID="{A12B6ABF-BBA4-4E3A-9178-3E8070CAD90C}" presName="compNode" presStyleCnt="0"/>
      <dgm:spPr/>
    </dgm:pt>
    <dgm:pt modelId="{A24C8C7E-956A-4502-9529-D9FE266AC9B1}" type="pres">
      <dgm:prSet presAssocID="{A12B6ABF-BBA4-4E3A-9178-3E8070CAD90C}" presName="iconBgRect" presStyleLbl="bgShp" presStyleIdx="2" presStyleCnt="6"/>
      <dgm:spPr/>
    </dgm:pt>
    <dgm:pt modelId="{5D8A98C0-9CF8-49CF-A60E-12738FF5A33D}" type="pres">
      <dgm:prSet presAssocID="{A12B6ABF-BBA4-4E3A-9178-3E8070CAD90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65392482-F1E1-4421-B17E-6ECF663CC4CF}" type="pres">
      <dgm:prSet presAssocID="{A12B6ABF-BBA4-4E3A-9178-3E8070CAD90C}" presName="spaceRect" presStyleCnt="0"/>
      <dgm:spPr/>
    </dgm:pt>
    <dgm:pt modelId="{1D6C4667-1F1C-4CD2-AEA2-A7F61497FE29}" type="pres">
      <dgm:prSet presAssocID="{A12B6ABF-BBA4-4E3A-9178-3E8070CAD90C}" presName="textRect" presStyleLbl="revTx" presStyleIdx="2" presStyleCnt="6">
        <dgm:presLayoutVars>
          <dgm:chMax val="1"/>
          <dgm:chPref val="1"/>
        </dgm:presLayoutVars>
      </dgm:prSet>
      <dgm:spPr/>
    </dgm:pt>
    <dgm:pt modelId="{5F50BC81-5848-45C4-A52A-9A26548C2577}" type="pres">
      <dgm:prSet presAssocID="{D5FBDC46-9EB3-419E-8558-8B55FDF2BC4B}" presName="sibTrans" presStyleLbl="sibTrans2D1" presStyleIdx="0" presStyleCnt="0"/>
      <dgm:spPr/>
    </dgm:pt>
    <dgm:pt modelId="{70607212-079E-4EED-976B-BD38DB37579A}" type="pres">
      <dgm:prSet presAssocID="{055CAB25-B5D2-4BF7-8F67-D5484F44D76A}" presName="compNode" presStyleCnt="0"/>
      <dgm:spPr/>
    </dgm:pt>
    <dgm:pt modelId="{A25D2A53-8B82-4D6A-AD91-A68B76E1663C}" type="pres">
      <dgm:prSet presAssocID="{055CAB25-B5D2-4BF7-8F67-D5484F44D76A}" presName="iconBgRect" presStyleLbl="bgShp" presStyleIdx="3" presStyleCnt="6"/>
      <dgm:spPr/>
    </dgm:pt>
    <dgm:pt modelId="{F59157BC-2D22-4E87-A1C0-F6D1A7371D82}" type="pres">
      <dgm:prSet presAssocID="{055CAB25-B5D2-4BF7-8F67-D5484F44D76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eacher"/>
        </a:ext>
      </dgm:extLst>
    </dgm:pt>
    <dgm:pt modelId="{4D303611-D359-4CD5-85EA-A8B4D044E57F}" type="pres">
      <dgm:prSet presAssocID="{055CAB25-B5D2-4BF7-8F67-D5484F44D76A}" presName="spaceRect" presStyleCnt="0"/>
      <dgm:spPr/>
    </dgm:pt>
    <dgm:pt modelId="{18CDB655-7D7A-4D2F-9427-2218E2B174FB}" type="pres">
      <dgm:prSet presAssocID="{055CAB25-B5D2-4BF7-8F67-D5484F44D76A}" presName="textRect" presStyleLbl="revTx" presStyleIdx="3" presStyleCnt="6">
        <dgm:presLayoutVars>
          <dgm:chMax val="1"/>
          <dgm:chPref val="1"/>
        </dgm:presLayoutVars>
      </dgm:prSet>
      <dgm:spPr/>
    </dgm:pt>
    <dgm:pt modelId="{5D666338-1BFD-4CE6-9969-15E51B27C5A9}" type="pres">
      <dgm:prSet presAssocID="{492E5DF5-5985-4F82-B633-B521A2F641C6}" presName="sibTrans" presStyleLbl="sibTrans2D1" presStyleIdx="0" presStyleCnt="0"/>
      <dgm:spPr/>
    </dgm:pt>
    <dgm:pt modelId="{5795C1AA-3558-442C-8071-772F19B35FDC}" type="pres">
      <dgm:prSet presAssocID="{13FDC30F-F0BD-4550-B6E3-E5B792BB7179}" presName="compNode" presStyleCnt="0"/>
      <dgm:spPr/>
    </dgm:pt>
    <dgm:pt modelId="{D5F744A8-211E-4F33-B42D-1D52DA723815}" type="pres">
      <dgm:prSet presAssocID="{13FDC30F-F0BD-4550-B6E3-E5B792BB7179}" presName="iconBgRect" presStyleLbl="bgShp" presStyleIdx="4" presStyleCnt="6"/>
      <dgm:spPr/>
    </dgm:pt>
    <dgm:pt modelId="{DCDCDE9E-E39B-48ED-8652-77DFCE0D5E58}" type="pres">
      <dgm:prSet presAssocID="{13FDC30F-F0BD-4550-B6E3-E5B792BB717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ooks"/>
        </a:ext>
      </dgm:extLst>
    </dgm:pt>
    <dgm:pt modelId="{C2475C98-CFA1-495F-BACB-8E271882ACED}" type="pres">
      <dgm:prSet presAssocID="{13FDC30F-F0BD-4550-B6E3-E5B792BB7179}" presName="spaceRect" presStyleCnt="0"/>
      <dgm:spPr/>
    </dgm:pt>
    <dgm:pt modelId="{3E42FDD3-01FF-4531-8056-9129EE1A746B}" type="pres">
      <dgm:prSet presAssocID="{13FDC30F-F0BD-4550-B6E3-E5B792BB7179}" presName="textRect" presStyleLbl="revTx" presStyleIdx="4" presStyleCnt="6">
        <dgm:presLayoutVars>
          <dgm:chMax val="1"/>
          <dgm:chPref val="1"/>
        </dgm:presLayoutVars>
      </dgm:prSet>
      <dgm:spPr/>
    </dgm:pt>
    <dgm:pt modelId="{E08DB591-E64F-4006-A4AD-23A07D201289}" type="pres">
      <dgm:prSet presAssocID="{61D2E25B-05D6-4B7B-9C1A-9CF9E1E59FB0}" presName="sibTrans" presStyleLbl="sibTrans2D1" presStyleIdx="0" presStyleCnt="0"/>
      <dgm:spPr/>
    </dgm:pt>
    <dgm:pt modelId="{BBC22450-857A-468E-A098-B461F08F927C}" type="pres">
      <dgm:prSet presAssocID="{C67CC1C6-7850-4CDC-B487-06C21835D50F}" presName="compNode" presStyleCnt="0"/>
      <dgm:spPr/>
    </dgm:pt>
    <dgm:pt modelId="{2C95CD46-B26E-4F78-AFC0-FD9CF9E2DA99}" type="pres">
      <dgm:prSet presAssocID="{C67CC1C6-7850-4CDC-B487-06C21835D50F}" presName="iconBgRect" presStyleLbl="bgShp" presStyleIdx="5" presStyleCnt="6"/>
      <dgm:spPr/>
    </dgm:pt>
    <dgm:pt modelId="{3EEA8259-5454-4302-BEF3-08AC3CB295F6}" type="pres">
      <dgm:prSet presAssocID="{C67CC1C6-7850-4CDC-B487-06C21835D50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andshake"/>
        </a:ext>
      </dgm:extLst>
    </dgm:pt>
    <dgm:pt modelId="{E91EA376-8B5C-4E21-936B-518F7986A70E}" type="pres">
      <dgm:prSet presAssocID="{C67CC1C6-7850-4CDC-B487-06C21835D50F}" presName="spaceRect" presStyleCnt="0"/>
      <dgm:spPr/>
    </dgm:pt>
    <dgm:pt modelId="{35110476-0AA0-446B-B7C8-91EB9911BA03}" type="pres">
      <dgm:prSet presAssocID="{C67CC1C6-7850-4CDC-B487-06C21835D50F}" presName="textRect" presStyleLbl="revTx" presStyleIdx="5" presStyleCnt="6">
        <dgm:presLayoutVars>
          <dgm:chMax val="1"/>
          <dgm:chPref val="1"/>
        </dgm:presLayoutVars>
      </dgm:prSet>
      <dgm:spPr/>
    </dgm:pt>
  </dgm:ptLst>
  <dgm:cxnLst>
    <dgm:cxn modelId="{D1233315-A300-4957-B1BC-EB1AC6857EF0}" type="presOf" srcId="{077F9A4D-810B-4D77-8037-B8AF21D20E5F}" destId="{EE0F6FE0-EBFA-4EE1-8AC1-ADCDEB3EBFDC}" srcOrd="0" destOrd="0" presId="urn:microsoft.com/office/officeart/2018/2/layout/IconCircleList"/>
    <dgm:cxn modelId="{C4F49C1D-9C2F-4239-B669-9BDF54914406}" type="presOf" srcId="{179E2E63-88C8-4B93-8028-7E488A8803A0}" destId="{CA87BE49-4A98-4CA3-8258-0B266A6DCEC5}" srcOrd="0" destOrd="0" presId="urn:microsoft.com/office/officeart/2018/2/layout/IconCircleList"/>
    <dgm:cxn modelId="{22359C21-D396-46AD-9941-20FFB9B05D8A}" srcId="{55CBA30B-524E-4D9C-9D16-C915D5161016}" destId="{A12B6ABF-BBA4-4E3A-9178-3E8070CAD90C}" srcOrd="2" destOrd="0" parTransId="{07DF3086-6AC1-491F-8CBA-C05D9E64A675}" sibTransId="{D5FBDC46-9EB3-419E-8558-8B55FDF2BC4B}"/>
    <dgm:cxn modelId="{122CE428-72F1-44FF-ABAE-B16A2BEEEA9A}" type="presOf" srcId="{13FDC30F-F0BD-4550-B6E3-E5B792BB7179}" destId="{3E42FDD3-01FF-4531-8056-9129EE1A746B}" srcOrd="0" destOrd="0" presId="urn:microsoft.com/office/officeart/2018/2/layout/IconCircleList"/>
    <dgm:cxn modelId="{D6CF6130-3C7E-43ED-BD74-F61708729C1B}" type="presOf" srcId="{492E5DF5-5985-4F82-B633-B521A2F641C6}" destId="{5D666338-1BFD-4CE6-9969-15E51B27C5A9}" srcOrd="0" destOrd="0" presId="urn:microsoft.com/office/officeart/2018/2/layout/IconCircleList"/>
    <dgm:cxn modelId="{D38D303B-A0D5-4148-B3CB-916954D81420}" type="presOf" srcId="{61D2E25B-05D6-4B7B-9C1A-9CF9E1E59FB0}" destId="{E08DB591-E64F-4006-A4AD-23A07D201289}" srcOrd="0" destOrd="0" presId="urn:microsoft.com/office/officeart/2018/2/layout/IconCircleList"/>
    <dgm:cxn modelId="{3864985E-5C42-44CF-BFC0-899E3B2BEE44}" type="presOf" srcId="{A12B6ABF-BBA4-4E3A-9178-3E8070CAD90C}" destId="{1D6C4667-1F1C-4CD2-AEA2-A7F61497FE29}" srcOrd="0" destOrd="0" presId="urn:microsoft.com/office/officeart/2018/2/layout/IconCircleList"/>
    <dgm:cxn modelId="{AB55EA45-BBB4-4591-A605-1C093E6D29CC}" type="presOf" srcId="{C67CC1C6-7850-4CDC-B487-06C21835D50F}" destId="{35110476-0AA0-446B-B7C8-91EB9911BA03}" srcOrd="0" destOrd="0" presId="urn:microsoft.com/office/officeart/2018/2/layout/IconCircleList"/>
    <dgm:cxn modelId="{E549E46A-2D52-41E6-B48A-130893BF0969}" srcId="{55CBA30B-524E-4D9C-9D16-C915D5161016}" destId="{077F9A4D-810B-4D77-8037-B8AF21D20E5F}" srcOrd="1" destOrd="0" parTransId="{E5E9D2B3-AEE2-4D48-ACA8-F7EAE5685C21}" sibTransId="{824045C1-7531-4060-99F0-8D6BCBE9157F}"/>
    <dgm:cxn modelId="{42144550-B016-451C-95D8-56C17F550B9A}" type="presOf" srcId="{EA94D6AE-70EF-44A3-9FC6-115F6F6396C9}" destId="{5A23C7B5-E879-4982-BE06-23BE3C1CFE68}" srcOrd="0" destOrd="0" presId="urn:microsoft.com/office/officeart/2018/2/layout/IconCircleList"/>
    <dgm:cxn modelId="{1FC98050-D26D-4AA9-B603-3F293DD066B0}" srcId="{55CBA30B-524E-4D9C-9D16-C915D5161016}" destId="{EA94D6AE-70EF-44A3-9FC6-115F6F6396C9}" srcOrd="0" destOrd="0" parTransId="{54F2DB7C-4209-42E4-AA5B-DFEBFE29F70C}" sibTransId="{179E2E63-88C8-4B93-8028-7E488A8803A0}"/>
    <dgm:cxn modelId="{AECE4C75-EC6D-49FD-A7DE-31863A861C79}" type="presOf" srcId="{D5FBDC46-9EB3-419E-8558-8B55FDF2BC4B}" destId="{5F50BC81-5848-45C4-A52A-9A26548C2577}" srcOrd="0" destOrd="0" presId="urn:microsoft.com/office/officeart/2018/2/layout/IconCircleList"/>
    <dgm:cxn modelId="{B0CAA283-487F-477E-9ABA-060A054A6632}" srcId="{55CBA30B-524E-4D9C-9D16-C915D5161016}" destId="{13FDC30F-F0BD-4550-B6E3-E5B792BB7179}" srcOrd="4" destOrd="0" parTransId="{437798E6-1581-428D-B406-AC8409159904}" sibTransId="{61D2E25B-05D6-4B7B-9C1A-9CF9E1E59FB0}"/>
    <dgm:cxn modelId="{FC752C86-CDA6-42CD-9126-929DDAE1BC2B}" srcId="{55CBA30B-524E-4D9C-9D16-C915D5161016}" destId="{C67CC1C6-7850-4CDC-B487-06C21835D50F}" srcOrd="5" destOrd="0" parTransId="{BBC979BE-6E48-4C75-BB95-64E9C4FE6340}" sibTransId="{CFB59E03-63CF-4EAC-8A39-63B625DDACA9}"/>
    <dgm:cxn modelId="{F02E98A2-FDC4-4ED5-91AC-F1E805A9FF8E}" type="presOf" srcId="{055CAB25-B5D2-4BF7-8F67-D5484F44D76A}" destId="{18CDB655-7D7A-4D2F-9427-2218E2B174FB}" srcOrd="0" destOrd="0" presId="urn:microsoft.com/office/officeart/2018/2/layout/IconCircleList"/>
    <dgm:cxn modelId="{CC40F4BF-2EBF-46B2-8B28-6F6994FDA9D2}" srcId="{55CBA30B-524E-4D9C-9D16-C915D5161016}" destId="{055CAB25-B5D2-4BF7-8F67-D5484F44D76A}" srcOrd="3" destOrd="0" parTransId="{B80B3743-1A64-40E3-A275-0B245CC0950F}" sibTransId="{492E5DF5-5985-4F82-B633-B521A2F641C6}"/>
    <dgm:cxn modelId="{B36BB8CF-5101-48D9-B658-7782309CF51A}" type="presOf" srcId="{824045C1-7531-4060-99F0-8D6BCBE9157F}" destId="{4E7D54BA-0657-44D9-8FD3-F5A38AD5E687}" srcOrd="0" destOrd="0" presId="urn:microsoft.com/office/officeart/2018/2/layout/IconCircleList"/>
    <dgm:cxn modelId="{BD82EBD6-6F4E-4917-A4B6-4DED364870C6}" type="presOf" srcId="{55CBA30B-524E-4D9C-9D16-C915D5161016}" destId="{BF72ABD8-480B-45C5-8845-CE4B677BD55C}" srcOrd="0" destOrd="0" presId="urn:microsoft.com/office/officeart/2018/2/layout/IconCircleList"/>
    <dgm:cxn modelId="{E86B5961-A8AA-405F-9078-ACEACBA2AA92}" type="presParOf" srcId="{BF72ABD8-480B-45C5-8845-CE4B677BD55C}" destId="{BEF56E89-8E1D-4D1C-B722-60B6FCD055C9}" srcOrd="0" destOrd="0" presId="urn:microsoft.com/office/officeart/2018/2/layout/IconCircleList"/>
    <dgm:cxn modelId="{F8CAF1B6-A6CB-47BB-832D-F90021254DDA}" type="presParOf" srcId="{BEF56E89-8E1D-4D1C-B722-60B6FCD055C9}" destId="{B6F4125C-6739-449E-B3EC-8062E7D54D1B}" srcOrd="0" destOrd="0" presId="urn:microsoft.com/office/officeart/2018/2/layout/IconCircleList"/>
    <dgm:cxn modelId="{B3155A86-907D-44A1-9D1C-BB2813BA2749}" type="presParOf" srcId="{B6F4125C-6739-449E-B3EC-8062E7D54D1B}" destId="{0E7D2CA3-1D92-441F-99C5-0B45929B5113}" srcOrd="0" destOrd="0" presId="urn:microsoft.com/office/officeart/2018/2/layout/IconCircleList"/>
    <dgm:cxn modelId="{95E6A992-DBE7-473F-B7A4-100CB7B85F9E}" type="presParOf" srcId="{B6F4125C-6739-449E-B3EC-8062E7D54D1B}" destId="{824761E5-D856-42ED-B1E8-01358CAFDDC1}" srcOrd="1" destOrd="0" presId="urn:microsoft.com/office/officeart/2018/2/layout/IconCircleList"/>
    <dgm:cxn modelId="{F2459A8B-DFF3-4D26-9918-C26012C21F85}" type="presParOf" srcId="{B6F4125C-6739-449E-B3EC-8062E7D54D1B}" destId="{43A91173-2D0D-4EF6-9AA0-9D4D9CBF8B07}" srcOrd="2" destOrd="0" presId="urn:microsoft.com/office/officeart/2018/2/layout/IconCircleList"/>
    <dgm:cxn modelId="{19B670E0-832A-49E3-8E61-95204B39160B}" type="presParOf" srcId="{B6F4125C-6739-449E-B3EC-8062E7D54D1B}" destId="{5A23C7B5-E879-4982-BE06-23BE3C1CFE68}" srcOrd="3" destOrd="0" presId="urn:microsoft.com/office/officeart/2018/2/layout/IconCircleList"/>
    <dgm:cxn modelId="{5370FA96-96EB-4603-B644-E02B7D1D48D1}" type="presParOf" srcId="{BEF56E89-8E1D-4D1C-B722-60B6FCD055C9}" destId="{CA87BE49-4A98-4CA3-8258-0B266A6DCEC5}" srcOrd="1" destOrd="0" presId="urn:microsoft.com/office/officeart/2018/2/layout/IconCircleList"/>
    <dgm:cxn modelId="{2487CE59-D5C5-47EB-9DCE-932E221C25AA}" type="presParOf" srcId="{BEF56E89-8E1D-4D1C-B722-60B6FCD055C9}" destId="{752A953F-ECD8-464B-98EE-AC2798ADFFD3}" srcOrd="2" destOrd="0" presId="urn:microsoft.com/office/officeart/2018/2/layout/IconCircleList"/>
    <dgm:cxn modelId="{29C6742A-36BB-4786-B815-4227C9AE3090}" type="presParOf" srcId="{752A953F-ECD8-464B-98EE-AC2798ADFFD3}" destId="{02AB7DBA-7D40-4344-880A-0F63AB764E6A}" srcOrd="0" destOrd="0" presId="urn:microsoft.com/office/officeart/2018/2/layout/IconCircleList"/>
    <dgm:cxn modelId="{EC4916D0-C1A9-476D-BFF7-811ABD6169B8}" type="presParOf" srcId="{752A953F-ECD8-464B-98EE-AC2798ADFFD3}" destId="{838A9C77-3BD8-4315-B328-F520DA0A21D8}" srcOrd="1" destOrd="0" presId="urn:microsoft.com/office/officeart/2018/2/layout/IconCircleList"/>
    <dgm:cxn modelId="{E575FD70-116A-4A66-96AA-8D6B8098F554}" type="presParOf" srcId="{752A953F-ECD8-464B-98EE-AC2798ADFFD3}" destId="{1AA33DF5-C500-4F03-BED8-53C684192A13}" srcOrd="2" destOrd="0" presId="urn:microsoft.com/office/officeart/2018/2/layout/IconCircleList"/>
    <dgm:cxn modelId="{B3BE59CE-46D5-4811-9015-85CB386CF940}" type="presParOf" srcId="{752A953F-ECD8-464B-98EE-AC2798ADFFD3}" destId="{EE0F6FE0-EBFA-4EE1-8AC1-ADCDEB3EBFDC}" srcOrd="3" destOrd="0" presId="urn:microsoft.com/office/officeart/2018/2/layout/IconCircleList"/>
    <dgm:cxn modelId="{E0FECF69-83D5-442A-A0A0-7B1E764C2CC2}" type="presParOf" srcId="{BEF56E89-8E1D-4D1C-B722-60B6FCD055C9}" destId="{4E7D54BA-0657-44D9-8FD3-F5A38AD5E687}" srcOrd="3" destOrd="0" presId="urn:microsoft.com/office/officeart/2018/2/layout/IconCircleList"/>
    <dgm:cxn modelId="{0A9F587D-03DF-46D9-BC1B-7644716EFCB1}" type="presParOf" srcId="{BEF56E89-8E1D-4D1C-B722-60B6FCD055C9}" destId="{4C6909F6-E5B1-4A4D-A99C-7D4558F86DA7}" srcOrd="4" destOrd="0" presId="urn:microsoft.com/office/officeart/2018/2/layout/IconCircleList"/>
    <dgm:cxn modelId="{F15BE9CC-1546-4F80-8B65-F75A4B8A61D4}" type="presParOf" srcId="{4C6909F6-E5B1-4A4D-A99C-7D4558F86DA7}" destId="{A24C8C7E-956A-4502-9529-D9FE266AC9B1}" srcOrd="0" destOrd="0" presId="urn:microsoft.com/office/officeart/2018/2/layout/IconCircleList"/>
    <dgm:cxn modelId="{90C63F66-530B-4611-A2CC-ED1F40C1B417}" type="presParOf" srcId="{4C6909F6-E5B1-4A4D-A99C-7D4558F86DA7}" destId="{5D8A98C0-9CF8-49CF-A60E-12738FF5A33D}" srcOrd="1" destOrd="0" presId="urn:microsoft.com/office/officeart/2018/2/layout/IconCircleList"/>
    <dgm:cxn modelId="{C1DB2090-B920-4F7A-BFC0-11BD37AEE1CF}" type="presParOf" srcId="{4C6909F6-E5B1-4A4D-A99C-7D4558F86DA7}" destId="{65392482-F1E1-4421-B17E-6ECF663CC4CF}" srcOrd="2" destOrd="0" presId="urn:microsoft.com/office/officeart/2018/2/layout/IconCircleList"/>
    <dgm:cxn modelId="{EECE2B66-0F48-4B28-926E-226E4AC444A9}" type="presParOf" srcId="{4C6909F6-E5B1-4A4D-A99C-7D4558F86DA7}" destId="{1D6C4667-1F1C-4CD2-AEA2-A7F61497FE29}" srcOrd="3" destOrd="0" presId="urn:microsoft.com/office/officeart/2018/2/layout/IconCircleList"/>
    <dgm:cxn modelId="{F11194BE-C988-4704-B9BE-28D4D7599BCD}" type="presParOf" srcId="{BEF56E89-8E1D-4D1C-B722-60B6FCD055C9}" destId="{5F50BC81-5848-45C4-A52A-9A26548C2577}" srcOrd="5" destOrd="0" presId="urn:microsoft.com/office/officeart/2018/2/layout/IconCircleList"/>
    <dgm:cxn modelId="{D3A692DA-5A13-4241-A6E5-36FEAC8B1BC2}" type="presParOf" srcId="{BEF56E89-8E1D-4D1C-B722-60B6FCD055C9}" destId="{70607212-079E-4EED-976B-BD38DB37579A}" srcOrd="6" destOrd="0" presId="urn:microsoft.com/office/officeart/2018/2/layout/IconCircleList"/>
    <dgm:cxn modelId="{5F9279B5-5C3B-4C42-97EF-4BC82C9D4B99}" type="presParOf" srcId="{70607212-079E-4EED-976B-BD38DB37579A}" destId="{A25D2A53-8B82-4D6A-AD91-A68B76E1663C}" srcOrd="0" destOrd="0" presId="urn:microsoft.com/office/officeart/2018/2/layout/IconCircleList"/>
    <dgm:cxn modelId="{AE431905-DD62-4C87-8A3E-981F2D9A43C5}" type="presParOf" srcId="{70607212-079E-4EED-976B-BD38DB37579A}" destId="{F59157BC-2D22-4E87-A1C0-F6D1A7371D82}" srcOrd="1" destOrd="0" presId="urn:microsoft.com/office/officeart/2018/2/layout/IconCircleList"/>
    <dgm:cxn modelId="{AFE12D19-96B9-4CFE-955C-496AB5A44FC9}" type="presParOf" srcId="{70607212-079E-4EED-976B-BD38DB37579A}" destId="{4D303611-D359-4CD5-85EA-A8B4D044E57F}" srcOrd="2" destOrd="0" presId="urn:microsoft.com/office/officeart/2018/2/layout/IconCircleList"/>
    <dgm:cxn modelId="{3CE696F7-4F34-4124-BAA9-6F501449BD80}" type="presParOf" srcId="{70607212-079E-4EED-976B-BD38DB37579A}" destId="{18CDB655-7D7A-4D2F-9427-2218E2B174FB}" srcOrd="3" destOrd="0" presId="urn:microsoft.com/office/officeart/2018/2/layout/IconCircleList"/>
    <dgm:cxn modelId="{5879C1A5-C43A-4994-A878-BFA0CEA93D06}" type="presParOf" srcId="{BEF56E89-8E1D-4D1C-B722-60B6FCD055C9}" destId="{5D666338-1BFD-4CE6-9969-15E51B27C5A9}" srcOrd="7" destOrd="0" presId="urn:microsoft.com/office/officeart/2018/2/layout/IconCircleList"/>
    <dgm:cxn modelId="{397ED265-2C90-4F4B-8632-EFD6F23B0278}" type="presParOf" srcId="{BEF56E89-8E1D-4D1C-B722-60B6FCD055C9}" destId="{5795C1AA-3558-442C-8071-772F19B35FDC}" srcOrd="8" destOrd="0" presId="urn:microsoft.com/office/officeart/2018/2/layout/IconCircleList"/>
    <dgm:cxn modelId="{460C57F0-951A-41BF-A3C0-F7F194D036EE}" type="presParOf" srcId="{5795C1AA-3558-442C-8071-772F19B35FDC}" destId="{D5F744A8-211E-4F33-B42D-1D52DA723815}" srcOrd="0" destOrd="0" presId="urn:microsoft.com/office/officeart/2018/2/layout/IconCircleList"/>
    <dgm:cxn modelId="{F83FD40F-F371-4A9E-9F64-EE24E3CF6D2A}" type="presParOf" srcId="{5795C1AA-3558-442C-8071-772F19B35FDC}" destId="{DCDCDE9E-E39B-48ED-8652-77DFCE0D5E58}" srcOrd="1" destOrd="0" presId="urn:microsoft.com/office/officeart/2018/2/layout/IconCircleList"/>
    <dgm:cxn modelId="{B5F3B1FE-A994-4536-B639-D1DB9D70AEDB}" type="presParOf" srcId="{5795C1AA-3558-442C-8071-772F19B35FDC}" destId="{C2475C98-CFA1-495F-BACB-8E271882ACED}" srcOrd="2" destOrd="0" presId="urn:microsoft.com/office/officeart/2018/2/layout/IconCircleList"/>
    <dgm:cxn modelId="{A96F880D-B1B1-4EC9-9630-986D851D5003}" type="presParOf" srcId="{5795C1AA-3558-442C-8071-772F19B35FDC}" destId="{3E42FDD3-01FF-4531-8056-9129EE1A746B}" srcOrd="3" destOrd="0" presId="urn:microsoft.com/office/officeart/2018/2/layout/IconCircleList"/>
    <dgm:cxn modelId="{B3DEDD47-0234-4C7F-BF59-84F6FE46E053}" type="presParOf" srcId="{BEF56E89-8E1D-4D1C-B722-60B6FCD055C9}" destId="{E08DB591-E64F-4006-A4AD-23A07D201289}" srcOrd="9" destOrd="0" presId="urn:microsoft.com/office/officeart/2018/2/layout/IconCircleList"/>
    <dgm:cxn modelId="{3FEB4A05-B730-46D3-952C-99060CBF725D}" type="presParOf" srcId="{BEF56E89-8E1D-4D1C-B722-60B6FCD055C9}" destId="{BBC22450-857A-468E-A098-B461F08F927C}" srcOrd="10" destOrd="0" presId="urn:microsoft.com/office/officeart/2018/2/layout/IconCircleList"/>
    <dgm:cxn modelId="{7D569585-EFFF-46EB-A59B-4E55C1A120E5}" type="presParOf" srcId="{BBC22450-857A-468E-A098-B461F08F927C}" destId="{2C95CD46-B26E-4F78-AFC0-FD9CF9E2DA99}" srcOrd="0" destOrd="0" presId="urn:microsoft.com/office/officeart/2018/2/layout/IconCircleList"/>
    <dgm:cxn modelId="{5F2FD27E-D9B3-428F-9218-8409F509BB0F}" type="presParOf" srcId="{BBC22450-857A-468E-A098-B461F08F927C}" destId="{3EEA8259-5454-4302-BEF3-08AC3CB295F6}" srcOrd="1" destOrd="0" presId="urn:microsoft.com/office/officeart/2018/2/layout/IconCircleList"/>
    <dgm:cxn modelId="{3CBC7648-CB3B-4C5A-B67A-B97273504BD5}" type="presParOf" srcId="{BBC22450-857A-468E-A098-B461F08F927C}" destId="{E91EA376-8B5C-4E21-936B-518F7986A70E}" srcOrd="2" destOrd="0" presId="urn:microsoft.com/office/officeart/2018/2/layout/IconCircleList"/>
    <dgm:cxn modelId="{ECBD0515-3B97-436E-8690-5CC7D2D0636C}" type="presParOf" srcId="{BBC22450-857A-468E-A098-B461F08F927C}" destId="{35110476-0AA0-446B-B7C8-91EB9911BA0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A2C93C-8AF0-46C1-8B08-AB63F23A46FC}"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494CF28E-745B-4EEC-A84D-DE0F31C64604}">
      <dgm:prSet/>
      <dgm:spPr>
        <a:solidFill>
          <a:schemeClr val="bg1">
            <a:alpha val="90000"/>
          </a:schemeClr>
        </a:solidFill>
      </dgm:spPr>
      <dgm:t>
        <a:bodyPr/>
        <a:lstStyle/>
        <a:p>
          <a:pPr algn="ctr"/>
          <a:r>
            <a:rPr lang="en-US">
              <a:latin typeface="Proxima Nova" panose="02000506030000020004"/>
            </a:rPr>
            <a:t>Add to participants’ knowledge base and share available resources to support EPP implementation of evidence-based practices </a:t>
          </a:r>
        </a:p>
      </dgm:t>
    </dgm:pt>
    <dgm:pt modelId="{ABB8476C-24F6-405D-8C85-4FA2A1696367}" type="parTrans" cxnId="{9F9EE8CA-09DC-4C9C-A3AC-3D43BB9DF2F6}">
      <dgm:prSet/>
      <dgm:spPr/>
      <dgm:t>
        <a:bodyPr/>
        <a:lstStyle/>
        <a:p>
          <a:endParaRPr lang="en-US"/>
        </a:p>
      </dgm:t>
    </dgm:pt>
    <dgm:pt modelId="{0832CC92-8202-4CC0-912F-95D42BBD268A}" type="sibTrans" cxnId="{9F9EE8CA-09DC-4C9C-A3AC-3D43BB9DF2F6}">
      <dgm:prSet phldrT="1" phldr="0"/>
      <dgm:spPr>
        <a:solidFill>
          <a:srgbClr val="0D92FF"/>
        </a:solidFill>
        <a:ln>
          <a:noFill/>
        </a:ln>
      </dgm:spPr>
      <dgm:t>
        <a:bodyPr/>
        <a:lstStyle/>
        <a:p>
          <a:r>
            <a:rPr lang="en-US"/>
            <a:t>1</a:t>
          </a:r>
        </a:p>
      </dgm:t>
    </dgm:pt>
    <dgm:pt modelId="{C4DC9E05-EF17-41C7-8954-66ECE8C64F59}">
      <dgm:prSet/>
      <dgm:spPr>
        <a:noFill/>
      </dgm:spPr>
      <dgm:t>
        <a:bodyPr/>
        <a:lstStyle/>
        <a:p>
          <a:pPr algn="ctr"/>
          <a:r>
            <a:rPr lang="en-US">
              <a:latin typeface="Proxima Nova" panose="02000506030000020004"/>
            </a:rPr>
            <a:t> Explore opportunities and influences that will allow pre-service teachers to extend their early literacy content knowledge throughout their teacher education programs </a:t>
          </a:r>
        </a:p>
      </dgm:t>
    </dgm:pt>
    <dgm:pt modelId="{59AA4E98-DE13-4C9C-8B5D-240830D4B51D}" type="parTrans" cxnId="{25B7C038-A56A-4B34-933A-634FD7755657}">
      <dgm:prSet/>
      <dgm:spPr/>
      <dgm:t>
        <a:bodyPr/>
        <a:lstStyle/>
        <a:p>
          <a:endParaRPr lang="en-US"/>
        </a:p>
      </dgm:t>
    </dgm:pt>
    <dgm:pt modelId="{E6194DB4-5910-40EC-9639-15436A2BCD6A}" type="sibTrans" cxnId="{25B7C038-A56A-4B34-933A-634FD7755657}">
      <dgm:prSet phldrT="2" phldr="0"/>
      <dgm:spPr>
        <a:solidFill>
          <a:srgbClr val="F15D22"/>
        </a:solidFill>
        <a:ln>
          <a:noFill/>
        </a:ln>
      </dgm:spPr>
      <dgm:t>
        <a:bodyPr/>
        <a:lstStyle/>
        <a:p>
          <a:r>
            <a:rPr lang="en-US"/>
            <a:t>2</a:t>
          </a:r>
        </a:p>
      </dgm:t>
    </dgm:pt>
    <dgm:pt modelId="{9D4D6A45-5B81-4748-9216-B1397C2390F7}">
      <dgm:prSet/>
      <dgm:spPr>
        <a:noFill/>
      </dgm:spPr>
      <dgm:t>
        <a:bodyPr/>
        <a:lstStyle/>
        <a:p>
          <a:pPr algn="ctr"/>
          <a:r>
            <a:rPr lang="en-US">
              <a:latin typeface="Proxima Nova" panose="02000506030000020004"/>
            </a:rPr>
            <a:t> Apply the BranchED’s </a:t>
          </a:r>
          <a:r>
            <a:rPr lang="en-US" i="1">
              <a:latin typeface="Proxima Nova" panose="02000506030000020004"/>
            </a:rPr>
            <a:t>asset mapping diagnostic tool</a:t>
          </a:r>
          <a:r>
            <a:rPr lang="en-US">
              <a:latin typeface="Proxima Nova" panose="02000506030000020004"/>
            </a:rPr>
            <a:t> for use in assessing curriculum, field experiences, and faculty capacity to implement early literacy evidence-based practices </a:t>
          </a:r>
        </a:p>
      </dgm:t>
    </dgm:pt>
    <dgm:pt modelId="{E73F03C2-5BC7-4DE5-B5BA-14233B45C213}" type="parTrans" cxnId="{7ECB3B9D-CF93-4B63-B154-6C3DBC3FC3D9}">
      <dgm:prSet/>
      <dgm:spPr/>
      <dgm:t>
        <a:bodyPr/>
        <a:lstStyle/>
        <a:p>
          <a:endParaRPr lang="en-US"/>
        </a:p>
      </dgm:t>
    </dgm:pt>
    <dgm:pt modelId="{93E316F1-099C-4702-AA96-FD666710B5D6}" type="sibTrans" cxnId="{7ECB3B9D-CF93-4B63-B154-6C3DBC3FC3D9}">
      <dgm:prSet phldrT="3" phldr="0"/>
      <dgm:spPr>
        <a:solidFill>
          <a:srgbClr val="6CB33F"/>
        </a:solidFill>
        <a:ln>
          <a:noFill/>
        </a:ln>
      </dgm:spPr>
      <dgm:t>
        <a:bodyPr/>
        <a:lstStyle/>
        <a:p>
          <a:r>
            <a:rPr lang="en-US"/>
            <a:t>3</a:t>
          </a:r>
        </a:p>
      </dgm:t>
    </dgm:pt>
    <dgm:pt modelId="{F3653000-366E-43A1-942C-202F9B008334}">
      <dgm:prSet/>
      <dgm:spPr>
        <a:noFill/>
      </dgm:spPr>
      <dgm:t>
        <a:bodyPr/>
        <a:lstStyle/>
        <a:p>
          <a:pPr>
            <a:buFont typeface="Symbol" panose="05050102010706020507" pitchFamily="18" charset="2"/>
            <a:buChar char=""/>
          </a:pPr>
          <a:r>
            <a:rPr lang="en-GB">
              <a:latin typeface="Proxima Nova" panose="02000506030000020004"/>
            </a:rPr>
            <a:t>Create an action plan to revise or enhance current practices as informed by summit learnings</a:t>
          </a:r>
          <a:r>
            <a:rPr lang="en-US">
              <a:latin typeface="Proxima Nova" panose="02000506030000020004"/>
            </a:rPr>
            <a:t> </a:t>
          </a:r>
        </a:p>
      </dgm:t>
    </dgm:pt>
    <dgm:pt modelId="{876365B2-C5F6-40D8-A353-5028B3725F83}" type="parTrans" cxnId="{3115941C-4A3D-4048-A145-4D387B1C1A0E}">
      <dgm:prSet/>
      <dgm:spPr/>
      <dgm:t>
        <a:bodyPr/>
        <a:lstStyle/>
        <a:p>
          <a:endParaRPr lang="en-US"/>
        </a:p>
      </dgm:t>
    </dgm:pt>
    <dgm:pt modelId="{48159429-5D0C-45AE-8135-D1167458A793}" type="sibTrans" cxnId="{3115941C-4A3D-4048-A145-4D387B1C1A0E}">
      <dgm:prSet phldrT="4" phldr="0"/>
      <dgm:spPr>
        <a:solidFill>
          <a:srgbClr val="4F00A3"/>
        </a:solidFill>
        <a:ln>
          <a:noFill/>
        </a:ln>
      </dgm:spPr>
      <dgm:t>
        <a:bodyPr/>
        <a:lstStyle/>
        <a:p>
          <a:r>
            <a:rPr lang="en-US"/>
            <a:t>4</a:t>
          </a:r>
        </a:p>
      </dgm:t>
    </dgm:pt>
    <dgm:pt modelId="{0921F149-B42B-407A-8FB7-2724D3D08BAC}" type="pres">
      <dgm:prSet presAssocID="{0AA2C93C-8AF0-46C1-8B08-AB63F23A46FC}" presName="Name0" presStyleCnt="0">
        <dgm:presLayoutVars>
          <dgm:animLvl val="lvl"/>
          <dgm:resizeHandles val="exact"/>
        </dgm:presLayoutVars>
      </dgm:prSet>
      <dgm:spPr/>
    </dgm:pt>
    <dgm:pt modelId="{DB90C616-12AF-4B61-86CB-1DE4EAED989A}" type="pres">
      <dgm:prSet presAssocID="{494CF28E-745B-4EEC-A84D-DE0F31C64604}" presName="compositeNode" presStyleCnt="0">
        <dgm:presLayoutVars>
          <dgm:bulletEnabled val="1"/>
        </dgm:presLayoutVars>
      </dgm:prSet>
      <dgm:spPr/>
    </dgm:pt>
    <dgm:pt modelId="{FF0785F3-42C9-4663-AA77-08C51F45A5B3}" type="pres">
      <dgm:prSet presAssocID="{494CF28E-745B-4EEC-A84D-DE0F31C64604}" presName="bgRect" presStyleLbl="bgAccFollowNode1" presStyleIdx="0" presStyleCnt="4"/>
      <dgm:spPr/>
    </dgm:pt>
    <dgm:pt modelId="{704D2F83-3537-4ABD-A210-188E3264D31D}" type="pres">
      <dgm:prSet presAssocID="{0832CC92-8202-4CC0-912F-95D42BBD268A}" presName="sibTransNodeCircle" presStyleLbl="alignNode1" presStyleIdx="0" presStyleCnt="8">
        <dgm:presLayoutVars>
          <dgm:chMax val="0"/>
          <dgm:bulletEnabled/>
        </dgm:presLayoutVars>
      </dgm:prSet>
      <dgm:spPr/>
    </dgm:pt>
    <dgm:pt modelId="{B0021481-113E-44D4-924F-903FC25071A0}" type="pres">
      <dgm:prSet presAssocID="{494CF28E-745B-4EEC-A84D-DE0F31C64604}" presName="bottomLine" presStyleLbl="alignNode1" presStyleIdx="1" presStyleCnt="8">
        <dgm:presLayoutVars/>
      </dgm:prSet>
      <dgm:spPr/>
    </dgm:pt>
    <dgm:pt modelId="{FE7E7267-2836-4D5F-9713-F8723154B51C}" type="pres">
      <dgm:prSet presAssocID="{494CF28E-745B-4EEC-A84D-DE0F31C64604}" presName="nodeText" presStyleLbl="bgAccFollowNode1" presStyleIdx="0" presStyleCnt="4">
        <dgm:presLayoutVars>
          <dgm:bulletEnabled val="1"/>
        </dgm:presLayoutVars>
      </dgm:prSet>
      <dgm:spPr/>
    </dgm:pt>
    <dgm:pt modelId="{82218806-1B46-4A05-A1D1-1C5F667CB7AA}" type="pres">
      <dgm:prSet presAssocID="{0832CC92-8202-4CC0-912F-95D42BBD268A}" presName="sibTrans" presStyleCnt="0"/>
      <dgm:spPr/>
    </dgm:pt>
    <dgm:pt modelId="{C67B8107-7866-4956-A5A4-BE593C2874E7}" type="pres">
      <dgm:prSet presAssocID="{C4DC9E05-EF17-41C7-8954-66ECE8C64F59}" presName="compositeNode" presStyleCnt="0">
        <dgm:presLayoutVars>
          <dgm:bulletEnabled val="1"/>
        </dgm:presLayoutVars>
      </dgm:prSet>
      <dgm:spPr/>
    </dgm:pt>
    <dgm:pt modelId="{D5FD0C56-3350-44BF-809D-4AEED32750C1}" type="pres">
      <dgm:prSet presAssocID="{C4DC9E05-EF17-41C7-8954-66ECE8C64F59}" presName="bgRect" presStyleLbl="bgAccFollowNode1" presStyleIdx="1" presStyleCnt="4"/>
      <dgm:spPr/>
    </dgm:pt>
    <dgm:pt modelId="{547B46BE-6827-407E-A438-0DBE8860190E}" type="pres">
      <dgm:prSet presAssocID="{E6194DB4-5910-40EC-9639-15436A2BCD6A}" presName="sibTransNodeCircle" presStyleLbl="alignNode1" presStyleIdx="2" presStyleCnt="8">
        <dgm:presLayoutVars>
          <dgm:chMax val="0"/>
          <dgm:bulletEnabled/>
        </dgm:presLayoutVars>
      </dgm:prSet>
      <dgm:spPr/>
    </dgm:pt>
    <dgm:pt modelId="{19C8CBBB-D260-44AB-84D0-934E2C49C5F4}" type="pres">
      <dgm:prSet presAssocID="{C4DC9E05-EF17-41C7-8954-66ECE8C64F59}" presName="bottomLine" presStyleLbl="alignNode1" presStyleIdx="3" presStyleCnt="8">
        <dgm:presLayoutVars/>
      </dgm:prSet>
      <dgm:spPr/>
    </dgm:pt>
    <dgm:pt modelId="{220527F7-472C-4610-A594-7BCCF6BC39FA}" type="pres">
      <dgm:prSet presAssocID="{C4DC9E05-EF17-41C7-8954-66ECE8C64F59}" presName="nodeText" presStyleLbl="bgAccFollowNode1" presStyleIdx="1" presStyleCnt="4">
        <dgm:presLayoutVars>
          <dgm:bulletEnabled val="1"/>
        </dgm:presLayoutVars>
      </dgm:prSet>
      <dgm:spPr/>
    </dgm:pt>
    <dgm:pt modelId="{19404D0D-9AB5-4911-AAC7-626ED63F9BAE}" type="pres">
      <dgm:prSet presAssocID="{E6194DB4-5910-40EC-9639-15436A2BCD6A}" presName="sibTrans" presStyleCnt="0"/>
      <dgm:spPr/>
    </dgm:pt>
    <dgm:pt modelId="{848FE6C8-FE87-4276-8D6E-BE6F61B33F8D}" type="pres">
      <dgm:prSet presAssocID="{9D4D6A45-5B81-4748-9216-B1397C2390F7}" presName="compositeNode" presStyleCnt="0">
        <dgm:presLayoutVars>
          <dgm:bulletEnabled val="1"/>
        </dgm:presLayoutVars>
      </dgm:prSet>
      <dgm:spPr/>
    </dgm:pt>
    <dgm:pt modelId="{250AED30-E9A2-49B7-A725-FE5BB6AD6724}" type="pres">
      <dgm:prSet presAssocID="{9D4D6A45-5B81-4748-9216-B1397C2390F7}" presName="bgRect" presStyleLbl="bgAccFollowNode1" presStyleIdx="2" presStyleCnt="4"/>
      <dgm:spPr/>
    </dgm:pt>
    <dgm:pt modelId="{93BE8918-4426-4C52-A594-F40BE6490957}" type="pres">
      <dgm:prSet presAssocID="{93E316F1-099C-4702-AA96-FD666710B5D6}" presName="sibTransNodeCircle" presStyleLbl="alignNode1" presStyleIdx="4" presStyleCnt="8">
        <dgm:presLayoutVars>
          <dgm:chMax val="0"/>
          <dgm:bulletEnabled/>
        </dgm:presLayoutVars>
      </dgm:prSet>
      <dgm:spPr/>
    </dgm:pt>
    <dgm:pt modelId="{763B4FFD-0A12-42B5-881B-96EEE9656932}" type="pres">
      <dgm:prSet presAssocID="{9D4D6A45-5B81-4748-9216-B1397C2390F7}" presName="bottomLine" presStyleLbl="alignNode1" presStyleIdx="5" presStyleCnt="8">
        <dgm:presLayoutVars/>
      </dgm:prSet>
      <dgm:spPr/>
    </dgm:pt>
    <dgm:pt modelId="{D9BB3C4C-E6D1-41C8-999F-E5CCF846DA6D}" type="pres">
      <dgm:prSet presAssocID="{9D4D6A45-5B81-4748-9216-B1397C2390F7}" presName="nodeText" presStyleLbl="bgAccFollowNode1" presStyleIdx="2" presStyleCnt="4">
        <dgm:presLayoutVars>
          <dgm:bulletEnabled val="1"/>
        </dgm:presLayoutVars>
      </dgm:prSet>
      <dgm:spPr/>
    </dgm:pt>
    <dgm:pt modelId="{0DA3E027-5F56-4F63-BE61-9B0EBF804D11}" type="pres">
      <dgm:prSet presAssocID="{93E316F1-099C-4702-AA96-FD666710B5D6}" presName="sibTrans" presStyleCnt="0"/>
      <dgm:spPr/>
    </dgm:pt>
    <dgm:pt modelId="{AE3A30C3-A23B-42F5-A25A-C1C3AE98E413}" type="pres">
      <dgm:prSet presAssocID="{F3653000-366E-43A1-942C-202F9B008334}" presName="compositeNode" presStyleCnt="0">
        <dgm:presLayoutVars>
          <dgm:bulletEnabled val="1"/>
        </dgm:presLayoutVars>
      </dgm:prSet>
      <dgm:spPr/>
    </dgm:pt>
    <dgm:pt modelId="{50332511-6B8D-428F-9F69-C18058251EFA}" type="pres">
      <dgm:prSet presAssocID="{F3653000-366E-43A1-942C-202F9B008334}" presName="bgRect" presStyleLbl="bgAccFollowNode1" presStyleIdx="3" presStyleCnt="4"/>
      <dgm:spPr/>
    </dgm:pt>
    <dgm:pt modelId="{5DB28CE4-0513-49DB-BDEE-8C970F2913DD}" type="pres">
      <dgm:prSet presAssocID="{48159429-5D0C-45AE-8135-D1167458A793}" presName="sibTransNodeCircle" presStyleLbl="alignNode1" presStyleIdx="6" presStyleCnt="8">
        <dgm:presLayoutVars>
          <dgm:chMax val="0"/>
          <dgm:bulletEnabled/>
        </dgm:presLayoutVars>
      </dgm:prSet>
      <dgm:spPr/>
    </dgm:pt>
    <dgm:pt modelId="{03FBA053-C09C-4B22-80E5-F41E070A4FB0}" type="pres">
      <dgm:prSet presAssocID="{F3653000-366E-43A1-942C-202F9B008334}" presName="bottomLine" presStyleLbl="alignNode1" presStyleIdx="7" presStyleCnt="8">
        <dgm:presLayoutVars/>
      </dgm:prSet>
      <dgm:spPr/>
    </dgm:pt>
    <dgm:pt modelId="{A39F3777-E0DD-48EC-96B5-50A1ABCA0229}" type="pres">
      <dgm:prSet presAssocID="{F3653000-366E-43A1-942C-202F9B008334}" presName="nodeText" presStyleLbl="bgAccFollowNode1" presStyleIdx="3" presStyleCnt="4">
        <dgm:presLayoutVars>
          <dgm:bulletEnabled val="1"/>
        </dgm:presLayoutVars>
      </dgm:prSet>
      <dgm:spPr/>
    </dgm:pt>
  </dgm:ptLst>
  <dgm:cxnLst>
    <dgm:cxn modelId="{8D33BD06-BA46-4B76-82D3-1271724F840B}" type="presOf" srcId="{C4DC9E05-EF17-41C7-8954-66ECE8C64F59}" destId="{D5FD0C56-3350-44BF-809D-4AEED32750C1}" srcOrd="0" destOrd="0" presId="urn:microsoft.com/office/officeart/2016/7/layout/BasicLinearProcessNumbered"/>
    <dgm:cxn modelId="{3115941C-4A3D-4048-A145-4D387B1C1A0E}" srcId="{0AA2C93C-8AF0-46C1-8B08-AB63F23A46FC}" destId="{F3653000-366E-43A1-942C-202F9B008334}" srcOrd="3" destOrd="0" parTransId="{876365B2-C5F6-40D8-A353-5028B3725F83}" sibTransId="{48159429-5D0C-45AE-8135-D1167458A793}"/>
    <dgm:cxn modelId="{2C5B2B1D-139D-44E5-81B9-4AE0D801668B}" type="presOf" srcId="{E6194DB4-5910-40EC-9639-15436A2BCD6A}" destId="{547B46BE-6827-407E-A438-0DBE8860190E}" srcOrd="0" destOrd="0" presId="urn:microsoft.com/office/officeart/2016/7/layout/BasicLinearProcessNumbered"/>
    <dgm:cxn modelId="{F194A11D-F879-4E1F-A7FB-E8B86E546DA7}" type="presOf" srcId="{494CF28E-745B-4EEC-A84D-DE0F31C64604}" destId="{FF0785F3-42C9-4663-AA77-08C51F45A5B3}" srcOrd="0" destOrd="0" presId="urn:microsoft.com/office/officeart/2016/7/layout/BasicLinearProcessNumbered"/>
    <dgm:cxn modelId="{B47C6923-26CB-4CAF-B4A0-915DF2113DEC}" type="presOf" srcId="{F3653000-366E-43A1-942C-202F9B008334}" destId="{50332511-6B8D-428F-9F69-C18058251EFA}" srcOrd="0" destOrd="0" presId="urn:microsoft.com/office/officeart/2016/7/layout/BasicLinearProcessNumbered"/>
    <dgm:cxn modelId="{02998729-09AF-4B79-86DE-9B63518FE5DE}" type="presOf" srcId="{F3653000-366E-43A1-942C-202F9B008334}" destId="{A39F3777-E0DD-48EC-96B5-50A1ABCA0229}" srcOrd="1" destOrd="0" presId="urn:microsoft.com/office/officeart/2016/7/layout/BasicLinearProcessNumbered"/>
    <dgm:cxn modelId="{25B7C038-A56A-4B34-933A-634FD7755657}" srcId="{0AA2C93C-8AF0-46C1-8B08-AB63F23A46FC}" destId="{C4DC9E05-EF17-41C7-8954-66ECE8C64F59}" srcOrd="1" destOrd="0" parTransId="{59AA4E98-DE13-4C9C-8B5D-240830D4B51D}" sibTransId="{E6194DB4-5910-40EC-9639-15436A2BCD6A}"/>
    <dgm:cxn modelId="{EE3EC138-654C-47C1-8C30-AC47A3802B40}" type="presOf" srcId="{0832CC92-8202-4CC0-912F-95D42BBD268A}" destId="{704D2F83-3537-4ABD-A210-188E3264D31D}" srcOrd="0" destOrd="0" presId="urn:microsoft.com/office/officeart/2016/7/layout/BasicLinearProcessNumbered"/>
    <dgm:cxn modelId="{F7D83D3A-52DE-4C1C-8F74-FF1E1AB6CBB1}" type="presOf" srcId="{9D4D6A45-5B81-4748-9216-B1397C2390F7}" destId="{250AED30-E9A2-49B7-A725-FE5BB6AD6724}" srcOrd="0" destOrd="0" presId="urn:microsoft.com/office/officeart/2016/7/layout/BasicLinearProcessNumbered"/>
    <dgm:cxn modelId="{AAF7563D-CB3D-4534-93AD-CD3A1F6E111B}" type="presOf" srcId="{48159429-5D0C-45AE-8135-D1167458A793}" destId="{5DB28CE4-0513-49DB-BDEE-8C970F2913DD}" srcOrd="0" destOrd="0" presId="urn:microsoft.com/office/officeart/2016/7/layout/BasicLinearProcessNumbered"/>
    <dgm:cxn modelId="{1FAAAD3F-2AF9-470C-A4CC-55FB1C797323}" type="presOf" srcId="{9D4D6A45-5B81-4748-9216-B1397C2390F7}" destId="{D9BB3C4C-E6D1-41C8-999F-E5CCF846DA6D}" srcOrd="1" destOrd="0" presId="urn:microsoft.com/office/officeart/2016/7/layout/BasicLinearProcessNumbered"/>
    <dgm:cxn modelId="{B716E064-44E4-47B7-9076-636881AB5A62}" type="presOf" srcId="{0AA2C93C-8AF0-46C1-8B08-AB63F23A46FC}" destId="{0921F149-B42B-407A-8FB7-2724D3D08BAC}" srcOrd="0" destOrd="0" presId="urn:microsoft.com/office/officeart/2016/7/layout/BasicLinearProcessNumbered"/>
    <dgm:cxn modelId="{FBE0CD97-E9A4-4FB8-B00B-97E11BCC8EAF}" type="presOf" srcId="{C4DC9E05-EF17-41C7-8954-66ECE8C64F59}" destId="{220527F7-472C-4610-A594-7BCCF6BC39FA}" srcOrd="1" destOrd="0" presId="urn:microsoft.com/office/officeart/2016/7/layout/BasicLinearProcessNumbered"/>
    <dgm:cxn modelId="{7ECB3B9D-CF93-4B63-B154-6C3DBC3FC3D9}" srcId="{0AA2C93C-8AF0-46C1-8B08-AB63F23A46FC}" destId="{9D4D6A45-5B81-4748-9216-B1397C2390F7}" srcOrd="2" destOrd="0" parTransId="{E73F03C2-5BC7-4DE5-B5BA-14233B45C213}" sibTransId="{93E316F1-099C-4702-AA96-FD666710B5D6}"/>
    <dgm:cxn modelId="{9F9EE8CA-09DC-4C9C-A3AC-3D43BB9DF2F6}" srcId="{0AA2C93C-8AF0-46C1-8B08-AB63F23A46FC}" destId="{494CF28E-745B-4EEC-A84D-DE0F31C64604}" srcOrd="0" destOrd="0" parTransId="{ABB8476C-24F6-405D-8C85-4FA2A1696367}" sibTransId="{0832CC92-8202-4CC0-912F-95D42BBD268A}"/>
    <dgm:cxn modelId="{DE7920D6-1AC1-4EDB-8551-AEEF151C02C4}" type="presOf" srcId="{93E316F1-099C-4702-AA96-FD666710B5D6}" destId="{93BE8918-4426-4C52-A594-F40BE6490957}" srcOrd="0" destOrd="0" presId="urn:microsoft.com/office/officeart/2016/7/layout/BasicLinearProcessNumbered"/>
    <dgm:cxn modelId="{388250E4-D757-4850-8DC6-0C45256985D6}" type="presOf" srcId="{494CF28E-745B-4EEC-A84D-DE0F31C64604}" destId="{FE7E7267-2836-4D5F-9713-F8723154B51C}" srcOrd="1" destOrd="0" presId="urn:microsoft.com/office/officeart/2016/7/layout/BasicLinearProcessNumbered"/>
    <dgm:cxn modelId="{9A9CE791-6A88-414E-99A0-5E22DDDB2623}" type="presParOf" srcId="{0921F149-B42B-407A-8FB7-2724D3D08BAC}" destId="{DB90C616-12AF-4B61-86CB-1DE4EAED989A}" srcOrd="0" destOrd="0" presId="urn:microsoft.com/office/officeart/2016/7/layout/BasicLinearProcessNumbered"/>
    <dgm:cxn modelId="{8D1DE1C8-3D54-435C-9173-7784C9A39FA3}" type="presParOf" srcId="{DB90C616-12AF-4B61-86CB-1DE4EAED989A}" destId="{FF0785F3-42C9-4663-AA77-08C51F45A5B3}" srcOrd="0" destOrd="0" presId="urn:microsoft.com/office/officeart/2016/7/layout/BasicLinearProcessNumbered"/>
    <dgm:cxn modelId="{DCCAC7AE-6231-4AED-BF08-5161BE675A84}" type="presParOf" srcId="{DB90C616-12AF-4B61-86CB-1DE4EAED989A}" destId="{704D2F83-3537-4ABD-A210-188E3264D31D}" srcOrd="1" destOrd="0" presId="urn:microsoft.com/office/officeart/2016/7/layout/BasicLinearProcessNumbered"/>
    <dgm:cxn modelId="{5B677330-2FBD-4D45-96CB-1492F0FCD07C}" type="presParOf" srcId="{DB90C616-12AF-4B61-86CB-1DE4EAED989A}" destId="{B0021481-113E-44D4-924F-903FC25071A0}" srcOrd="2" destOrd="0" presId="urn:microsoft.com/office/officeart/2016/7/layout/BasicLinearProcessNumbered"/>
    <dgm:cxn modelId="{574158EC-D03C-4073-9A9F-5E8A0ED1BE35}" type="presParOf" srcId="{DB90C616-12AF-4B61-86CB-1DE4EAED989A}" destId="{FE7E7267-2836-4D5F-9713-F8723154B51C}" srcOrd="3" destOrd="0" presId="urn:microsoft.com/office/officeart/2016/7/layout/BasicLinearProcessNumbered"/>
    <dgm:cxn modelId="{D5E60FFD-4DBE-4C73-9A41-D4963D8C6135}" type="presParOf" srcId="{0921F149-B42B-407A-8FB7-2724D3D08BAC}" destId="{82218806-1B46-4A05-A1D1-1C5F667CB7AA}" srcOrd="1" destOrd="0" presId="urn:microsoft.com/office/officeart/2016/7/layout/BasicLinearProcessNumbered"/>
    <dgm:cxn modelId="{84095E43-8548-4E64-89E0-C6D222D876DF}" type="presParOf" srcId="{0921F149-B42B-407A-8FB7-2724D3D08BAC}" destId="{C67B8107-7866-4956-A5A4-BE593C2874E7}" srcOrd="2" destOrd="0" presId="urn:microsoft.com/office/officeart/2016/7/layout/BasicLinearProcessNumbered"/>
    <dgm:cxn modelId="{2F64577D-6774-4C1C-9167-84988A10B578}" type="presParOf" srcId="{C67B8107-7866-4956-A5A4-BE593C2874E7}" destId="{D5FD0C56-3350-44BF-809D-4AEED32750C1}" srcOrd="0" destOrd="0" presId="urn:microsoft.com/office/officeart/2016/7/layout/BasicLinearProcessNumbered"/>
    <dgm:cxn modelId="{EC4AAD4B-472F-45E3-966E-D2BC1BBD8FC4}" type="presParOf" srcId="{C67B8107-7866-4956-A5A4-BE593C2874E7}" destId="{547B46BE-6827-407E-A438-0DBE8860190E}" srcOrd="1" destOrd="0" presId="urn:microsoft.com/office/officeart/2016/7/layout/BasicLinearProcessNumbered"/>
    <dgm:cxn modelId="{EF27BD04-1BEC-4B4A-8131-2FDD4C21358B}" type="presParOf" srcId="{C67B8107-7866-4956-A5A4-BE593C2874E7}" destId="{19C8CBBB-D260-44AB-84D0-934E2C49C5F4}" srcOrd="2" destOrd="0" presId="urn:microsoft.com/office/officeart/2016/7/layout/BasicLinearProcessNumbered"/>
    <dgm:cxn modelId="{D4F0C981-74D1-40B9-9E34-D37D66EDAAEE}" type="presParOf" srcId="{C67B8107-7866-4956-A5A4-BE593C2874E7}" destId="{220527F7-472C-4610-A594-7BCCF6BC39FA}" srcOrd="3" destOrd="0" presId="urn:microsoft.com/office/officeart/2016/7/layout/BasicLinearProcessNumbered"/>
    <dgm:cxn modelId="{BEA9CE5F-F2BC-49C8-AD58-02F78F04AC20}" type="presParOf" srcId="{0921F149-B42B-407A-8FB7-2724D3D08BAC}" destId="{19404D0D-9AB5-4911-AAC7-626ED63F9BAE}" srcOrd="3" destOrd="0" presId="urn:microsoft.com/office/officeart/2016/7/layout/BasicLinearProcessNumbered"/>
    <dgm:cxn modelId="{B01C0E85-081A-41DB-88F8-EF4F112814F3}" type="presParOf" srcId="{0921F149-B42B-407A-8FB7-2724D3D08BAC}" destId="{848FE6C8-FE87-4276-8D6E-BE6F61B33F8D}" srcOrd="4" destOrd="0" presId="urn:microsoft.com/office/officeart/2016/7/layout/BasicLinearProcessNumbered"/>
    <dgm:cxn modelId="{55569EB4-3DD6-44C4-B841-038EA086A780}" type="presParOf" srcId="{848FE6C8-FE87-4276-8D6E-BE6F61B33F8D}" destId="{250AED30-E9A2-49B7-A725-FE5BB6AD6724}" srcOrd="0" destOrd="0" presId="urn:microsoft.com/office/officeart/2016/7/layout/BasicLinearProcessNumbered"/>
    <dgm:cxn modelId="{E88FF60A-2DE9-4C0C-BDC6-37504BB3D9C8}" type="presParOf" srcId="{848FE6C8-FE87-4276-8D6E-BE6F61B33F8D}" destId="{93BE8918-4426-4C52-A594-F40BE6490957}" srcOrd="1" destOrd="0" presId="urn:microsoft.com/office/officeart/2016/7/layout/BasicLinearProcessNumbered"/>
    <dgm:cxn modelId="{4D770AB2-6B1D-4747-BDDC-6746ABBC6FC5}" type="presParOf" srcId="{848FE6C8-FE87-4276-8D6E-BE6F61B33F8D}" destId="{763B4FFD-0A12-42B5-881B-96EEE9656932}" srcOrd="2" destOrd="0" presId="urn:microsoft.com/office/officeart/2016/7/layout/BasicLinearProcessNumbered"/>
    <dgm:cxn modelId="{5F78548C-096E-4A27-B6E0-DE860F0D76A3}" type="presParOf" srcId="{848FE6C8-FE87-4276-8D6E-BE6F61B33F8D}" destId="{D9BB3C4C-E6D1-41C8-999F-E5CCF846DA6D}" srcOrd="3" destOrd="0" presId="urn:microsoft.com/office/officeart/2016/7/layout/BasicLinearProcessNumbered"/>
    <dgm:cxn modelId="{CE525CFE-EB93-4545-9CC6-90B77E18D9A6}" type="presParOf" srcId="{0921F149-B42B-407A-8FB7-2724D3D08BAC}" destId="{0DA3E027-5F56-4F63-BE61-9B0EBF804D11}" srcOrd="5" destOrd="0" presId="urn:microsoft.com/office/officeart/2016/7/layout/BasicLinearProcessNumbered"/>
    <dgm:cxn modelId="{997568B1-5712-4084-A3E9-9D5812DFA783}" type="presParOf" srcId="{0921F149-B42B-407A-8FB7-2724D3D08BAC}" destId="{AE3A30C3-A23B-42F5-A25A-C1C3AE98E413}" srcOrd="6" destOrd="0" presId="urn:microsoft.com/office/officeart/2016/7/layout/BasicLinearProcessNumbered"/>
    <dgm:cxn modelId="{6970B9B9-EEAF-4D8A-AC8F-C85B02876BEC}" type="presParOf" srcId="{AE3A30C3-A23B-42F5-A25A-C1C3AE98E413}" destId="{50332511-6B8D-428F-9F69-C18058251EFA}" srcOrd="0" destOrd="0" presId="urn:microsoft.com/office/officeart/2016/7/layout/BasicLinearProcessNumbered"/>
    <dgm:cxn modelId="{E1F35A58-67E0-444D-81BF-69DB61554209}" type="presParOf" srcId="{AE3A30C3-A23B-42F5-A25A-C1C3AE98E413}" destId="{5DB28CE4-0513-49DB-BDEE-8C970F2913DD}" srcOrd="1" destOrd="0" presId="urn:microsoft.com/office/officeart/2016/7/layout/BasicLinearProcessNumbered"/>
    <dgm:cxn modelId="{316851A1-3B2B-4CEA-9EFA-13EBF1F04737}" type="presParOf" srcId="{AE3A30C3-A23B-42F5-A25A-C1C3AE98E413}" destId="{03FBA053-C09C-4B22-80E5-F41E070A4FB0}" srcOrd="2" destOrd="0" presId="urn:microsoft.com/office/officeart/2016/7/layout/BasicLinearProcessNumbered"/>
    <dgm:cxn modelId="{40929E99-4C6F-482B-86EB-E77547DF6E36}" type="presParOf" srcId="{AE3A30C3-A23B-42F5-A25A-C1C3AE98E413}" destId="{A39F3777-E0DD-48EC-96B5-50A1ABCA0229}"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6C51CC-EBE5-4274-9564-A3E840604E12}"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DA865CD-37B2-4A7A-939F-343A84D4A093}">
      <dgm:prSet/>
      <dgm:spPr/>
      <dgm:t>
        <a:bodyPr/>
        <a:lstStyle/>
        <a:p>
          <a:pPr>
            <a:lnSpc>
              <a:spcPct val="100000"/>
            </a:lnSpc>
            <a:defRPr b="1"/>
          </a:pPr>
          <a:r>
            <a:rPr lang="en-US">
              <a:solidFill>
                <a:srgbClr val="4F00A3"/>
              </a:solidFill>
              <a:latin typeface="Proxima Nova" panose="02000506030000020004" pitchFamily="50" charset="0"/>
            </a:rPr>
            <a:t>Objective</a:t>
          </a:r>
        </a:p>
      </dgm:t>
    </dgm:pt>
    <dgm:pt modelId="{77B089B7-9F4F-4164-A11B-BEFC1903E44A}" type="parTrans" cxnId="{E5E4FF7A-FF26-4F6B-A1DD-4BB654F2A2A3}">
      <dgm:prSet/>
      <dgm:spPr/>
      <dgm:t>
        <a:bodyPr/>
        <a:lstStyle/>
        <a:p>
          <a:endParaRPr lang="en-US"/>
        </a:p>
      </dgm:t>
    </dgm:pt>
    <dgm:pt modelId="{282186EB-01F0-45A2-8FB5-0EC13BF3ED71}" type="sibTrans" cxnId="{E5E4FF7A-FF26-4F6B-A1DD-4BB654F2A2A3}">
      <dgm:prSet/>
      <dgm:spPr/>
      <dgm:t>
        <a:bodyPr/>
        <a:lstStyle/>
        <a:p>
          <a:endParaRPr lang="en-US"/>
        </a:p>
      </dgm:t>
    </dgm:pt>
    <dgm:pt modelId="{B599948A-1C3C-4CEA-B76C-8DC01F5EBB3D}">
      <dgm:prSet/>
      <dgm:spPr/>
      <dgm:t>
        <a:bodyPr/>
        <a:lstStyle/>
        <a:p>
          <a:pPr>
            <a:lnSpc>
              <a:spcPct val="100000"/>
            </a:lnSpc>
          </a:pPr>
          <a:r>
            <a:rPr lang="en-US" dirty="0">
              <a:latin typeface="Proxima Nova" panose="02000506030000020004" pitchFamily="50" charset="0"/>
            </a:rPr>
            <a:t>Individually: Imagine best-case scenario for your institution and District Partner</a:t>
          </a:r>
        </a:p>
        <a:p>
          <a:pPr>
            <a:lnSpc>
              <a:spcPct val="100000"/>
            </a:lnSpc>
          </a:pPr>
          <a:r>
            <a:rPr lang="en-US" dirty="0">
              <a:latin typeface="Proxima Nova" panose="02000506030000020004" pitchFamily="50" charset="0"/>
            </a:rPr>
            <a:t>Group: Share your imaginings. Generate </a:t>
          </a:r>
          <a:r>
            <a:rPr lang="en-US" i="1" dirty="0">
              <a:latin typeface="Proxima Nova" panose="02000506030000020004" pitchFamily="50" charset="0"/>
            </a:rPr>
            <a:t>your </a:t>
          </a:r>
          <a:r>
            <a:rPr lang="en-US" i="0" dirty="0">
              <a:latin typeface="Proxima Nova" panose="02000506030000020004" pitchFamily="50" charset="0"/>
            </a:rPr>
            <a:t>collective Story of The Year. Represent the story on the template.</a:t>
          </a:r>
          <a:endParaRPr lang="en-US" dirty="0">
            <a:latin typeface="Proxima Nova" panose="02000506030000020004" pitchFamily="50" charset="0"/>
          </a:endParaRPr>
        </a:p>
        <a:p>
          <a:pPr>
            <a:lnSpc>
              <a:spcPct val="100000"/>
            </a:lnSpc>
          </a:pPr>
          <a:endParaRPr lang="en-US" dirty="0">
            <a:latin typeface="Proxima Nova" panose="02000506030000020004" pitchFamily="50" charset="0"/>
          </a:endParaRPr>
        </a:p>
      </dgm:t>
    </dgm:pt>
    <dgm:pt modelId="{4388B80E-37B5-4DFC-B92A-A6C6AC844978}" type="parTrans" cxnId="{939EDFF2-5D84-43CE-BCF5-A7771BFDEE45}">
      <dgm:prSet/>
      <dgm:spPr/>
      <dgm:t>
        <a:bodyPr/>
        <a:lstStyle/>
        <a:p>
          <a:endParaRPr lang="en-US"/>
        </a:p>
      </dgm:t>
    </dgm:pt>
    <dgm:pt modelId="{BD7F135D-94D2-43DD-B2F6-9650A4CE5F79}" type="sibTrans" cxnId="{939EDFF2-5D84-43CE-BCF5-A7771BFDEE45}">
      <dgm:prSet/>
      <dgm:spPr/>
      <dgm:t>
        <a:bodyPr/>
        <a:lstStyle/>
        <a:p>
          <a:endParaRPr lang="en-US"/>
        </a:p>
      </dgm:t>
    </dgm:pt>
    <dgm:pt modelId="{BC0E50B0-2E8B-4F15-8214-4A06D6F9F4ED}">
      <dgm:prSet/>
      <dgm:spPr/>
      <dgm:t>
        <a:bodyPr/>
        <a:lstStyle/>
        <a:p>
          <a:pPr>
            <a:lnSpc>
              <a:spcPct val="100000"/>
            </a:lnSpc>
            <a:defRPr b="1"/>
          </a:pPr>
          <a:r>
            <a:rPr lang="en-US">
              <a:solidFill>
                <a:srgbClr val="4F00A3"/>
              </a:solidFill>
              <a:latin typeface="Proxima Nova" panose="02000506030000020004" pitchFamily="50" charset="0"/>
            </a:rPr>
            <a:t>Share</a:t>
          </a:r>
          <a:r>
            <a:rPr lang="en-US">
              <a:latin typeface="Proxima Nova" panose="02000506030000020004" pitchFamily="50" charset="0"/>
            </a:rPr>
            <a:t> </a:t>
          </a:r>
          <a:r>
            <a:rPr lang="en-US">
              <a:solidFill>
                <a:srgbClr val="4F00A3"/>
              </a:solidFill>
              <a:latin typeface="Proxima Nova" panose="02000506030000020004" pitchFamily="50" charset="0"/>
            </a:rPr>
            <a:t>Out</a:t>
          </a:r>
        </a:p>
      </dgm:t>
    </dgm:pt>
    <dgm:pt modelId="{EEAB7109-FAD4-4AD6-A613-A21E8A03DAB8}" type="parTrans" cxnId="{DB9782EA-8A80-4729-831B-C5F31E908CAB}">
      <dgm:prSet/>
      <dgm:spPr/>
      <dgm:t>
        <a:bodyPr/>
        <a:lstStyle/>
        <a:p>
          <a:endParaRPr lang="en-US"/>
        </a:p>
      </dgm:t>
    </dgm:pt>
    <dgm:pt modelId="{47BC221B-7308-4432-A59C-3B1D041A306D}" type="sibTrans" cxnId="{DB9782EA-8A80-4729-831B-C5F31E908CAB}">
      <dgm:prSet/>
      <dgm:spPr/>
      <dgm:t>
        <a:bodyPr/>
        <a:lstStyle/>
        <a:p>
          <a:endParaRPr lang="en-US"/>
        </a:p>
      </dgm:t>
    </dgm:pt>
    <dgm:pt modelId="{198652F3-5E21-4B07-BC38-BA3E1B8C20C7}">
      <dgm:prSet/>
      <dgm:spPr/>
      <dgm:t>
        <a:bodyPr/>
        <a:lstStyle/>
        <a:p>
          <a:pPr>
            <a:lnSpc>
              <a:spcPct val="100000"/>
            </a:lnSpc>
          </a:pPr>
          <a:r>
            <a:rPr lang="en-US">
              <a:latin typeface="Proxima Nova" panose="02000506030000020004" pitchFamily="50" charset="0"/>
            </a:rPr>
            <a:t>Teams introduce their members and share </a:t>
          </a:r>
          <a:r>
            <a:rPr lang="en-US" b="1">
              <a:solidFill>
                <a:srgbClr val="0D92FF"/>
              </a:solidFill>
              <a:latin typeface="Proxima Nova" panose="02000506030000020004" pitchFamily="50" charset="0"/>
            </a:rPr>
            <a:t>one</a:t>
          </a:r>
          <a:r>
            <a:rPr lang="en-US" b="1">
              <a:latin typeface="Proxima Nova" panose="02000506030000020004" pitchFamily="50" charset="0"/>
            </a:rPr>
            <a:t> </a:t>
          </a:r>
          <a:r>
            <a:rPr lang="en-US" b="0">
              <a:latin typeface="Proxima Nova" panose="02000506030000020004" pitchFamily="50" charset="0"/>
            </a:rPr>
            <a:t>aspect of the Cover Story </a:t>
          </a:r>
          <a:endParaRPr lang="en-US">
            <a:latin typeface="Proxima Nova" panose="02000506030000020004" pitchFamily="50" charset="0"/>
          </a:endParaRPr>
        </a:p>
        <a:p>
          <a:pPr>
            <a:lnSpc>
              <a:spcPct val="100000"/>
            </a:lnSpc>
          </a:pPr>
          <a:endParaRPr lang="en-US"/>
        </a:p>
      </dgm:t>
    </dgm:pt>
    <dgm:pt modelId="{E367AE83-461F-455A-8F6B-213D0F611CD2}" type="parTrans" cxnId="{40A0BA4D-2B30-4263-9669-7F42487561C9}">
      <dgm:prSet/>
      <dgm:spPr/>
      <dgm:t>
        <a:bodyPr/>
        <a:lstStyle/>
        <a:p>
          <a:endParaRPr lang="en-US"/>
        </a:p>
      </dgm:t>
    </dgm:pt>
    <dgm:pt modelId="{BF1D6814-F2E1-40EB-BF8F-5CD41CF5EC3C}" type="sibTrans" cxnId="{40A0BA4D-2B30-4263-9669-7F42487561C9}">
      <dgm:prSet/>
      <dgm:spPr/>
      <dgm:t>
        <a:bodyPr/>
        <a:lstStyle/>
        <a:p>
          <a:endParaRPr lang="en-US"/>
        </a:p>
      </dgm:t>
    </dgm:pt>
    <dgm:pt modelId="{163A28BA-8622-432B-919C-5804E9CD09CD}">
      <dgm:prSet/>
      <dgm:spPr/>
      <dgm:t>
        <a:bodyPr/>
        <a:lstStyle/>
        <a:p>
          <a:pPr>
            <a:lnSpc>
              <a:spcPct val="100000"/>
            </a:lnSpc>
            <a:defRPr b="1"/>
          </a:pPr>
          <a:r>
            <a:rPr lang="en-US">
              <a:solidFill>
                <a:srgbClr val="4F00A3"/>
              </a:solidFill>
              <a:latin typeface="Proxima Nova" panose="02000506030000020004" pitchFamily="50" charset="0"/>
            </a:rPr>
            <a:t>Process</a:t>
          </a:r>
        </a:p>
      </dgm:t>
    </dgm:pt>
    <dgm:pt modelId="{21198108-0057-4C22-9BFA-51D2C3981E9E}" type="parTrans" cxnId="{7AD9F6E4-20DE-474F-8599-0CA36BFBCD13}">
      <dgm:prSet/>
      <dgm:spPr/>
      <dgm:t>
        <a:bodyPr/>
        <a:lstStyle/>
        <a:p>
          <a:endParaRPr lang="en-US"/>
        </a:p>
      </dgm:t>
    </dgm:pt>
    <dgm:pt modelId="{0EC62BBD-5964-4AFC-9F69-CA6376B05BD1}" type="sibTrans" cxnId="{7AD9F6E4-20DE-474F-8599-0CA36BFBCD13}">
      <dgm:prSet/>
      <dgm:spPr/>
      <dgm:t>
        <a:bodyPr/>
        <a:lstStyle/>
        <a:p>
          <a:endParaRPr lang="en-US"/>
        </a:p>
      </dgm:t>
    </dgm:pt>
    <dgm:pt modelId="{17C36ED8-8F34-490F-A2D3-C696954EB770}">
      <dgm:prSet/>
      <dgm:spPr/>
      <dgm:t>
        <a:bodyPr/>
        <a:lstStyle/>
        <a:p>
          <a:pPr>
            <a:lnSpc>
              <a:spcPct val="100000"/>
            </a:lnSpc>
          </a:pPr>
          <a:r>
            <a:rPr lang="en-US" dirty="0">
              <a:latin typeface="Proxima Nova" panose="02000506030000020004" pitchFamily="50" charset="0"/>
            </a:rPr>
            <a:t>Exercise in Visioning:</a:t>
          </a:r>
        </a:p>
        <a:p>
          <a:pPr>
            <a:lnSpc>
              <a:spcPct val="100000"/>
            </a:lnSpc>
          </a:pPr>
          <a:r>
            <a:rPr lang="en-US" dirty="0">
              <a:latin typeface="Proxima Nova" panose="02000506030000020004" pitchFamily="50" charset="0"/>
            </a:rPr>
            <a:t>Think expansively around a future state of your early literacy program/offerings.</a:t>
          </a:r>
        </a:p>
        <a:p>
          <a:pPr>
            <a:lnSpc>
              <a:spcPct val="100000"/>
            </a:lnSpc>
          </a:pPr>
          <a:r>
            <a:rPr lang="en-US" dirty="0">
              <a:latin typeface="Proxima Nova" panose="02000506030000020004" pitchFamily="50" charset="0"/>
            </a:rPr>
            <a:t>Consider how EPP-District Partners are working together to bring this reality to fruition. </a:t>
          </a:r>
        </a:p>
      </dgm:t>
    </dgm:pt>
    <dgm:pt modelId="{955F5062-C8BC-4375-B9CA-A2402BCEF861}" type="parTrans" cxnId="{A629C292-CA51-4BA9-B609-C3308FDB50E4}">
      <dgm:prSet/>
      <dgm:spPr/>
      <dgm:t>
        <a:bodyPr/>
        <a:lstStyle/>
        <a:p>
          <a:endParaRPr lang="en-US"/>
        </a:p>
      </dgm:t>
    </dgm:pt>
    <dgm:pt modelId="{DC0AE26C-499F-4966-AA11-2FED3E3E5DBC}" type="sibTrans" cxnId="{A629C292-CA51-4BA9-B609-C3308FDB50E4}">
      <dgm:prSet/>
      <dgm:spPr/>
      <dgm:t>
        <a:bodyPr/>
        <a:lstStyle/>
        <a:p>
          <a:endParaRPr lang="en-US"/>
        </a:p>
      </dgm:t>
    </dgm:pt>
    <dgm:pt modelId="{7568516A-0BEC-4647-A53B-6038A07940D0}" type="pres">
      <dgm:prSet presAssocID="{7D6C51CC-EBE5-4274-9564-A3E840604E12}" presName="root" presStyleCnt="0">
        <dgm:presLayoutVars>
          <dgm:dir/>
          <dgm:resizeHandles val="exact"/>
        </dgm:presLayoutVars>
      </dgm:prSet>
      <dgm:spPr/>
    </dgm:pt>
    <dgm:pt modelId="{9A5EE496-D42F-4DCF-ADDF-AA0BF792062E}" type="pres">
      <dgm:prSet presAssocID="{EDA865CD-37B2-4A7A-939F-343A84D4A093}" presName="compNode" presStyleCnt="0"/>
      <dgm:spPr/>
    </dgm:pt>
    <dgm:pt modelId="{9C93DF10-2D56-401D-9D0A-A73B751AF149}" type="pres">
      <dgm:prSet presAssocID="{EDA865CD-37B2-4A7A-939F-343A84D4A093}" presName="iconRect" presStyleLbl="node1" presStyleIdx="0" presStyleCnt="3" custLinFactNeighborX="293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000" b="-3000"/>
          </a:stretch>
        </a:blipFill>
        <a:ln>
          <a:noFill/>
        </a:ln>
      </dgm:spPr>
      <dgm:extLst>
        <a:ext uri="{E40237B7-FDA0-4F09-8148-C483321AD2D9}">
          <dgm14:cNvPr xmlns:dgm14="http://schemas.microsoft.com/office/drawing/2010/diagram" id="0" name="" descr="Target with solid fill"/>
        </a:ext>
      </dgm:extLst>
    </dgm:pt>
    <dgm:pt modelId="{16E8B077-0CF4-415D-9BE0-789B92DF0399}" type="pres">
      <dgm:prSet presAssocID="{EDA865CD-37B2-4A7A-939F-343A84D4A093}" presName="iconSpace" presStyleCnt="0"/>
      <dgm:spPr/>
    </dgm:pt>
    <dgm:pt modelId="{B1CFB39D-283F-464D-BF65-D60E3E1B52F7}" type="pres">
      <dgm:prSet presAssocID="{EDA865CD-37B2-4A7A-939F-343A84D4A093}" presName="parTx" presStyleLbl="revTx" presStyleIdx="0" presStyleCnt="6">
        <dgm:presLayoutVars>
          <dgm:chMax val="0"/>
          <dgm:chPref val="0"/>
        </dgm:presLayoutVars>
      </dgm:prSet>
      <dgm:spPr/>
    </dgm:pt>
    <dgm:pt modelId="{92EAA2CB-96B7-41C5-99F7-B6CBD1631BB3}" type="pres">
      <dgm:prSet presAssocID="{EDA865CD-37B2-4A7A-939F-343A84D4A093}" presName="txSpace" presStyleCnt="0"/>
      <dgm:spPr/>
    </dgm:pt>
    <dgm:pt modelId="{D1C6F92D-EDBD-4E04-BD24-F6B0F1104887}" type="pres">
      <dgm:prSet presAssocID="{EDA865CD-37B2-4A7A-939F-343A84D4A093}" presName="desTx" presStyleLbl="revTx" presStyleIdx="1" presStyleCnt="6">
        <dgm:presLayoutVars/>
      </dgm:prSet>
      <dgm:spPr/>
    </dgm:pt>
    <dgm:pt modelId="{8F9FB658-0C9F-4422-9E6A-CA2B74649B44}" type="pres">
      <dgm:prSet presAssocID="{282186EB-01F0-45A2-8FB5-0EC13BF3ED71}" presName="sibTrans" presStyleCnt="0"/>
      <dgm:spPr/>
    </dgm:pt>
    <dgm:pt modelId="{86531A59-CEE1-4C53-A5D1-4184C2CE8936}" type="pres">
      <dgm:prSet presAssocID="{163A28BA-8622-432B-919C-5804E9CD09CD}" presName="compNode" presStyleCnt="0"/>
      <dgm:spPr/>
    </dgm:pt>
    <dgm:pt modelId="{CB1D4BCF-C014-46A3-B88A-86FA542282B0}" type="pres">
      <dgm:prSet presAssocID="{163A28BA-8622-432B-919C-5804E9CD09C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orkflow with solid fill"/>
        </a:ext>
      </dgm:extLst>
    </dgm:pt>
    <dgm:pt modelId="{96A62646-C071-4A8A-A397-14CE7942251E}" type="pres">
      <dgm:prSet presAssocID="{163A28BA-8622-432B-919C-5804E9CD09CD}" presName="iconSpace" presStyleCnt="0"/>
      <dgm:spPr/>
    </dgm:pt>
    <dgm:pt modelId="{2F7FA29F-4F87-4B2C-9FA8-2998830C9B8E}" type="pres">
      <dgm:prSet presAssocID="{163A28BA-8622-432B-919C-5804E9CD09CD}" presName="parTx" presStyleLbl="revTx" presStyleIdx="2" presStyleCnt="6">
        <dgm:presLayoutVars>
          <dgm:chMax val="0"/>
          <dgm:chPref val="0"/>
        </dgm:presLayoutVars>
      </dgm:prSet>
      <dgm:spPr/>
    </dgm:pt>
    <dgm:pt modelId="{F2776F54-FF4D-47A0-AF71-EF195B18AE50}" type="pres">
      <dgm:prSet presAssocID="{163A28BA-8622-432B-919C-5804E9CD09CD}" presName="txSpace" presStyleCnt="0"/>
      <dgm:spPr/>
    </dgm:pt>
    <dgm:pt modelId="{056749C7-8AE2-409C-A8D4-D1337D52EF0D}" type="pres">
      <dgm:prSet presAssocID="{163A28BA-8622-432B-919C-5804E9CD09CD}" presName="desTx" presStyleLbl="revTx" presStyleIdx="3" presStyleCnt="6">
        <dgm:presLayoutVars/>
      </dgm:prSet>
      <dgm:spPr/>
    </dgm:pt>
    <dgm:pt modelId="{DBAEACF8-52E8-43EA-87C3-73F82451706D}" type="pres">
      <dgm:prSet presAssocID="{0EC62BBD-5964-4AFC-9F69-CA6376B05BD1}" presName="sibTrans" presStyleCnt="0"/>
      <dgm:spPr/>
    </dgm:pt>
    <dgm:pt modelId="{2C96041C-0775-44C9-AECC-A9A3A1595AA2}" type="pres">
      <dgm:prSet presAssocID="{BC0E50B0-2E8B-4F15-8214-4A06D6F9F4ED}" presName="compNode" presStyleCnt="0"/>
      <dgm:spPr/>
    </dgm:pt>
    <dgm:pt modelId="{477A23DF-E7D9-4BC7-8BCE-E799EF76FC32}" type="pres">
      <dgm:prSet presAssocID="{BC0E50B0-2E8B-4F15-8214-4A06D6F9F4E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hare with solid fill"/>
        </a:ext>
      </dgm:extLst>
    </dgm:pt>
    <dgm:pt modelId="{6BDBD68D-398F-4476-892C-ECFD8FEAE856}" type="pres">
      <dgm:prSet presAssocID="{BC0E50B0-2E8B-4F15-8214-4A06D6F9F4ED}" presName="iconSpace" presStyleCnt="0"/>
      <dgm:spPr/>
    </dgm:pt>
    <dgm:pt modelId="{89CB66B8-D7EA-40D9-957B-544F0BF795BC}" type="pres">
      <dgm:prSet presAssocID="{BC0E50B0-2E8B-4F15-8214-4A06D6F9F4ED}" presName="parTx" presStyleLbl="revTx" presStyleIdx="4" presStyleCnt="6" custScaleX="97918">
        <dgm:presLayoutVars>
          <dgm:chMax val="0"/>
          <dgm:chPref val="0"/>
        </dgm:presLayoutVars>
      </dgm:prSet>
      <dgm:spPr/>
    </dgm:pt>
    <dgm:pt modelId="{EAF535AF-92E5-4DE8-AFE4-F017F106AA97}" type="pres">
      <dgm:prSet presAssocID="{BC0E50B0-2E8B-4F15-8214-4A06D6F9F4ED}" presName="txSpace" presStyleCnt="0"/>
      <dgm:spPr/>
    </dgm:pt>
    <dgm:pt modelId="{59556D59-0CF3-4DDE-A5A4-11D3886A9995}" type="pres">
      <dgm:prSet presAssocID="{BC0E50B0-2E8B-4F15-8214-4A06D6F9F4ED}" presName="desTx" presStyleLbl="revTx" presStyleIdx="5" presStyleCnt="6">
        <dgm:presLayoutVars/>
      </dgm:prSet>
      <dgm:spPr/>
    </dgm:pt>
  </dgm:ptLst>
  <dgm:cxnLst>
    <dgm:cxn modelId="{F2B0F400-059B-47E4-B408-DEA0FE5750D2}" type="presOf" srcId="{B599948A-1C3C-4CEA-B76C-8DC01F5EBB3D}" destId="{056749C7-8AE2-409C-A8D4-D1337D52EF0D}" srcOrd="0" destOrd="0" presId="urn:microsoft.com/office/officeart/2018/2/layout/IconLabelDescriptionList"/>
    <dgm:cxn modelId="{C96E7601-F679-4D5E-9562-03E11E416B33}" type="presOf" srcId="{163A28BA-8622-432B-919C-5804E9CD09CD}" destId="{2F7FA29F-4F87-4B2C-9FA8-2998830C9B8E}" srcOrd="0" destOrd="0" presId="urn:microsoft.com/office/officeart/2018/2/layout/IconLabelDescriptionList"/>
    <dgm:cxn modelId="{40A0BA4D-2B30-4263-9669-7F42487561C9}" srcId="{BC0E50B0-2E8B-4F15-8214-4A06D6F9F4ED}" destId="{198652F3-5E21-4B07-BC38-BA3E1B8C20C7}" srcOrd="0" destOrd="0" parTransId="{E367AE83-461F-455A-8F6B-213D0F611CD2}" sibTransId="{BF1D6814-F2E1-40EB-BF8F-5CD41CF5EC3C}"/>
    <dgm:cxn modelId="{E5E4FF7A-FF26-4F6B-A1DD-4BB654F2A2A3}" srcId="{7D6C51CC-EBE5-4274-9564-A3E840604E12}" destId="{EDA865CD-37B2-4A7A-939F-343A84D4A093}" srcOrd="0" destOrd="0" parTransId="{77B089B7-9F4F-4164-A11B-BEFC1903E44A}" sibTransId="{282186EB-01F0-45A2-8FB5-0EC13BF3ED71}"/>
    <dgm:cxn modelId="{EBAA9E84-6B98-47D6-854F-390E989BF7D1}" type="presOf" srcId="{7D6C51CC-EBE5-4274-9564-A3E840604E12}" destId="{7568516A-0BEC-4647-A53B-6038A07940D0}" srcOrd="0" destOrd="0" presId="urn:microsoft.com/office/officeart/2018/2/layout/IconLabelDescriptionList"/>
    <dgm:cxn modelId="{A629C292-CA51-4BA9-B609-C3308FDB50E4}" srcId="{EDA865CD-37B2-4A7A-939F-343A84D4A093}" destId="{17C36ED8-8F34-490F-A2D3-C696954EB770}" srcOrd="0" destOrd="0" parTransId="{955F5062-C8BC-4375-B9CA-A2402BCEF861}" sibTransId="{DC0AE26C-499F-4966-AA11-2FED3E3E5DBC}"/>
    <dgm:cxn modelId="{B86AEF93-53A1-4F16-8C3E-274717FD5E14}" type="presOf" srcId="{BC0E50B0-2E8B-4F15-8214-4A06D6F9F4ED}" destId="{89CB66B8-D7EA-40D9-957B-544F0BF795BC}" srcOrd="0" destOrd="0" presId="urn:microsoft.com/office/officeart/2018/2/layout/IconLabelDescriptionList"/>
    <dgm:cxn modelId="{25BEBC95-F9F7-4453-A565-DD644FDAAD92}" type="presOf" srcId="{EDA865CD-37B2-4A7A-939F-343A84D4A093}" destId="{B1CFB39D-283F-464D-BF65-D60E3E1B52F7}" srcOrd="0" destOrd="0" presId="urn:microsoft.com/office/officeart/2018/2/layout/IconLabelDescriptionList"/>
    <dgm:cxn modelId="{7AD9F6E4-20DE-474F-8599-0CA36BFBCD13}" srcId="{7D6C51CC-EBE5-4274-9564-A3E840604E12}" destId="{163A28BA-8622-432B-919C-5804E9CD09CD}" srcOrd="1" destOrd="0" parTransId="{21198108-0057-4C22-9BFA-51D2C3981E9E}" sibTransId="{0EC62BBD-5964-4AFC-9F69-CA6376B05BD1}"/>
    <dgm:cxn modelId="{DB9782EA-8A80-4729-831B-C5F31E908CAB}" srcId="{7D6C51CC-EBE5-4274-9564-A3E840604E12}" destId="{BC0E50B0-2E8B-4F15-8214-4A06D6F9F4ED}" srcOrd="2" destOrd="0" parTransId="{EEAB7109-FAD4-4AD6-A613-A21E8A03DAB8}" sibTransId="{47BC221B-7308-4432-A59C-3B1D041A306D}"/>
    <dgm:cxn modelId="{939EDFF2-5D84-43CE-BCF5-A7771BFDEE45}" srcId="{163A28BA-8622-432B-919C-5804E9CD09CD}" destId="{B599948A-1C3C-4CEA-B76C-8DC01F5EBB3D}" srcOrd="0" destOrd="0" parTransId="{4388B80E-37B5-4DFC-B92A-A6C6AC844978}" sibTransId="{BD7F135D-94D2-43DD-B2F6-9650A4CE5F79}"/>
    <dgm:cxn modelId="{4F0C18F4-0449-40D0-BC80-C59AA76F739F}" type="presOf" srcId="{198652F3-5E21-4B07-BC38-BA3E1B8C20C7}" destId="{59556D59-0CF3-4DDE-A5A4-11D3886A9995}" srcOrd="0" destOrd="0" presId="urn:microsoft.com/office/officeart/2018/2/layout/IconLabelDescriptionList"/>
    <dgm:cxn modelId="{F480DEF5-01B4-4281-B8C5-7C5D03CF6845}" type="presOf" srcId="{17C36ED8-8F34-490F-A2D3-C696954EB770}" destId="{D1C6F92D-EDBD-4E04-BD24-F6B0F1104887}" srcOrd="0" destOrd="0" presId="urn:microsoft.com/office/officeart/2018/2/layout/IconLabelDescriptionList"/>
    <dgm:cxn modelId="{208751FA-E7A9-488B-A2A8-655E90072B58}" type="presParOf" srcId="{7568516A-0BEC-4647-A53B-6038A07940D0}" destId="{9A5EE496-D42F-4DCF-ADDF-AA0BF792062E}" srcOrd="0" destOrd="0" presId="urn:microsoft.com/office/officeart/2018/2/layout/IconLabelDescriptionList"/>
    <dgm:cxn modelId="{B547F134-3CF0-4611-8300-DECD8DCE471D}" type="presParOf" srcId="{9A5EE496-D42F-4DCF-ADDF-AA0BF792062E}" destId="{9C93DF10-2D56-401D-9D0A-A73B751AF149}" srcOrd="0" destOrd="0" presId="urn:microsoft.com/office/officeart/2018/2/layout/IconLabelDescriptionList"/>
    <dgm:cxn modelId="{E7198F6F-19B5-4E5E-A955-84D32F842373}" type="presParOf" srcId="{9A5EE496-D42F-4DCF-ADDF-AA0BF792062E}" destId="{16E8B077-0CF4-415D-9BE0-789B92DF0399}" srcOrd="1" destOrd="0" presId="urn:microsoft.com/office/officeart/2018/2/layout/IconLabelDescriptionList"/>
    <dgm:cxn modelId="{3438854F-4BB6-4846-8E22-128F5D30B88B}" type="presParOf" srcId="{9A5EE496-D42F-4DCF-ADDF-AA0BF792062E}" destId="{B1CFB39D-283F-464D-BF65-D60E3E1B52F7}" srcOrd="2" destOrd="0" presId="urn:microsoft.com/office/officeart/2018/2/layout/IconLabelDescriptionList"/>
    <dgm:cxn modelId="{CB75C23E-EA4C-4F7F-AFF0-715F35C8F8A8}" type="presParOf" srcId="{9A5EE496-D42F-4DCF-ADDF-AA0BF792062E}" destId="{92EAA2CB-96B7-41C5-99F7-B6CBD1631BB3}" srcOrd="3" destOrd="0" presId="urn:microsoft.com/office/officeart/2018/2/layout/IconLabelDescriptionList"/>
    <dgm:cxn modelId="{AE280E0A-CE1A-488D-A30A-2F7B3D3A6F1B}" type="presParOf" srcId="{9A5EE496-D42F-4DCF-ADDF-AA0BF792062E}" destId="{D1C6F92D-EDBD-4E04-BD24-F6B0F1104887}" srcOrd="4" destOrd="0" presId="urn:microsoft.com/office/officeart/2018/2/layout/IconLabelDescriptionList"/>
    <dgm:cxn modelId="{FDAE6D3F-50B0-4DF2-A7B2-7B76E21E9797}" type="presParOf" srcId="{7568516A-0BEC-4647-A53B-6038A07940D0}" destId="{8F9FB658-0C9F-4422-9E6A-CA2B74649B44}" srcOrd="1" destOrd="0" presId="urn:microsoft.com/office/officeart/2018/2/layout/IconLabelDescriptionList"/>
    <dgm:cxn modelId="{B5D7720B-C425-46ED-9868-4E2DEB7ACBA9}" type="presParOf" srcId="{7568516A-0BEC-4647-A53B-6038A07940D0}" destId="{86531A59-CEE1-4C53-A5D1-4184C2CE8936}" srcOrd="2" destOrd="0" presId="urn:microsoft.com/office/officeart/2018/2/layout/IconLabelDescriptionList"/>
    <dgm:cxn modelId="{9A1FBF06-1161-4308-A754-7368A9F2271B}" type="presParOf" srcId="{86531A59-CEE1-4C53-A5D1-4184C2CE8936}" destId="{CB1D4BCF-C014-46A3-B88A-86FA542282B0}" srcOrd="0" destOrd="0" presId="urn:microsoft.com/office/officeart/2018/2/layout/IconLabelDescriptionList"/>
    <dgm:cxn modelId="{429ED606-927E-45EA-922C-37A479701A6B}" type="presParOf" srcId="{86531A59-CEE1-4C53-A5D1-4184C2CE8936}" destId="{96A62646-C071-4A8A-A397-14CE7942251E}" srcOrd="1" destOrd="0" presId="urn:microsoft.com/office/officeart/2018/2/layout/IconLabelDescriptionList"/>
    <dgm:cxn modelId="{14C413E3-AE69-4AF1-AC0E-3ACD5A1BCB54}" type="presParOf" srcId="{86531A59-CEE1-4C53-A5D1-4184C2CE8936}" destId="{2F7FA29F-4F87-4B2C-9FA8-2998830C9B8E}" srcOrd="2" destOrd="0" presId="urn:microsoft.com/office/officeart/2018/2/layout/IconLabelDescriptionList"/>
    <dgm:cxn modelId="{FD3D2043-DA3E-4394-AE17-E3A1FF8D9561}" type="presParOf" srcId="{86531A59-CEE1-4C53-A5D1-4184C2CE8936}" destId="{F2776F54-FF4D-47A0-AF71-EF195B18AE50}" srcOrd="3" destOrd="0" presId="urn:microsoft.com/office/officeart/2018/2/layout/IconLabelDescriptionList"/>
    <dgm:cxn modelId="{BC6C4461-7E21-4D92-9E2E-1820D1809DAF}" type="presParOf" srcId="{86531A59-CEE1-4C53-A5D1-4184C2CE8936}" destId="{056749C7-8AE2-409C-A8D4-D1337D52EF0D}" srcOrd="4" destOrd="0" presId="urn:microsoft.com/office/officeart/2018/2/layout/IconLabelDescriptionList"/>
    <dgm:cxn modelId="{06A13944-276B-47CD-9678-094549FBC5F0}" type="presParOf" srcId="{7568516A-0BEC-4647-A53B-6038A07940D0}" destId="{DBAEACF8-52E8-43EA-87C3-73F82451706D}" srcOrd="3" destOrd="0" presId="urn:microsoft.com/office/officeart/2018/2/layout/IconLabelDescriptionList"/>
    <dgm:cxn modelId="{7F50D2B3-F6B7-4322-A441-0288C2C0AC98}" type="presParOf" srcId="{7568516A-0BEC-4647-A53B-6038A07940D0}" destId="{2C96041C-0775-44C9-AECC-A9A3A1595AA2}" srcOrd="4" destOrd="0" presId="urn:microsoft.com/office/officeart/2018/2/layout/IconLabelDescriptionList"/>
    <dgm:cxn modelId="{CBF5DE89-40E3-4BB5-A33E-D1B5B1E54622}" type="presParOf" srcId="{2C96041C-0775-44C9-AECC-A9A3A1595AA2}" destId="{477A23DF-E7D9-4BC7-8BCE-E799EF76FC32}" srcOrd="0" destOrd="0" presId="urn:microsoft.com/office/officeart/2018/2/layout/IconLabelDescriptionList"/>
    <dgm:cxn modelId="{882C211A-6DE8-4FB2-936C-047DEA393ADA}" type="presParOf" srcId="{2C96041C-0775-44C9-AECC-A9A3A1595AA2}" destId="{6BDBD68D-398F-4476-892C-ECFD8FEAE856}" srcOrd="1" destOrd="0" presId="urn:microsoft.com/office/officeart/2018/2/layout/IconLabelDescriptionList"/>
    <dgm:cxn modelId="{D0B37BCB-6856-4EC4-BF45-04822A71317E}" type="presParOf" srcId="{2C96041C-0775-44C9-AECC-A9A3A1595AA2}" destId="{89CB66B8-D7EA-40D9-957B-544F0BF795BC}" srcOrd="2" destOrd="0" presId="urn:microsoft.com/office/officeart/2018/2/layout/IconLabelDescriptionList"/>
    <dgm:cxn modelId="{05CEF851-678A-47FC-9924-1214159BC481}" type="presParOf" srcId="{2C96041C-0775-44C9-AECC-A9A3A1595AA2}" destId="{EAF535AF-92E5-4DE8-AFE4-F017F106AA97}" srcOrd="3" destOrd="0" presId="urn:microsoft.com/office/officeart/2018/2/layout/IconLabelDescriptionList"/>
    <dgm:cxn modelId="{DB05E3B2-B8AB-43EE-AD26-57E28ECCC735}" type="presParOf" srcId="{2C96041C-0775-44C9-AECC-A9A3A1595AA2}" destId="{59556D59-0CF3-4DDE-A5A4-11D3886A999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D2CA3-1D92-441F-99C5-0B45929B5113}">
      <dsp:nvSpPr>
        <dsp:cNvPr id="0" name=""/>
        <dsp:cNvSpPr/>
      </dsp:nvSpPr>
      <dsp:spPr>
        <a:xfrm>
          <a:off x="60842" y="684703"/>
          <a:ext cx="894690" cy="8946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4761E5-D856-42ED-B1E8-01358CAFDDC1}">
      <dsp:nvSpPr>
        <dsp:cNvPr id="0" name=""/>
        <dsp:cNvSpPr/>
      </dsp:nvSpPr>
      <dsp:spPr>
        <a:xfrm>
          <a:off x="248727" y="872588"/>
          <a:ext cx="518920" cy="5189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23C7B5-E879-4982-BE06-23BE3C1CFE68}">
      <dsp:nvSpPr>
        <dsp:cNvPr id="0" name=""/>
        <dsp:cNvSpPr/>
      </dsp:nvSpPr>
      <dsp:spPr>
        <a:xfrm>
          <a:off x="1147252" y="684703"/>
          <a:ext cx="2108912" cy="894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latin typeface="Proxima Nova" panose="02000506030000020004"/>
            </a:rPr>
            <a:t>Welcome and Introduction to BranchED</a:t>
          </a:r>
        </a:p>
      </dsp:txBody>
      <dsp:txXfrm>
        <a:off x="1147252" y="684703"/>
        <a:ext cx="2108912" cy="894690"/>
      </dsp:txXfrm>
    </dsp:sp>
    <dsp:sp modelId="{02AB7DBA-7D40-4344-880A-0F63AB764E6A}">
      <dsp:nvSpPr>
        <dsp:cNvPr id="0" name=""/>
        <dsp:cNvSpPr/>
      </dsp:nvSpPr>
      <dsp:spPr>
        <a:xfrm>
          <a:off x="3623626" y="684703"/>
          <a:ext cx="894690" cy="8946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8A9C77-3BD8-4315-B328-F520DA0A21D8}">
      <dsp:nvSpPr>
        <dsp:cNvPr id="0" name=""/>
        <dsp:cNvSpPr/>
      </dsp:nvSpPr>
      <dsp:spPr>
        <a:xfrm>
          <a:off x="3811511" y="872588"/>
          <a:ext cx="518920" cy="5189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0F6FE0-EBFA-4EE1-8AC1-ADCDEB3EBFDC}">
      <dsp:nvSpPr>
        <dsp:cNvPr id="0" name=""/>
        <dsp:cNvSpPr/>
      </dsp:nvSpPr>
      <dsp:spPr>
        <a:xfrm>
          <a:off x="4710036" y="684703"/>
          <a:ext cx="2108912" cy="894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latin typeface="Proxima Nova" panose="02000506030000020004"/>
            </a:rPr>
            <a:t>Connector </a:t>
          </a:r>
        </a:p>
      </dsp:txBody>
      <dsp:txXfrm>
        <a:off x="4710036" y="684703"/>
        <a:ext cx="2108912" cy="894690"/>
      </dsp:txXfrm>
    </dsp:sp>
    <dsp:sp modelId="{A24C8C7E-956A-4502-9529-D9FE266AC9B1}">
      <dsp:nvSpPr>
        <dsp:cNvPr id="0" name=""/>
        <dsp:cNvSpPr/>
      </dsp:nvSpPr>
      <dsp:spPr>
        <a:xfrm>
          <a:off x="7186411" y="684703"/>
          <a:ext cx="894690" cy="8946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8A98C0-9CF8-49CF-A60E-12738FF5A33D}">
      <dsp:nvSpPr>
        <dsp:cNvPr id="0" name=""/>
        <dsp:cNvSpPr/>
      </dsp:nvSpPr>
      <dsp:spPr>
        <a:xfrm>
          <a:off x="7374295" y="872588"/>
          <a:ext cx="518920" cy="5189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6C4667-1F1C-4CD2-AEA2-A7F61497FE29}">
      <dsp:nvSpPr>
        <dsp:cNvPr id="0" name=""/>
        <dsp:cNvSpPr/>
      </dsp:nvSpPr>
      <dsp:spPr>
        <a:xfrm>
          <a:off x="8272820" y="684703"/>
          <a:ext cx="2108912" cy="894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latin typeface="Proxima Nova" panose="02000506030000020004"/>
            </a:rPr>
            <a:t>Initial Program Reflection </a:t>
          </a:r>
        </a:p>
      </dsp:txBody>
      <dsp:txXfrm>
        <a:off x="8272820" y="684703"/>
        <a:ext cx="2108912" cy="894690"/>
      </dsp:txXfrm>
    </dsp:sp>
    <dsp:sp modelId="{A25D2A53-8B82-4D6A-AD91-A68B76E1663C}">
      <dsp:nvSpPr>
        <dsp:cNvPr id="0" name=""/>
        <dsp:cNvSpPr/>
      </dsp:nvSpPr>
      <dsp:spPr>
        <a:xfrm>
          <a:off x="60842" y="2226373"/>
          <a:ext cx="894690" cy="8946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9157BC-2D22-4E87-A1C0-F6D1A7371D82}">
      <dsp:nvSpPr>
        <dsp:cNvPr id="0" name=""/>
        <dsp:cNvSpPr/>
      </dsp:nvSpPr>
      <dsp:spPr>
        <a:xfrm>
          <a:off x="248727" y="2414258"/>
          <a:ext cx="518920" cy="5189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CDB655-7D7A-4D2F-9427-2218E2B174FB}">
      <dsp:nvSpPr>
        <dsp:cNvPr id="0" name=""/>
        <dsp:cNvSpPr/>
      </dsp:nvSpPr>
      <dsp:spPr>
        <a:xfrm>
          <a:off x="1147252" y="2226373"/>
          <a:ext cx="2108912" cy="894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latin typeface="Proxima Nova" panose="02000506030000020004"/>
            </a:rPr>
            <a:t>BranchED Framework for Quality Educator Preparation </a:t>
          </a:r>
        </a:p>
      </dsp:txBody>
      <dsp:txXfrm>
        <a:off x="1147252" y="2226373"/>
        <a:ext cx="2108912" cy="894690"/>
      </dsp:txXfrm>
    </dsp:sp>
    <dsp:sp modelId="{D5F744A8-211E-4F33-B42D-1D52DA723815}">
      <dsp:nvSpPr>
        <dsp:cNvPr id="0" name=""/>
        <dsp:cNvSpPr/>
      </dsp:nvSpPr>
      <dsp:spPr>
        <a:xfrm>
          <a:off x="3623626" y="2226373"/>
          <a:ext cx="894690" cy="8946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DCDE9E-E39B-48ED-8652-77DFCE0D5E58}">
      <dsp:nvSpPr>
        <dsp:cNvPr id="0" name=""/>
        <dsp:cNvSpPr/>
      </dsp:nvSpPr>
      <dsp:spPr>
        <a:xfrm>
          <a:off x="3811511" y="2414258"/>
          <a:ext cx="518920" cy="51892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42FDD3-01FF-4531-8056-9129EE1A746B}">
      <dsp:nvSpPr>
        <dsp:cNvPr id="0" name=""/>
        <dsp:cNvSpPr/>
      </dsp:nvSpPr>
      <dsp:spPr>
        <a:xfrm>
          <a:off x="4710036" y="2226373"/>
          <a:ext cx="2108912" cy="894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latin typeface="Proxima Nova" panose="02000506030000020004"/>
            </a:rPr>
            <a:t>Quality Early Literacy Educator Preparation </a:t>
          </a:r>
        </a:p>
      </dsp:txBody>
      <dsp:txXfrm>
        <a:off x="4710036" y="2226373"/>
        <a:ext cx="2108912" cy="894690"/>
      </dsp:txXfrm>
    </dsp:sp>
    <dsp:sp modelId="{2C95CD46-B26E-4F78-AFC0-FD9CF9E2DA99}">
      <dsp:nvSpPr>
        <dsp:cNvPr id="0" name=""/>
        <dsp:cNvSpPr/>
      </dsp:nvSpPr>
      <dsp:spPr>
        <a:xfrm>
          <a:off x="7186411" y="2226373"/>
          <a:ext cx="894690" cy="8946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EA8259-5454-4302-BEF3-08AC3CB295F6}">
      <dsp:nvSpPr>
        <dsp:cNvPr id="0" name=""/>
        <dsp:cNvSpPr/>
      </dsp:nvSpPr>
      <dsp:spPr>
        <a:xfrm>
          <a:off x="7374295" y="2414258"/>
          <a:ext cx="518920" cy="51892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110476-0AA0-446B-B7C8-91EB9911BA03}">
      <dsp:nvSpPr>
        <dsp:cNvPr id="0" name=""/>
        <dsp:cNvSpPr/>
      </dsp:nvSpPr>
      <dsp:spPr>
        <a:xfrm>
          <a:off x="8272820" y="2226373"/>
          <a:ext cx="2108912" cy="894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latin typeface="Proxima Nova" panose="02000506030000020004"/>
            </a:rPr>
            <a:t>Closing </a:t>
          </a:r>
        </a:p>
      </dsp:txBody>
      <dsp:txXfrm>
        <a:off x="8272820" y="2226373"/>
        <a:ext cx="2108912" cy="8946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785F3-42C9-4663-AA77-08C51F45A5B3}">
      <dsp:nvSpPr>
        <dsp:cNvPr id="0" name=""/>
        <dsp:cNvSpPr/>
      </dsp:nvSpPr>
      <dsp:spPr>
        <a:xfrm>
          <a:off x="3080" y="464830"/>
          <a:ext cx="2444055" cy="3421677"/>
        </a:xfrm>
        <a:prstGeom prst="rect">
          <a:avLst/>
        </a:prstGeom>
        <a:solidFill>
          <a:schemeClr val="bg1">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ctr" defTabSz="577850">
            <a:lnSpc>
              <a:spcPct val="90000"/>
            </a:lnSpc>
            <a:spcBef>
              <a:spcPct val="0"/>
            </a:spcBef>
            <a:spcAft>
              <a:spcPct val="35000"/>
            </a:spcAft>
            <a:buNone/>
          </a:pPr>
          <a:r>
            <a:rPr lang="en-US" sz="1300" kern="1200">
              <a:latin typeface="Proxima Nova" panose="02000506030000020004"/>
            </a:rPr>
            <a:t>Add to participants’ knowledge base and share available resources to support EPP implementation of evidence-based practices </a:t>
          </a:r>
        </a:p>
      </dsp:txBody>
      <dsp:txXfrm>
        <a:off x="3080" y="1765067"/>
        <a:ext cx="2444055" cy="2053006"/>
      </dsp:txXfrm>
    </dsp:sp>
    <dsp:sp modelId="{704D2F83-3537-4ABD-A210-188E3264D31D}">
      <dsp:nvSpPr>
        <dsp:cNvPr id="0" name=""/>
        <dsp:cNvSpPr/>
      </dsp:nvSpPr>
      <dsp:spPr>
        <a:xfrm>
          <a:off x="711856" y="806997"/>
          <a:ext cx="1026503" cy="1026503"/>
        </a:xfrm>
        <a:prstGeom prst="ellipse">
          <a:avLst/>
        </a:prstGeom>
        <a:solidFill>
          <a:srgbClr val="0D92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957325"/>
        <a:ext cx="725847" cy="725847"/>
      </dsp:txXfrm>
    </dsp:sp>
    <dsp:sp modelId="{B0021481-113E-44D4-924F-903FC25071A0}">
      <dsp:nvSpPr>
        <dsp:cNvPr id="0" name=""/>
        <dsp:cNvSpPr/>
      </dsp:nvSpPr>
      <dsp:spPr>
        <a:xfrm>
          <a:off x="3080" y="3886435"/>
          <a:ext cx="2444055" cy="72"/>
        </a:xfrm>
        <a:prstGeom prst="rect">
          <a:avLst/>
        </a:prstGeom>
        <a:solidFill>
          <a:schemeClr val="accent2">
            <a:hueOff val="682497"/>
            <a:satOff val="-5736"/>
            <a:lumOff val="-924"/>
            <a:alphaOff val="0"/>
          </a:schemeClr>
        </a:solidFill>
        <a:ln w="12700" cap="flat" cmpd="sng" algn="ctr">
          <a:solidFill>
            <a:schemeClr val="accent2">
              <a:hueOff val="682497"/>
              <a:satOff val="-5736"/>
              <a:lumOff val="-9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FD0C56-3350-44BF-809D-4AEED32750C1}">
      <dsp:nvSpPr>
        <dsp:cNvPr id="0" name=""/>
        <dsp:cNvSpPr/>
      </dsp:nvSpPr>
      <dsp:spPr>
        <a:xfrm>
          <a:off x="2691541" y="464830"/>
          <a:ext cx="2444055" cy="3421677"/>
        </a:xfrm>
        <a:prstGeom prst="rect">
          <a:avLst/>
        </a:prstGeom>
        <a:noFill/>
        <a:ln w="12700" cap="flat" cmpd="sng" algn="ctr">
          <a:solidFill>
            <a:schemeClr val="accent2">
              <a:tint val="40000"/>
              <a:alpha val="90000"/>
              <a:hueOff val="1937989"/>
              <a:satOff val="-16967"/>
              <a:lumOff val="-12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ctr" defTabSz="577850">
            <a:lnSpc>
              <a:spcPct val="90000"/>
            </a:lnSpc>
            <a:spcBef>
              <a:spcPct val="0"/>
            </a:spcBef>
            <a:spcAft>
              <a:spcPct val="35000"/>
            </a:spcAft>
            <a:buNone/>
          </a:pPr>
          <a:r>
            <a:rPr lang="en-US" sz="1300" kern="1200">
              <a:latin typeface="Proxima Nova" panose="02000506030000020004"/>
            </a:rPr>
            <a:t> Explore opportunities and influences that will allow pre-service teachers to extend their early literacy content knowledge throughout their teacher education programs </a:t>
          </a:r>
        </a:p>
      </dsp:txBody>
      <dsp:txXfrm>
        <a:off x="2691541" y="1765067"/>
        <a:ext cx="2444055" cy="2053006"/>
      </dsp:txXfrm>
    </dsp:sp>
    <dsp:sp modelId="{547B46BE-6827-407E-A438-0DBE8860190E}">
      <dsp:nvSpPr>
        <dsp:cNvPr id="0" name=""/>
        <dsp:cNvSpPr/>
      </dsp:nvSpPr>
      <dsp:spPr>
        <a:xfrm>
          <a:off x="3400317" y="806997"/>
          <a:ext cx="1026503" cy="1026503"/>
        </a:xfrm>
        <a:prstGeom prst="ellipse">
          <a:avLst/>
        </a:prstGeom>
        <a:solidFill>
          <a:srgbClr val="F15D2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50645" y="957325"/>
        <a:ext cx="725847" cy="725847"/>
      </dsp:txXfrm>
    </dsp:sp>
    <dsp:sp modelId="{19C8CBBB-D260-44AB-84D0-934E2C49C5F4}">
      <dsp:nvSpPr>
        <dsp:cNvPr id="0" name=""/>
        <dsp:cNvSpPr/>
      </dsp:nvSpPr>
      <dsp:spPr>
        <a:xfrm>
          <a:off x="2691541" y="3886435"/>
          <a:ext cx="2444055" cy="72"/>
        </a:xfrm>
        <a:prstGeom prst="rect">
          <a:avLst/>
        </a:prstGeom>
        <a:solidFill>
          <a:schemeClr val="accent2">
            <a:hueOff val="2047491"/>
            <a:satOff val="-17208"/>
            <a:lumOff val="-2773"/>
            <a:alphaOff val="0"/>
          </a:schemeClr>
        </a:solidFill>
        <a:ln w="12700" cap="flat" cmpd="sng" algn="ctr">
          <a:solidFill>
            <a:schemeClr val="accent2">
              <a:hueOff val="2047491"/>
              <a:satOff val="-17208"/>
              <a:lumOff val="-27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0AED30-E9A2-49B7-A725-FE5BB6AD6724}">
      <dsp:nvSpPr>
        <dsp:cNvPr id="0" name=""/>
        <dsp:cNvSpPr/>
      </dsp:nvSpPr>
      <dsp:spPr>
        <a:xfrm>
          <a:off x="5380002" y="464830"/>
          <a:ext cx="2444055" cy="3421677"/>
        </a:xfrm>
        <a:prstGeom prst="rect">
          <a:avLst/>
        </a:prstGeom>
        <a:noFill/>
        <a:ln w="12700" cap="flat" cmpd="sng" algn="ctr">
          <a:solidFill>
            <a:schemeClr val="accent2">
              <a:tint val="40000"/>
              <a:alpha val="90000"/>
              <a:hueOff val="3875977"/>
              <a:satOff val="-33935"/>
              <a:lumOff val="-24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ctr" defTabSz="577850">
            <a:lnSpc>
              <a:spcPct val="90000"/>
            </a:lnSpc>
            <a:spcBef>
              <a:spcPct val="0"/>
            </a:spcBef>
            <a:spcAft>
              <a:spcPct val="35000"/>
            </a:spcAft>
            <a:buNone/>
          </a:pPr>
          <a:r>
            <a:rPr lang="en-US" sz="1300" kern="1200">
              <a:latin typeface="Proxima Nova" panose="02000506030000020004"/>
            </a:rPr>
            <a:t> Apply the BranchED’s </a:t>
          </a:r>
          <a:r>
            <a:rPr lang="en-US" sz="1300" i="1" kern="1200">
              <a:latin typeface="Proxima Nova" panose="02000506030000020004"/>
            </a:rPr>
            <a:t>asset mapping diagnostic tool</a:t>
          </a:r>
          <a:r>
            <a:rPr lang="en-US" sz="1300" kern="1200">
              <a:latin typeface="Proxima Nova" panose="02000506030000020004"/>
            </a:rPr>
            <a:t> for use in assessing curriculum, field experiences, and faculty capacity to implement early literacy evidence-based practices </a:t>
          </a:r>
        </a:p>
      </dsp:txBody>
      <dsp:txXfrm>
        <a:off x="5380002" y="1765067"/>
        <a:ext cx="2444055" cy="2053006"/>
      </dsp:txXfrm>
    </dsp:sp>
    <dsp:sp modelId="{93BE8918-4426-4C52-A594-F40BE6490957}">
      <dsp:nvSpPr>
        <dsp:cNvPr id="0" name=""/>
        <dsp:cNvSpPr/>
      </dsp:nvSpPr>
      <dsp:spPr>
        <a:xfrm>
          <a:off x="6088778" y="806997"/>
          <a:ext cx="1026503" cy="1026503"/>
        </a:xfrm>
        <a:prstGeom prst="ellipse">
          <a:avLst/>
        </a:prstGeom>
        <a:solidFill>
          <a:srgbClr val="6CB33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957325"/>
        <a:ext cx="725847" cy="725847"/>
      </dsp:txXfrm>
    </dsp:sp>
    <dsp:sp modelId="{763B4FFD-0A12-42B5-881B-96EEE9656932}">
      <dsp:nvSpPr>
        <dsp:cNvPr id="0" name=""/>
        <dsp:cNvSpPr/>
      </dsp:nvSpPr>
      <dsp:spPr>
        <a:xfrm>
          <a:off x="5380002" y="3886435"/>
          <a:ext cx="2444055" cy="72"/>
        </a:xfrm>
        <a:prstGeom prst="rect">
          <a:avLst/>
        </a:prstGeom>
        <a:solidFill>
          <a:schemeClr val="accent2">
            <a:hueOff val="3412486"/>
            <a:satOff val="-28680"/>
            <a:lumOff val="-4621"/>
            <a:alphaOff val="0"/>
          </a:schemeClr>
        </a:solidFill>
        <a:ln w="12700" cap="flat" cmpd="sng" algn="ctr">
          <a:solidFill>
            <a:schemeClr val="accent2">
              <a:hueOff val="3412486"/>
              <a:satOff val="-28680"/>
              <a:lumOff val="-46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332511-6B8D-428F-9F69-C18058251EFA}">
      <dsp:nvSpPr>
        <dsp:cNvPr id="0" name=""/>
        <dsp:cNvSpPr/>
      </dsp:nvSpPr>
      <dsp:spPr>
        <a:xfrm>
          <a:off x="8068463" y="464830"/>
          <a:ext cx="2444055" cy="3421677"/>
        </a:xfrm>
        <a:prstGeom prst="rect">
          <a:avLst/>
        </a:prstGeom>
        <a:noFill/>
        <a:ln w="12700" cap="flat" cmpd="sng" algn="ctr">
          <a:solidFill>
            <a:schemeClr val="accent2">
              <a:tint val="40000"/>
              <a:alpha val="90000"/>
              <a:hueOff val="5813966"/>
              <a:satOff val="-50902"/>
              <a:lumOff val="-37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577850">
            <a:lnSpc>
              <a:spcPct val="90000"/>
            </a:lnSpc>
            <a:spcBef>
              <a:spcPct val="0"/>
            </a:spcBef>
            <a:spcAft>
              <a:spcPct val="35000"/>
            </a:spcAft>
            <a:buFont typeface="Symbol" panose="05050102010706020507" pitchFamily="18" charset="2"/>
            <a:buNone/>
          </a:pPr>
          <a:r>
            <a:rPr lang="en-GB" sz="1300" kern="1200">
              <a:latin typeface="Proxima Nova" panose="02000506030000020004"/>
            </a:rPr>
            <a:t>Create an action plan to revise or enhance current practices as informed by summit learnings</a:t>
          </a:r>
          <a:r>
            <a:rPr lang="en-US" sz="1300" kern="1200">
              <a:latin typeface="Proxima Nova" panose="02000506030000020004"/>
            </a:rPr>
            <a:t> </a:t>
          </a:r>
        </a:p>
      </dsp:txBody>
      <dsp:txXfrm>
        <a:off x="8068463" y="1765067"/>
        <a:ext cx="2444055" cy="2053006"/>
      </dsp:txXfrm>
    </dsp:sp>
    <dsp:sp modelId="{5DB28CE4-0513-49DB-BDEE-8C970F2913DD}">
      <dsp:nvSpPr>
        <dsp:cNvPr id="0" name=""/>
        <dsp:cNvSpPr/>
      </dsp:nvSpPr>
      <dsp:spPr>
        <a:xfrm>
          <a:off x="8777239" y="806997"/>
          <a:ext cx="1026503" cy="1026503"/>
        </a:xfrm>
        <a:prstGeom prst="ellipse">
          <a:avLst/>
        </a:prstGeom>
        <a:solidFill>
          <a:srgbClr val="4F00A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957325"/>
        <a:ext cx="725847" cy="725847"/>
      </dsp:txXfrm>
    </dsp:sp>
    <dsp:sp modelId="{03FBA053-C09C-4B22-80E5-F41E070A4FB0}">
      <dsp:nvSpPr>
        <dsp:cNvPr id="0" name=""/>
        <dsp:cNvSpPr/>
      </dsp:nvSpPr>
      <dsp:spPr>
        <a:xfrm>
          <a:off x="8068463" y="3886435"/>
          <a:ext cx="2444055" cy="72"/>
        </a:xfrm>
        <a:prstGeom prst="rect">
          <a:avLst/>
        </a:prstGeom>
        <a:solidFill>
          <a:schemeClr val="accent2">
            <a:hueOff val="4777480"/>
            <a:satOff val="-40152"/>
            <a:lumOff val="-6470"/>
            <a:alphaOff val="0"/>
          </a:schemeClr>
        </a:solidFill>
        <a:ln w="12700" cap="flat" cmpd="sng" algn="ctr">
          <a:solidFill>
            <a:schemeClr val="accent2">
              <a:hueOff val="4777480"/>
              <a:satOff val="-40152"/>
              <a:lumOff val="-64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3DF10-2D56-401D-9D0A-A73B751AF149}">
      <dsp:nvSpPr>
        <dsp:cNvPr id="0" name=""/>
        <dsp:cNvSpPr/>
      </dsp:nvSpPr>
      <dsp:spPr>
        <a:xfrm>
          <a:off x="32669" y="126258"/>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000" b="-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CFB39D-283F-464D-BF65-D60E3E1B52F7}">
      <dsp:nvSpPr>
        <dsp:cNvPr id="0" name=""/>
        <dsp:cNvSpPr/>
      </dsp:nvSpPr>
      <dsp:spPr>
        <a:xfrm>
          <a:off x="393" y="1401070"/>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solidFill>
                <a:srgbClr val="4F00A3"/>
              </a:solidFill>
              <a:latin typeface="Proxima Nova" panose="02000506030000020004" pitchFamily="50" charset="0"/>
            </a:rPr>
            <a:t>Objective</a:t>
          </a:r>
        </a:p>
      </dsp:txBody>
      <dsp:txXfrm>
        <a:off x="393" y="1401070"/>
        <a:ext cx="3138750" cy="470812"/>
      </dsp:txXfrm>
    </dsp:sp>
    <dsp:sp modelId="{D1C6F92D-EDBD-4E04-BD24-F6B0F1104887}">
      <dsp:nvSpPr>
        <dsp:cNvPr id="0" name=""/>
        <dsp:cNvSpPr/>
      </dsp:nvSpPr>
      <dsp:spPr>
        <a:xfrm>
          <a:off x="393" y="1953859"/>
          <a:ext cx="3138750" cy="2271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latin typeface="Proxima Nova" panose="02000506030000020004" pitchFamily="50" charset="0"/>
            </a:rPr>
            <a:t>Exercise in Visioning:</a:t>
          </a:r>
        </a:p>
        <a:p>
          <a:pPr marL="0" lvl="0" indent="0" algn="l" defTabSz="755650">
            <a:lnSpc>
              <a:spcPct val="100000"/>
            </a:lnSpc>
            <a:spcBef>
              <a:spcPct val="0"/>
            </a:spcBef>
            <a:spcAft>
              <a:spcPct val="35000"/>
            </a:spcAft>
            <a:buNone/>
          </a:pPr>
          <a:r>
            <a:rPr lang="en-US" sz="1700" kern="1200" dirty="0">
              <a:latin typeface="Proxima Nova" panose="02000506030000020004" pitchFamily="50" charset="0"/>
            </a:rPr>
            <a:t>Think expansively around a future state of your early literacy program/offerings.</a:t>
          </a:r>
        </a:p>
        <a:p>
          <a:pPr marL="0" lvl="0" indent="0" algn="l" defTabSz="755650">
            <a:lnSpc>
              <a:spcPct val="100000"/>
            </a:lnSpc>
            <a:spcBef>
              <a:spcPct val="0"/>
            </a:spcBef>
            <a:spcAft>
              <a:spcPct val="35000"/>
            </a:spcAft>
            <a:buNone/>
          </a:pPr>
          <a:r>
            <a:rPr lang="en-US" sz="1700" kern="1200" dirty="0">
              <a:latin typeface="Proxima Nova" panose="02000506030000020004" pitchFamily="50" charset="0"/>
            </a:rPr>
            <a:t>Consider how EPP-District Partners are working together to bring this reality to fruition. </a:t>
          </a:r>
        </a:p>
      </dsp:txBody>
      <dsp:txXfrm>
        <a:off x="393" y="1953859"/>
        <a:ext cx="3138750" cy="2271219"/>
      </dsp:txXfrm>
    </dsp:sp>
    <dsp:sp modelId="{CB1D4BCF-C014-46A3-B88A-86FA542282B0}">
      <dsp:nvSpPr>
        <dsp:cNvPr id="0" name=""/>
        <dsp:cNvSpPr/>
      </dsp:nvSpPr>
      <dsp:spPr>
        <a:xfrm>
          <a:off x="3688425" y="126258"/>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7FA29F-4F87-4B2C-9FA8-2998830C9B8E}">
      <dsp:nvSpPr>
        <dsp:cNvPr id="0" name=""/>
        <dsp:cNvSpPr/>
      </dsp:nvSpPr>
      <dsp:spPr>
        <a:xfrm>
          <a:off x="3688425" y="1401070"/>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solidFill>
                <a:srgbClr val="4F00A3"/>
              </a:solidFill>
              <a:latin typeface="Proxima Nova" panose="02000506030000020004" pitchFamily="50" charset="0"/>
            </a:rPr>
            <a:t>Process</a:t>
          </a:r>
        </a:p>
      </dsp:txBody>
      <dsp:txXfrm>
        <a:off x="3688425" y="1401070"/>
        <a:ext cx="3138750" cy="470812"/>
      </dsp:txXfrm>
    </dsp:sp>
    <dsp:sp modelId="{056749C7-8AE2-409C-A8D4-D1337D52EF0D}">
      <dsp:nvSpPr>
        <dsp:cNvPr id="0" name=""/>
        <dsp:cNvSpPr/>
      </dsp:nvSpPr>
      <dsp:spPr>
        <a:xfrm>
          <a:off x="3688425" y="1953859"/>
          <a:ext cx="3138750" cy="2271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latin typeface="Proxima Nova" panose="02000506030000020004" pitchFamily="50" charset="0"/>
            </a:rPr>
            <a:t>Individually: Imagine best-case scenario for your institution and District Partner</a:t>
          </a:r>
        </a:p>
        <a:p>
          <a:pPr marL="0" lvl="0" indent="0" algn="l" defTabSz="755650">
            <a:lnSpc>
              <a:spcPct val="100000"/>
            </a:lnSpc>
            <a:spcBef>
              <a:spcPct val="0"/>
            </a:spcBef>
            <a:spcAft>
              <a:spcPct val="35000"/>
            </a:spcAft>
            <a:buNone/>
          </a:pPr>
          <a:r>
            <a:rPr lang="en-US" sz="1700" kern="1200" dirty="0">
              <a:latin typeface="Proxima Nova" panose="02000506030000020004" pitchFamily="50" charset="0"/>
            </a:rPr>
            <a:t>Group: Share your imaginings. Generate </a:t>
          </a:r>
          <a:r>
            <a:rPr lang="en-US" sz="1700" i="1" kern="1200" dirty="0">
              <a:latin typeface="Proxima Nova" panose="02000506030000020004" pitchFamily="50" charset="0"/>
            </a:rPr>
            <a:t>your </a:t>
          </a:r>
          <a:r>
            <a:rPr lang="en-US" sz="1700" i="0" kern="1200" dirty="0">
              <a:latin typeface="Proxima Nova" panose="02000506030000020004" pitchFamily="50" charset="0"/>
            </a:rPr>
            <a:t>collective Story of The Year. Represent the story on the template.</a:t>
          </a:r>
          <a:endParaRPr lang="en-US" sz="1700" kern="1200" dirty="0">
            <a:latin typeface="Proxima Nova" panose="02000506030000020004" pitchFamily="50" charset="0"/>
          </a:endParaRPr>
        </a:p>
        <a:p>
          <a:pPr marL="0" lvl="0" indent="0" algn="l" defTabSz="755650">
            <a:lnSpc>
              <a:spcPct val="100000"/>
            </a:lnSpc>
            <a:spcBef>
              <a:spcPct val="0"/>
            </a:spcBef>
            <a:spcAft>
              <a:spcPct val="35000"/>
            </a:spcAft>
            <a:buNone/>
          </a:pPr>
          <a:endParaRPr lang="en-US" sz="1700" kern="1200" dirty="0">
            <a:latin typeface="Proxima Nova" panose="02000506030000020004" pitchFamily="50" charset="0"/>
          </a:endParaRPr>
        </a:p>
      </dsp:txBody>
      <dsp:txXfrm>
        <a:off x="3688425" y="1953859"/>
        <a:ext cx="3138750" cy="2271219"/>
      </dsp:txXfrm>
    </dsp:sp>
    <dsp:sp modelId="{477A23DF-E7D9-4BC7-8BCE-E799EF76FC32}">
      <dsp:nvSpPr>
        <dsp:cNvPr id="0" name=""/>
        <dsp:cNvSpPr/>
      </dsp:nvSpPr>
      <dsp:spPr>
        <a:xfrm>
          <a:off x="7376456" y="126258"/>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CB66B8-D7EA-40D9-957B-544F0BF795BC}">
      <dsp:nvSpPr>
        <dsp:cNvPr id="0" name=""/>
        <dsp:cNvSpPr/>
      </dsp:nvSpPr>
      <dsp:spPr>
        <a:xfrm>
          <a:off x="7409130" y="1401070"/>
          <a:ext cx="3073401"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solidFill>
                <a:srgbClr val="4F00A3"/>
              </a:solidFill>
              <a:latin typeface="Proxima Nova" panose="02000506030000020004" pitchFamily="50" charset="0"/>
            </a:rPr>
            <a:t>Share</a:t>
          </a:r>
          <a:r>
            <a:rPr lang="en-US" sz="3000" kern="1200">
              <a:latin typeface="Proxima Nova" panose="02000506030000020004" pitchFamily="50" charset="0"/>
            </a:rPr>
            <a:t> </a:t>
          </a:r>
          <a:r>
            <a:rPr lang="en-US" sz="3000" kern="1200">
              <a:solidFill>
                <a:srgbClr val="4F00A3"/>
              </a:solidFill>
              <a:latin typeface="Proxima Nova" panose="02000506030000020004" pitchFamily="50" charset="0"/>
            </a:rPr>
            <a:t>Out</a:t>
          </a:r>
        </a:p>
      </dsp:txBody>
      <dsp:txXfrm>
        <a:off x="7409130" y="1401070"/>
        <a:ext cx="3073401" cy="470812"/>
      </dsp:txXfrm>
    </dsp:sp>
    <dsp:sp modelId="{59556D59-0CF3-4DDE-A5A4-11D3886A9995}">
      <dsp:nvSpPr>
        <dsp:cNvPr id="0" name=""/>
        <dsp:cNvSpPr/>
      </dsp:nvSpPr>
      <dsp:spPr>
        <a:xfrm>
          <a:off x="7376456" y="1953859"/>
          <a:ext cx="3138750" cy="2271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latin typeface="Proxima Nova" panose="02000506030000020004" pitchFamily="50" charset="0"/>
            </a:rPr>
            <a:t>Teams introduce their members and share </a:t>
          </a:r>
          <a:r>
            <a:rPr lang="en-US" sz="1700" b="1" kern="1200">
              <a:solidFill>
                <a:srgbClr val="0D92FF"/>
              </a:solidFill>
              <a:latin typeface="Proxima Nova" panose="02000506030000020004" pitchFamily="50" charset="0"/>
            </a:rPr>
            <a:t>one</a:t>
          </a:r>
          <a:r>
            <a:rPr lang="en-US" sz="1700" b="1" kern="1200">
              <a:latin typeface="Proxima Nova" panose="02000506030000020004" pitchFamily="50" charset="0"/>
            </a:rPr>
            <a:t> </a:t>
          </a:r>
          <a:r>
            <a:rPr lang="en-US" sz="1700" b="0" kern="1200">
              <a:latin typeface="Proxima Nova" panose="02000506030000020004" pitchFamily="50" charset="0"/>
            </a:rPr>
            <a:t>aspect of the Cover Story </a:t>
          </a:r>
          <a:endParaRPr lang="en-US" sz="1700" kern="1200">
            <a:latin typeface="Proxima Nova" panose="02000506030000020004" pitchFamily="50" charset="0"/>
          </a:endParaRPr>
        </a:p>
        <a:p>
          <a:pPr marL="0" lvl="0" indent="0" algn="l" defTabSz="755650">
            <a:lnSpc>
              <a:spcPct val="100000"/>
            </a:lnSpc>
            <a:spcBef>
              <a:spcPct val="0"/>
            </a:spcBef>
            <a:spcAft>
              <a:spcPct val="35000"/>
            </a:spcAft>
            <a:buNone/>
          </a:pPr>
          <a:endParaRPr lang="en-US" sz="1700" kern="1200"/>
        </a:p>
      </dsp:txBody>
      <dsp:txXfrm>
        <a:off x="7376456" y="1953859"/>
        <a:ext cx="3138750" cy="227121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2D2BD-C32E-45F1-8313-FDEB3341AB34}" type="datetimeFigureOut">
              <a:rPr lang="en-US" smtClean="0"/>
              <a:t>3/4/2023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E9ACF5-AA35-4F1B-9714-ADA1CE91BA2E}" type="slidenum">
              <a:rPr lang="en-US" smtClean="0"/>
              <a:t>‹#›</a:t>
            </a:fld>
            <a:endParaRPr lang="en-US"/>
          </a:p>
        </p:txBody>
      </p:sp>
    </p:spTree>
    <p:extLst>
      <p:ext uri="{BB962C8B-B14F-4D97-AF65-F5344CB8AC3E}">
        <p14:creationId xmlns:p14="http://schemas.microsoft.com/office/powerpoint/2010/main" val="1564778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2</a:t>
            </a:fld>
            <a:endParaRPr lang="en-US"/>
          </a:p>
        </p:txBody>
      </p:sp>
    </p:spTree>
    <p:extLst>
      <p:ext uri="{BB962C8B-B14F-4D97-AF65-F5344CB8AC3E}">
        <p14:creationId xmlns:p14="http://schemas.microsoft.com/office/powerpoint/2010/main" val="974122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the twitter hashtags </a:t>
            </a:r>
          </a:p>
        </p:txBody>
      </p:sp>
      <p:sp>
        <p:nvSpPr>
          <p:cNvPr id="4" name="Slide Number Placeholder 3"/>
          <p:cNvSpPr>
            <a:spLocks noGrp="1"/>
          </p:cNvSpPr>
          <p:nvPr>
            <p:ph type="sldNum" sz="quarter" idx="5"/>
          </p:nvPr>
        </p:nvSpPr>
        <p:spPr/>
        <p:txBody>
          <a:bodyPr/>
          <a:lstStyle/>
          <a:p>
            <a:fld id="{44E9ACF5-AA35-4F1B-9714-ADA1CE91BA2E}" type="slidenum">
              <a:rPr lang="en-US" smtClean="0"/>
              <a:t>16</a:t>
            </a:fld>
            <a:endParaRPr lang="en-US"/>
          </a:p>
        </p:txBody>
      </p:sp>
    </p:spTree>
    <p:extLst>
      <p:ext uri="{BB962C8B-B14F-4D97-AF65-F5344CB8AC3E}">
        <p14:creationId xmlns:p14="http://schemas.microsoft.com/office/powerpoint/2010/main" val="3069875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17</a:t>
            </a:fld>
            <a:endParaRPr lang="en-US"/>
          </a:p>
        </p:txBody>
      </p:sp>
    </p:spTree>
    <p:extLst>
      <p:ext uri="{BB962C8B-B14F-4D97-AF65-F5344CB8AC3E}">
        <p14:creationId xmlns:p14="http://schemas.microsoft.com/office/powerpoint/2010/main" val="2266051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18</a:t>
            </a:fld>
            <a:endParaRPr lang="en-US"/>
          </a:p>
        </p:txBody>
      </p:sp>
    </p:spTree>
    <p:extLst>
      <p:ext uri="{BB962C8B-B14F-4D97-AF65-F5344CB8AC3E}">
        <p14:creationId xmlns:p14="http://schemas.microsoft.com/office/powerpoint/2010/main" val="836525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19</a:t>
            </a:fld>
            <a:endParaRPr lang="en-US"/>
          </a:p>
        </p:txBody>
      </p:sp>
    </p:spTree>
    <p:extLst>
      <p:ext uri="{BB962C8B-B14F-4D97-AF65-F5344CB8AC3E}">
        <p14:creationId xmlns:p14="http://schemas.microsoft.com/office/powerpoint/2010/main" val="2157751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Times New Roman" panose="02020603050405020304" pitchFamily="18" charset="0"/>
              </a:rPr>
              <a:t>Cover Story is a game about pure imagination. The purpose is to think expansively around an ideal future state for the organization; it’s an exercise in visioning. The object of the game is to suspend all disbelief and envision a future state that is so stellar that it landed your organization on the cover of a well-known magazine. The players must pretend as though this future has already taken place and has been reported by the mainstream media. This game is worth playing because it not only encourages people to “think big,” but also actually plants the seeds for a future that perhaps wasn’t possible before the game was played. </a:t>
            </a:r>
            <a:endParaRPr lang="en-US" dirty="0"/>
          </a:p>
        </p:txBody>
      </p:sp>
      <p:sp>
        <p:nvSpPr>
          <p:cNvPr id="4" name="Slide Number Placeholder 3"/>
          <p:cNvSpPr>
            <a:spLocks noGrp="1"/>
          </p:cNvSpPr>
          <p:nvPr>
            <p:ph type="sldNum" sz="quarter" idx="5"/>
          </p:nvPr>
        </p:nvSpPr>
        <p:spPr/>
        <p:txBody>
          <a:bodyPr/>
          <a:lstStyle/>
          <a:p>
            <a:fld id="{44E9ACF5-AA35-4F1B-9714-ADA1CE91BA2E}" type="slidenum">
              <a:rPr lang="en-US" smtClean="0"/>
              <a:t>20</a:t>
            </a:fld>
            <a:endParaRPr lang="en-US"/>
          </a:p>
        </p:txBody>
      </p:sp>
    </p:spTree>
    <p:extLst>
      <p:ext uri="{BB962C8B-B14F-4D97-AF65-F5344CB8AC3E}">
        <p14:creationId xmlns:p14="http://schemas.microsoft.com/office/powerpoint/2010/main" val="2076065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The object of the game is to suspend all disbelief and envision a future state that is so stellar that it landed your organization on the cover of a well-known magazine. The players must pretend as though this future has already taken place and has been reported by the mainstream media. This game is worth playing because it not only encourages people to “think big,” but also actually plants the seeds for a future that perhaps wasn’t possible before the game was played. </a:t>
            </a:r>
          </a:p>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21</a:t>
            </a:fld>
            <a:endParaRPr lang="en-US"/>
          </a:p>
        </p:txBody>
      </p:sp>
    </p:spTree>
    <p:extLst>
      <p:ext uri="{BB962C8B-B14F-4D97-AF65-F5344CB8AC3E}">
        <p14:creationId xmlns:p14="http://schemas.microsoft.com/office/powerpoint/2010/main" val="917648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22</a:t>
            </a:fld>
            <a:endParaRPr lang="en-US"/>
          </a:p>
        </p:txBody>
      </p:sp>
    </p:spTree>
    <p:extLst>
      <p:ext uri="{BB962C8B-B14F-4D97-AF65-F5344CB8AC3E}">
        <p14:creationId xmlns:p14="http://schemas.microsoft.com/office/powerpoint/2010/main" val="552269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23</a:t>
            </a:fld>
            <a:endParaRPr lang="en-US"/>
          </a:p>
        </p:txBody>
      </p:sp>
    </p:spTree>
    <p:extLst>
      <p:ext uri="{BB962C8B-B14F-4D97-AF65-F5344CB8AC3E}">
        <p14:creationId xmlns:p14="http://schemas.microsoft.com/office/powerpoint/2010/main" val="2501786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27</a:t>
            </a:fld>
            <a:endParaRPr lang="en-US"/>
          </a:p>
        </p:txBody>
      </p:sp>
    </p:spTree>
    <p:extLst>
      <p:ext uri="{BB962C8B-B14F-4D97-AF65-F5344CB8AC3E}">
        <p14:creationId xmlns:p14="http://schemas.microsoft.com/office/powerpoint/2010/main" val="2805520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endParaRPr lang="en-US" dirty="0"/>
          </a:p>
        </p:txBody>
      </p:sp>
      <p:sp>
        <p:nvSpPr>
          <p:cNvPr id="4" name="Slide Number Placeholder 3"/>
          <p:cNvSpPr>
            <a:spLocks noGrp="1"/>
          </p:cNvSpPr>
          <p:nvPr>
            <p:ph type="sldNum" sz="quarter" idx="5"/>
          </p:nvPr>
        </p:nvSpPr>
        <p:spPr/>
        <p:txBody>
          <a:bodyPr/>
          <a:lstStyle/>
          <a:p>
            <a:fld id="{44E9ACF5-AA35-4F1B-9714-ADA1CE91BA2E}" type="slidenum">
              <a:rPr lang="en-US" smtClean="0"/>
              <a:t>28</a:t>
            </a:fld>
            <a:endParaRPr lang="en-US"/>
          </a:p>
        </p:txBody>
      </p:sp>
    </p:spTree>
    <p:extLst>
      <p:ext uri="{BB962C8B-B14F-4D97-AF65-F5344CB8AC3E}">
        <p14:creationId xmlns:p14="http://schemas.microsoft.com/office/powerpoint/2010/main" val="2411953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5</a:t>
            </a:fld>
            <a:endParaRPr lang="en-US"/>
          </a:p>
        </p:txBody>
      </p:sp>
    </p:spTree>
    <p:extLst>
      <p:ext uri="{BB962C8B-B14F-4D97-AF65-F5344CB8AC3E}">
        <p14:creationId xmlns:p14="http://schemas.microsoft.com/office/powerpoint/2010/main" val="1765579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endParaRPr lang="en-US" dirty="0"/>
          </a:p>
        </p:txBody>
      </p:sp>
      <p:sp>
        <p:nvSpPr>
          <p:cNvPr id="4" name="Slide Number Placeholder 3"/>
          <p:cNvSpPr>
            <a:spLocks noGrp="1"/>
          </p:cNvSpPr>
          <p:nvPr>
            <p:ph type="sldNum" sz="quarter" idx="5"/>
          </p:nvPr>
        </p:nvSpPr>
        <p:spPr/>
        <p:txBody>
          <a:bodyPr/>
          <a:lstStyle/>
          <a:p>
            <a:fld id="{44E9ACF5-AA35-4F1B-9714-ADA1CE91BA2E}" type="slidenum">
              <a:rPr lang="en-US" smtClean="0"/>
              <a:t>29</a:t>
            </a:fld>
            <a:endParaRPr lang="en-US"/>
          </a:p>
        </p:txBody>
      </p:sp>
    </p:spTree>
    <p:extLst>
      <p:ext uri="{BB962C8B-B14F-4D97-AF65-F5344CB8AC3E}">
        <p14:creationId xmlns:p14="http://schemas.microsoft.com/office/powerpoint/2010/main" val="251570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E9ACF5-AA35-4F1B-9714-ADA1CE91BA2E}" type="slidenum">
              <a:rPr lang="en-US" smtClean="0"/>
              <a:t>30</a:t>
            </a:fld>
            <a:endParaRPr lang="en-US"/>
          </a:p>
        </p:txBody>
      </p:sp>
    </p:spTree>
    <p:extLst>
      <p:ext uri="{BB962C8B-B14F-4D97-AF65-F5344CB8AC3E}">
        <p14:creationId xmlns:p14="http://schemas.microsoft.com/office/powerpoint/2010/main" val="1047791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31</a:t>
            </a:fld>
            <a:endParaRPr lang="en-US"/>
          </a:p>
        </p:txBody>
      </p:sp>
    </p:spTree>
    <p:extLst>
      <p:ext uri="{BB962C8B-B14F-4D97-AF65-F5344CB8AC3E}">
        <p14:creationId xmlns:p14="http://schemas.microsoft.com/office/powerpoint/2010/main" val="230858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32</a:t>
            </a:fld>
            <a:endParaRPr lang="en-US"/>
          </a:p>
        </p:txBody>
      </p:sp>
    </p:spTree>
    <p:extLst>
      <p:ext uri="{BB962C8B-B14F-4D97-AF65-F5344CB8AC3E}">
        <p14:creationId xmlns:p14="http://schemas.microsoft.com/office/powerpoint/2010/main" val="317372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33</a:t>
            </a:fld>
            <a:endParaRPr lang="en-US"/>
          </a:p>
        </p:txBody>
      </p:sp>
    </p:spTree>
    <p:extLst>
      <p:ext uri="{BB962C8B-B14F-4D97-AF65-F5344CB8AC3E}">
        <p14:creationId xmlns:p14="http://schemas.microsoft.com/office/powerpoint/2010/main" val="630953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4E9ACF5-AA35-4F1B-9714-ADA1CE91BA2E}" type="slidenum">
              <a:rPr lang="en-US" smtClean="0"/>
              <a:t>34</a:t>
            </a:fld>
            <a:endParaRPr lang="en-US"/>
          </a:p>
        </p:txBody>
      </p:sp>
    </p:spTree>
    <p:extLst>
      <p:ext uri="{BB962C8B-B14F-4D97-AF65-F5344CB8AC3E}">
        <p14:creationId xmlns:p14="http://schemas.microsoft.com/office/powerpoint/2010/main" val="237727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p>
          <a:p>
            <a:r>
              <a:rPr lang="en-US" dirty="0">
                <a:cs typeface="Calibri"/>
              </a:rPr>
              <a:t> </a:t>
            </a:r>
          </a:p>
        </p:txBody>
      </p:sp>
      <p:sp>
        <p:nvSpPr>
          <p:cNvPr id="4" name="Slide Number Placeholder 3"/>
          <p:cNvSpPr>
            <a:spLocks noGrp="1"/>
          </p:cNvSpPr>
          <p:nvPr>
            <p:ph type="sldNum" sz="quarter" idx="5"/>
          </p:nvPr>
        </p:nvSpPr>
        <p:spPr/>
        <p:txBody>
          <a:bodyPr/>
          <a:lstStyle/>
          <a:p>
            <a:fld id="{44E9ACF5-AA35-4F1B-9714-ADA1CE91BA2E}" type="slidenum">
              <a:rPr lang="en-US" smtClean="0"/>
              <a:t>36</a:t>
            </a:fld>
            <a:endParaRPr lang="en-US"/>
          </a:p>
        </p:txBody>
      </p:sp>
    </p:spTree>
    <p:extLst>
      <p:ext uri="{BB962C8B-B14F-4D97-AF65-F5344CB8AC3E}">
        <p14:creationId xmlns:p14="http://schemas.microsoft.com/office/powerpoint/2010/main" val="2218198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37</a:t>
            </a:fld>
            <a:endParaRPr lang="en-US"/>
          </a:p>
        </p:txBody>
      </p:sp>
    </p:spTree>
    <p:extLst>
      <p:ext uri="{BB962C8B-B14F-4D97-AF65-F5344CB8AC3E}">
        <p14:creationId xmlns:p14="http://schemas.microsoft.com/office/powerpoint/2010/main" val="2453892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https://www.mentimeter.com/app/presentation/al7no99c1d9wymenuaovbbf2t4jgjwta</a:t>
            </a:r>
          </a:p>
          <a:p>
            <a:endParaRPr lang="en-US">
              <a:cs typeface="Calibri"/>
            </a:endParaRPr>
          </a:p>
        </p:txBody>
      </p:sp>
      <p:sp>
        <p:nvSpPr>
          <p:cNvPr id="4" name="Slide Number Placeholder 3"/>
          <p:cNvSpPr>
            <a:spLocks noGrp="1"/>
          </p:cNvSpPr>
          <p:nvPr>
            <p:ph type="sldNum" sz="quarter" idx="5"/>
          </p:nvPr>
        </p:nvSpPr>
        <p:spPr/>
        <p:txBody>
          <a:bodyPr/>
          <a:lstStyle/>
          <a:p>
            <a:fld id="{44E9ACF5-AA35-4F1B-9714-ADA1CE91BA2E}" type="slidenum">
              <a:rPr lang="en-US" smtClean="0"/>
              <a:t>38</a:t>
            </a:fld>
            <a:endParaRPr lang="en-US"/>
          </a:p>
        </p:txBody>
      </p:sp>
    </p:spTree>
    <p:extLst>
      <p:ext uri="{BB962C8B-B14F-4D97-AF65-F5344CB8AC3E}">
        <p14:creationId xmlns:p14="http://schemas.microsoft.com/office/powerpoint/2010/main" val="2551852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39</a:t>
            </a:fld>
            <a:endParaRPr lang="en-US"/>
          </a:p>
        </p:txBody>
      </p:sp>
    </p:spTree>
    <p:extLst>
      <p:ext uri="{BB962C8B-B14F-4D97-AF65-F5344CB8AC3E}">
        <p14:creationId xmlns:p14="http://schemas.microsoft.com/office/powerpoint/2010/main" val="4242952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6</a:t>
            </a:fld>
            <a:endParaRPr lang="en-US"/>
          </a:p>
        </p:txBody>
      </p:sp>
    </p:spTree>
    <p:extLst>
      <p:ext uri="{BB962C8B-B14F-4D97-AF65-F5344CB8AC3E}">
        <p14:creationId xmlns:p14="http://schemas.microsoft.com/office/powerpoint/2010/main" val="1830521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E9ACF5-AA35-4F1B-9714-ADA1CE91BA2E}" type="slidenum">
              <a:rPr lang="en-US" smtClean="0"/>
              <a:t>40</a:t>
            </a:fld>
            <a:endParaRPr lang="en-US"/>
          </a:p>
        </p:txBody>
      </p:sp>
    </p:spTree>
    <p:extLst>
      <p:ext uri="{BB962C8B-B14F-4D97-AF65-F5344CB8AC3E}">
        <p14:creationId xmlns:p14="http://schemas.microsoft.com/office/powerpoint/2010/main" val="3954267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E9ACF5-AA35-4F1B-9714-ADA1CE91BA2E}" type="slidenum">
              <a:rPr lang="en-US" smtClean="0"/>
              <a:t>41</a:t>
            </a:fld>
            <a:endParaRPr lang="en-US"/>
          </a:p>
        </p:txBody>
      </p:sp>
    </p:spTree>
    <p:extLst>
      <p:ext uri="{BB962C8B-B14F-4D97-AF65-F5344CB8AC3E}">
        <p14:creationId xmlns:p14="http://schemas.microsoft.com/office/powerpoint/2010/main" val="2938379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E9ACF5-AA35-4F1B-9714-ADA1CE91BA2E}" type="slidenum">
              <a:rPr lang="en-US" smtClean="0"/>
              <a:t>42</a:t>
            </a:fld>
            <a:endParaRPr lang="en-US"/>
          </a:p>
        </p:txBody>
      </p:sp>
    </p:spTree>
    <p:extLst>
      <p:ext uri="{BB962C8B-B14F-4D97-AF65-F5344CB8AC3E}">
        <p14:creationId xmlns:p14="http://schemas.microsoft.com/office/powerpoint/2010/main" val="915448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7</a:t>
            </a:fld>
            <a:endParaRPr lang="en-US"/>
          </a:p>
        </p:txBody>
      </p:sp>
    </p:spTree>
    <p:extLst>
      <p:ext uri="{BB962C8B-B14F-4D97-AF65-F5344CB8AC3E}">
        <p14:creationId xmlns:p14="http://schemas.microsoft.com/office/powerpoint/2010/main" val="1678960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8</a:t>
            </a:fld>
            <a:endParaRPr lang="en-US"/>
          </a:p>
        </p:txBody>
      </p:sp>
    </p:spTree>
    <p:extLst>
      <p:ext uri="{BB962C8B-B14F-4D97-AF65-F5344CB8AC3E}">
        <p14:creationId xmlns:p14="http://schemas.microsoft.com/office/powerpoint/2010/main" val="3080655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Raikes, H., Pan, B.A., </a:t>
            </a:r>
            <a:r>
              <a:rPr lang="en-US" err="1"/>
              <a:t>Luze</a:t>
            </a:r>
            <a:r>
              <a:rPr lang="en-US"/>
              <a:t>, G.J., Tamis-</a:t>
            </a:r>
            <a:r>
              <a:rPr lang="en-US" err="1"/>
              <a:t>LeMonda</a:t>
            </a:r>
            <a:r>
              <a:rPr lang="en-US"/>
              <a:t>, </a:t>
            </a:r>
            <a:r>
              <a:rPr lang="en-US" err="1"/>
              <a:t>C.S.,Brooks</a:t>
            </a:r>
            <a:r>
              <a:rPr lang="en-US"/>
              <a:t>-Gunn, J., Constantine, J., </a:t>
            </a:r>
            <a:r>
              <a:rPr lang="en-US" err="1"/>
              <a:t>Tarullo</a:t>
            </a:r>
            <a:r>
              <a:rPr lang="en-US"/>
              <a:t>, L.B., Raikes, H.A., &amp; Rodriguez, E. (2006). Mother-child </a:t>
            </a:r>
            <a:r>
              <a:rPr lang="en-US" err="1"/>
              <a:t>bookreading</a:t>
            </a:r>
            <a:r>
              <a:rPr lang="en-US"/>
              <a:t> in low-income families: Correlates and outcomes during the first three years of life. </a:t>
            </a:r>
            <a:r>
              <a:rPr lang="en-US" i="1"/>
              <a:t>Child Development</a:t>
            </a:r>
            <a:r>
              <a:rPr lang="en-US"/>
              <a:t>, 77(4).</a:t>
            </a:r>
          </a:p>
          <a:p>
            <a:endParaRPr lang="en-US">
              <a:cs typeface="Calibri"/>
            </a:endParaRPr>
          </a:p>
          <a:p>
            <a:r>
              <a:rPr lang="en-US"/>
              <a:t>Newman, S., Brazelton, T. B., </a:t>
            </a:r>
            <a:r>
              <a:rPr lang="en-US" err="1"/>
              <a:t>Zigler</a:t>
            </a:r>
            <a:r>
              <a:rPr lang="en-US"/>
              <a:t>, E., Sherman, L. W., Bratton, W., Sanders, J., &amp; </a:t>
            </a:r>
            <a:r>
              <a:rPr lang="en-US" err="1"/>
              <a:t>Christeson</a:t>
            </a:r>
            <a:r>
              <a:rPr lang="en-US"/>
              <a:t>, W. (2000). America’s Child Care Crisis: A Crime Prevention Tragedy.  </a:t>
            </a:r>
            <a:r>
              <a:rPr lang="en-US" i="1"/>
              <a:t>U.S. Department of Education, ERIC,</a:t>
            </a:r>
            <a:r>
              <a:rPr lang="en-US"/>
              <a:t> Washington, DC.</a:t>
            </a:r>
          </a:p>
          <a:p>
            <a:endParaRPr lang="en-US">
              <a:cs typeface="Calibri" panose="020F0502020204030204"/>
            </a:endParaRPr>
          </a:p>
          <a:p>
            <a:r>
              <a:rPr lang="en-US"/>
              <a:t>de </a:t>
            </a:r>
            <a:r>
              <a:rPr lang="en-US" err="1"/>
              <a:t>Bondt</a:t>
            </a:r>
            <a:r>
              <a:rPr lang="en-US"/>
              <a:t>, M., </a:t>
            </a:r>
            <a:r>
              <a:rPr lang="en-US" err="1"/>
              <a:t>Willenberg</a:t>
            </a:r>
            <a:r>
              <a:rPr lang="en-US"/>
              <a:t>, I. A., &amp; Bus, A. G. (2020). Do book giveaway programs promote the home literacy environment and children’s literacy-related behavior and skills? </a:t>
            </a:r>
            <a:r>
              <a:rPr lang="en-US" i="1"/>
              <a:t>Review of Educational Research</a:t>
            </a:r>
            <a:r>
              <a:rPr lang="en-US"/>
              <a:t>, </a:t>
            </a:r>
            <a:r>
              <a:rPr lang="en-US" i="1"/>
              <a:t>90</a:t>
            </a:r>
            <a:r>
              <a:rPr lang="en-US"/>
              <a:t>(3), 349-375.</a:t>
            </a:r>
          </a:p>
        </p:txBody>
      </p:sp>
      <p:sp>
        <p:nvSpPr>
          <p:cNvPr id="4" name="Slide Number Placeholder 3"/>
          <p:cNvSpPr>
            <a:spLocks noGrp="1"/>
          </p:cNvSpPr>
          <p:nvPr>
            <p:ph type="sldNum" sz="quarter" idx="5"/>
          </p:nvPr>
        </p:nvSpPr>
        <p:spPr/>
        <p:txBody>
          <a:bodyPr/>
          <a:lstStyle/>
          <a:p>
            <a:fld id="{44E9ACF5-AA35-4F1B-9714-ADA1CE91BA2E}" type="slidenum">
              <a:rPr lang="en-US" smtClean="0"/>
              <a:t>9</a:t>
            </a:fld>
            <a:endParaRPr lang="en-US"/>
          </a:p>
        </p:txBody>
      </p:sp>
    </p:spTree>
    <p:extLst>
      <p:ext uri="{BB962C8B-B14F-4D97-AF65-F5344CB8AC3E}">
        <p14:creationId xmlns:p14="http://schemas.microsoft.com/office/powerpoint/2010/main" val="2186734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10</a:t>
            </a:fld>
            <a:endParaRPr lang="en-US"/>
          </a:p>
        </p:txBody>
      </p:sp>
    </p:spTree>
    <p:extLst>
      <p:ext uri="{BB962C8B-B14F-4D97-AF65-F5344CB8AC3E}">
        <p14:creationId xmlns:p14="http://schemas.microsoft.com/office/powerpoint/2010/main" val="429833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12</a:t>
            </a:fld>
            <a:endParaRPr lang="en-US"/>
          </a:p>
        </p:txBody>
      </p:sp>
    </p:spTree>
    <p:extLst>
      <p:ext uri="{BB962C8B-B14F-4D97-AF65-F5344CB8AC3E}">
        <p14:creationId xmlns:p14="http://schemas.microsoft.com/office/powerpoint/2010/main" val="3720474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13</a:t>
            </a:fld>
            <a:endParaRPr lang="en-US"/>
          </a:p>
        </p:txBody>
      </p:sp>
    </p:spTree>
    <p:extLst>
      <p:ext uri="{BB962C8B-B14F-4D97-AF65-F5344CB8AC3E}">
        <p14:creationId xmlns:p14="http://schemas.microsoft.com/office/powerpoint/2010/main" val="2408208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9787" y="2302933"/>
            <a:ext cx="10512425" cy="1494896"/>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839788" y="3940705"/>
            <a:ext cx="9144000" cy="52969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6716322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hape Image Dar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7174523" y="1027747"/>
            <a:ext cx="4512980" cy="5830253"/>
          </a:xfrm>
          <a:custGeom>
            <a:avLst/>
            <a:gdLst>
              <a:gd name="connsiteX0" fmla="*/ 2010603 w 4014950"/>
              <a:gd name="connsiteY0" fmla="*/ 0 h 5186855"/>
              <a:gd name="connsiteX1" fmla="*/ 4014783 w 4014950"/>
              <a:gd name="connsiteY1" fmla="*/ 1740527 h 5186855"/>
              <a:gd name="connsiteX2" fmla="*/ 4014950 w 4014950"/>
              <a:gd name="connsiteY2" fmla="*/ 1743700 h 5186855"/>
              <a:gd name="connsiteX3" fmla="*/ 4014950 w 4014950"/>
              <a:gd name="connsiteY3" fmla="*/ 5186855 h 5186855"/>
              <a:gd name="connsiteX4" fmla="*/ 0 w 4014950"/>
              <a:gd name="connsiteY4" fmla="*/ 5186855 h 5186855"/>
              <a:gd name="connsiteX5" fmla="*/ 0 w 4014950"/>
              <a:gd name="connsiteY5" fmla="*/ 1862205 h 5186855"/>
              <a:gd name="connsiteX6" fmla="*/ 6390 w 4014950"/>
              <a:gd name="connsiteY6" fmla="*/ 1740527 h 5186855"/>
              <a:gd name="connsiteX7" fmla="*/ 2010603 w 4014950"/>
              <a:gd name="connsiteY7" fmla="*/ 0 h 51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4950" h="5186855">
                <a:moveTo>
                  <a:pt x="2010603" y="0"/>
                </a:moveTo>
                <a:cubicBezTo>
                  <a:pt x="3051313" y="0"/>
                  <a:pt x="3911344" y="764117"/>
                  <a:pt x="4014783" y="1740527"/>
                </a:cubicBezTo>
                <a:lnTo>
                  <a:pt x="4014950" y="1743700"/>
                </a:lnTo>
                <a:lnTo>
                  <a:pt x="4014950" y="5186855"/>
                </a:lnTo>
                <a:lnTo>
                  <a:pt x="0" y="5186855"/>
                </a:lnTo>
                <a:lnTo>
                  <a:pt x="0" y="1862205"/>
                </a:lnTo>
                <a:lnTo>
                  <a:pt x="6390" y="1740527"/>
                </a:lnTo>
                <a:cubicBezTo>
                  <a:pt x="109492" y="764117"/>
                  <a:pt x="966928" y="0"/>
                  <a:pt x="2010603" y="0"/>
                </a:cubicBezTo>
                <a:close/>
              </a:path>
            </a:pathLst>
          </a:custGeom>
        </p:spPr>
        <p:txBody>
          <a:bodyPr wrap="square">
            <a:noAutofit/>
          </a:bodyPr>
          <a:lstStyle/>
          <a:p>
            <a:endParaRPr lang="en-US"/>
          </a:p>
        </p:txBody>
      </p:sp>
      <p:sp>
        <p:nvSpPr>
          <p:cNvPr id="37" name="Title 1"/>
          <p:cNvSpPr>
            <a:spLocks noGrp="1"/>
          </p:cNvSpPr>
          <p:nvPr>
            <p:ph type="title"/>
          </p:nvPr>
        </p:nvSpPr>
        <p:spPr>
          <a:xfrm>
            <a:off x="777434" y="968376"/>
            <a:ext cx="5605781" cy="1282455"/>
          </a:xfrm>
        </p:spPr>
        <p:txBody>
          <a:bodyPr anchor="t" anchorCtr="0">
            <a:noAutofit/>
          </a:bodyPr>
          <a:lstStyle>
            <a:lvl1pPr>
              <a:lnSpc>
                <a:spcPct val="100000"/>
              </a:lnSpc>
              <a:defRPr sz="4000">
                <a:solidFill>
                  <a:schemeClr val="accent3"/>
                </a:solidFill>
              </a:defRPr>
            </a:lvl1pPr>
          </a:lstStyle>
          <a:p>
            <a:r>
              <a:rPr lang="en-US"/>
              <a:t>Click to edit Master title style</a:t>
            </a:r>
          </a:p>
        </p:txBody>
      </p:sp>
      <p:sp>
        <p:nvSpPr>
          <p:cNvPr id="40" name="Text Placeholder 39"/>
          <p:cNvSpPr>
            <a:spLocks noGrp="1"/>
          </p:cNvSpPr>
          <p:nvPr>
            <p:ph type="body" sz="quarter" idx="11"/>
          </p:nvPr>
        </p:nvSpPr>
        <p:spPr>
          <a:xfrm>
            <a:off x="874713" y="2374534"/>
            <a:ext cx="5526087" cy="3683365"/>
          </a:xfrm>
        </p:spPr>
        <p:txBody>
          <a:bodyPr>
            <a:normAutofit/>
          </a:bodyPr>
          <a:lstStyle>
            <a:lvl1pPr marL="0" indent="0">
              <a:spcBef>
                <a:spcPts val="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41" name="Group 40"/>
          <p:cNvGrpSpPr/>
          <p:nvPr userDrawn="1"/>
        </p:nvGrpSpPr>
        <p:grpSpPr>
          <a:xfrm>
            <a:off x="857780" y="567512"/>
            <a:ext cx="983757" cy="327025"/>
            <a:chOff x="841384" y="1637243"/>
            <a:chExt cx="1165227" cy="387350"/>
          </a:xfrm>
        </p:grpSpPr>
        <p:sp>
          <p:nvSpPr>
            <p:cNvPr id="4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41282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hape image Li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Title 1"/>
          <p:cNvSpPr>
            <a:spLocks noGrp="1"/>
          </p:cNvSpPr>
          <p:nvPr>
            <p:ph type="title"/>
          </p:nvPr>
        </p:nvSpPr>
        <p:spPr>
          <a:xfrm>
            <a:off x="5693922" y="968376"/>
            <a:ext cx="5605781" cy="1282455"/>
          </a:xfrm>
        </p:spPr>
        <p:txBody>
          <a:bodyPr anchor="t" anchorCtr="0">
            <a:noAutofit/>
          </a:bodyPr>
          <a:lstStyle>
            <a:lvl1pPr>
              <a:lnSpc>
                <a:spcPct val="100000"/>
              </a:lnSpc>
              <a:defRPr sz="4000">
                <a:solidFill>
                  <a:schemeClr val="accent1"/>
                </a:solidFill>
              </a:defRPr>
            </a:lvl1pPr>
          </a:lstStyle>
          <a:p>
            <a:r>
              <a:rPr lang="en-US"/>
              <a:t>Click to edit Master title style</a:t>
            </a:r>
          </a:p>
        </p:txBody>
      </p:sp>
      <p:sp>
        <p:nvSpPr>
          <p:cNvPr id="40" name="Text Placeholder 39"/>
          <p:cNvSpPr>
            <a:spLocks noGrp="1"/>
          </p:cNvSpPr>
          <p:nvPr>
            <p:ph type="body" sz="quarter" idx="11"/>
          </p:nvPr>
        </p:nvSpPr>
        <p:spPr>
          <a:xfrm>
            <a:off x="5791201" y="2392119"/>
            <a:ext cx="5526087" cy="3683365"/>
          </a:xfrm>
        </p:spPr>
        <p:txBody>
          <a:bodyPr>
            <a:normAutofit/>
          </a:bodyPr>
          <a:lstStyle>
            <a:lvl1pPr marL="0" indent="0">
              <a:lnSpc>
                <a:spcPct val="120000"/>
              </a:lnSpc>
              <a:spcBef>
                <a:spcPts val="0"/>
              </a:spcBef>
              <a:spcAft>
                <a:spcPts val="1000"/>
              </a:spcAft>
              <a:buNone/>
              <a:defRPr sz="2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Rectangle 4"/>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grpSp>
        <p:nvGrpSpPr>
          <p:cNvPr id="8" name="Group 7"/>
          <p:cNvGrpSpPr/>
          <p:nvPr userDrawn="1"/>
        </p:nvGrpSpPr>
        <p:grpSpPr>
          <a:xfrm>
            <a:off x="5746304" y="567512"/>
            <a:ext cx="983757" cy="327025"/>
            <a:chOff x="841384" y="1637243"/>
            <a:chExt cx="1165227" cy="387350"/>
          </a:xfrm>
        </p:grpSpPr>
        <p:sp>
          <p:nvSpPr>
            <p:cNvPr id="9"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6" name="Picture Placeholder 23"/>
          <p:cNvSpPr>
            <a:spLocks noGrp="1"/>
          </p:cNvSpPr>
          <p:nvPr>
            <p:ph type="pic" sz="quarter" idx="10" hasCustomPrompt="1"/>
          </p:nvPr>
        </p:nvSpPr>
        <p:spPr>
          <a:xfrm>
            <a:off x="484909" y="600939"/>
            <a:ext cx="4843357" cy="6257062"/>
          </a:xfrm>
          <a:custGeom>
            <a:avLst/>
            <a:gdLst>
              <a:gd name="connsiteX0" fmla="*/ 2010603 w 4014950"/>
              <a:gd name="connsiteY0" fmla="*/ 0 h 5186855"/>
              <a:gd name="connsiteX1" fmla="*/ 4014783 w 4014950"/>
              <a:gd name="connsiteY1" fmla="*/ 1740527 h 5186855"/>
              <a:gd name="connsiteX2" fmla="*/ 4014950 w 4014950"/>
              <a:gd name="connsiteY2" fmla="*/ 1743700 h 5186855"/>
              <a:gd name="connsiteX3" fmla="*/ 4014950 w 4014950"/>
              <a:gd name="connsiteY3" fmla="*/ 5186855 h 5186855"/>
              <a:gd name="connsiteX4" fmla="*/ 0 w 4014950"/>
              <a:gd name="connsiteY4" fmla="*/ 5186855 h 5186855"/>
              <a:gd name="connsiteX5" fmla="*/ 0 w 4014950"/>
              <a:gd name="connsiteY5" fmla="*/ 1862205 h 5186855"/>
              <a:gd name="connsiteX6" fmla="*/ 6390 w 4014950"/>
              <a:gd name="connsiteY6" fmla="*/ 1740527 h 5186855"/>
              <a:gd name="connsiteX7" fmla="*/ 2010603 w 4014950"/>
              <a:gd name="connsiteY7" fmla="*/ 0 h 51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4950" h="5186855">
                <a:moveTo>
                  <a:pt x="2010603" y="0"/>
                </a:moveTo>
                <a:cubicBezTo>
                  <a:pt x="3051313" y="0"/>
                  <a:pt x="3911344" y="764117"/>
                  <a:pt x="4014783" y="1740527"/>
                </a:cubicBezTo>
                <a:lnTo>
                  <a:pt x="4014950" y="1743700"/>
                </a:lnTo>
                <a:lnTo>
                  <a:pt x="4014950" y="5186855"/>
                </a:lnTo>
                <a:lnTo>
                  <a:pt x="0" y="5186855"/>
                </a:lnTo>
                <a:lnTo>
                  <a:pt x="0" y="1862205"/>
                </a:lnTo>
                <a:lnTo>
                  <a:pt x="6390" y="1740527"/>
                </a:lnTo>
                <a:cubicBezTo>
                  <a:pt x="109492" y="764117"/>
                  <a:pt x="966928" y="0"/>
                  <a:pt x="2010603" y="0"/>
                </a:cubicBezTo>
                <a:close/>
              </a:path>
            </a:pathLst>
          </a:custGeom>
        </p:spPr>
        <p:txBody>
          <a:bodyPr wrap="square">
            <a:noAutofit/>
          </a:bodyPr>
          <a:lstStyle/>
          <a:p>
            <a:r>
              <a:rPr lang="en-US"/>
              <a:t> </a:t>
            </a:r>
          </a:p>
        </p:txBody>
      </p:sp>
    </p:spTree>
    <p:extLst>
      <p:ext uri="{BB962C8B-B14F-4D97-AF65-F5344CB8AC3E}">
        <p14:creationId xmlns:p14="http://schemas.microsoft.com/office/powerpoint/2010/main" val="1565942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horizontal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sp>
        <p:nvSpPr>
          <p:cNvPr id="3" name="Content Placeholder 2"/>
          <p:cNvSpPr>
            <a:spLocks noGrp="1"/>
          </p:cNvSpPr>
          <p:nvPr>
            <p:ph idx="1"/>
          </p:nvPr>
        </p:nvSpPr>
        <p:spPr>
          <a:xfrm>
            <a:off x="874713" y="3843900"/>
            <a:ext cx="10442576" cy="2214000"/>
          </a:xfrm>
        </p:spPr>
        <p:txBody>
          <a:bodyPr>
            <a:normAutofit/>
          </a:bodyPr>
          <a:lstStyle>
            <a:lvl1pPr marL="0" indent="0">
              <a:spcBef>
                <a:spcPts val="0"/>
              </a:spcBef>
              <a:buNone/>
              <a:defRPr sz="2400"/>
            </a:lvl1pPr>
          </a:lstStyle>
          <a:p>
            <a:pPr lvl="0"/>
            <a:r>
              <a:rPr lang="en-US"/>
              <a:t>Click to edit Master text styles</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5" name="Picture Placeholder 4"/>
          <p:cNvSpPr>
            <a:spLocks noGrp="1"/>
          </p:cNvSpPr>
          <p:nvPr>
            <p:ph type="pic" sz="quarter" idx="11"/>
          </p:nvPr>
        </p:nvSpPr>
        <p:spPr>
          <a:xfrm>
            <a:off x="874713" y="1723293"/>
            <a:ext cx="10442575" cy="1934308"/>
          </a:xfrm>
        </p:spPr>
        <p:txBody>
          <a:bodyPr/>
          <a:lstStyle/>
          <a:p>
            <a:endParaRPr lang="en-US"/>
          </a:p>
        </p:txBody>
      </p:sp>
    </p:spTree>
    <p:extLst>
      <p:ext uri="{BB962C8B-B14F-4D97-AF65-F5344CB8AC3E}">
        <p14:creationId xmlns:p14="http://schemas.microsoft.com/office/powerpoint/2010/main" val="139307586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 3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18" name="Text Placeholder 4"/>
          <p:cNvSpPr>
            <a:spLocks noGrp="1"/>
          </p:cNvSpPr>
          <p:nvPr>
            <p:ph type="body" sz="quarter" idx="19"/>
          </p:nvPr>
        </p:nvSpPr>
        <p:spPr>
          <a:xfrm>
            <a:off x="874713" y="3919105"/>
            <a:ext cx="3295505" cy="2138796"/>
          </a:xfrm>
        </p:spPr>
        <p:txBody>
          <a:bodyPr>
            <a:normAutofit/>
          </a:bodyPr>
          <a:lstStyle>
            <a:lvl1pPr marL="0" indent="0" algn="ctr">
              <a:spcBef>
                <a:spcPts val="0"/>
              </a:spcBef>
              <a:buNone/>
              <a:defRPr sz="2200"/>
            </a:lvl1pPr>
          </a:lstStyle>
          <a:p>
            <a:pPr lvl="0"/>
            <a:r>
              <a:rPr lang="en-US"/>
              <a:t>Click to edit Master text styles</a:t>
            </a:r>
          </a:p>
        </p:txBody>
      </p:sp>
      <p:sp>
        <p:nvSpPr>
          <p:cNvPr id="21" name="Text Placeholder 4"/>
          <p:cNvSpPr>
            <a:spLocks noGrp="1"/>
          </p:cNvSpPr>
          <p:nvPr>
            <p:ph type="body" sz="quarter" idx="20"/>
          </p:nvPr>
        </p:nvSpPr>
        <p:spPr>
          <a:xfrm>
            <a:off x="8021783" y="3919105"/>
            <a:ext cx="3295505" cy="2138796"/>
          </a:xfrm>
        </p:spPr>
        <p:txBody>
          <a:bodyPr>
            <a:normAutofit/>
          </a:bodyPr>
          <a:lstStyle>
            <a:lvl1pPr marL="0" indent="0" algn="ctr">
              <a:spcBef>
                <a:spcPts val="0"/>
              </a:spcBef>
              <a:buNone/>
              <a:defRPr sz="2200"/>
            </a:lvl1pPr>
          </a:lstStyle>
          <a:p>
            <a:pPr lvl="0"/>
            <a:r>
              <a:rPr lang="en-US"/>
              <a:t>Click to edit Master text styles</a:t>
            </a:r>
          </a:p>
        </p:txBody>
      </p:sp>
      <p:sp>
        <p:nvSpPr>
          <p:cNvPr id="22" name="Text Placeholder 4"/>
          <p:cNvSpPr>
            <a:spLocks noGrp="1"/>
          </p:cNvSpPr>
          <p:nvPr>
            <p:ph type="body" sz="quarter" idx="21"/>
          </p:nvPr>
        </p:nvSpPr>
        <p:spPr>
          <a:xfrm>
            <a:off x="4448248" y="3919105"/>
            <a:ext cx="3295505" cy="2138796"/>
          </a:xfrm>
        </p:spPr>
        <p:txBody>
          <a:bodyPr>
            <a:normAutofit/>
          </a:bodyPr>
          <a:lstStyle>
            <a:lvl1pPr marL="0" indent="0" algn="ctr">
              <a:spcBef>
                <a:spcPts val="0"/>
              </a:spcBef>
              <a:buNone/>
              <a:defRPr sz="2200"/>
            </a:lvl1pPr>
          </a:lstStyle>
          <a:p>
            <a:pPr lvl="0"/>
            <a:r>
              <a:rPr lang="en-US"/>
              <a:t>Click to edit Master text styles</a:t>
            </a:r>
          </a:p>
        </p:txBody>
      </p:sp>
      <p:sp>
        <p:nvSpPr>
          <p:cNvPr id="23" name="Text Placeholder 4"/>
          <p:cNvSpPr>
            <a:spLocks noGrp="1"/>
          </p:cNvSpPr>
          <p:nvPr>
            <p:ph type="body" sz="quarter" idx="22"/>
          </p:nvPr>
        </p:nvSpPr>
        <p:spPr>
          <a:xfrm>
            <a:off x="874713" y="3124200"/>
            <a:ext cx="3295505" cy="571500"/>
          </a:xfrm>
        </p:spPr>
        <p:txBody>
          <a:bodyPr>
            <a:normAutofit/>
          </a:bodyPr>
          <a:lstStyle>
            <a:lvl1pPr marL="0" indent="0" algn="ctr">
              <a:spcBef>
                <a:spcPts val="0"/>
              </a:spcBef>
              <a:buNone/>
              <a:defRPr sz="2200" b="1">
                <a:solidFill>
                  <a:schemeClr val="accent1"/>
                </a:solidFill>
                <a:latin typeface="Proxima Nova" panose="02000506030000020004" pitchFamily="2" charset="0"/>
              </a:defRPr>
            </a:lvl1pPr>
          </a:lstStyle>
          <a:p>
            <a:pPr lvl="0"/>
            <a:endParaRPr lang="en-US"/>
          </a:p>
        </p:txBody>
      </p:sp>
      <p:sp>
        <p:nvSpPr>
          <p:cNvPr id="24" name="Text Placeholder 4"/>
          <p:cNvSpPr>
            <a:spLocks noGrp="1"/>
          </p:cNvSpPr>
          <p:nvPr>
            <p:ph type="body" sz="quarter" idx="23"/>
          </p:nvPr>
        </p:nvSpPr>
        <p:spPr>
          <a:xfrm>
            <a:off x="8021783" y="3130043"/>
            <a:ext cx="3295505" cy="584707"/>
          </a:xfrm>
        </p:spPr>
        <p:txBody>
          <a:bodyPr>
            <a:normAutofit/>
          </a:bodyPr>
          <a:lstStyle>
            <a:lvl1pPr marL="0" indent="0" algn="ctr">
              <a:spcBef>
                <a:spcPts val="0"/>
              </a:spcBef>
              <a:buNone/>
              <a:defRPr sz="2200" b="1">
                <a:solidFill>
                  <a:schemeClr val="accent1"/>
                </a:solidFill>
                <a:latin typeface="Proxima Nova" panose="02000506030000020004" pitchFamily="2" charset="0"/>
              </a:defRPr>
            </a:lvl1pPr>
          </a:lstStyle>
          <a:p>
            <a:pPr lvl="0"/>
            <a:endParaRPr lang="en-US"/>
          </a:p>
        </p:txBody>
      </p:sp>
      <p:sp>
        <p:nvSpPr>
          <p:cNvPr id="25" name="Text Placeholder 4"/>
          <p:cNvSpPr>
            <a:spLocks noGrp="1"/>
          </p:cNvSpPr>
          <p:nvPr>
            <p:ph type="body" sz="quarter" idx="24"/>
          </p:nvPr>
        </p:nvSpPr>
        <p:spPr>
          <a:xfrm>
            <a:off x="4448248" y="3124200"/>
            <a:ext cx="3295505" cy="571500"/>
          </a:xfrm>
        </p:spPr>
        <p:txBody>
          <a:bodyPr>
            <a:normAutofit/>
          </a:bodyPr>
          <a:lstStyle>
            <a:lvl1pPr marL="0" indent="0" algn="ctr">
              <a:spcBef>
                <a:spcPts val="0"/>
              </a:spcBef>
              <a:buNone/>
              <a:defRPr sz="2200" b="1">
                <a:solidFill>
                  <a:schemeClr val="accent1"/>
                </a:solidFill>
                <a:latin typeface="Proxima Nova" panose="02000506030000020004" pitchFamily="2" charset="0"/>
              </a:defRPr>
            </a:lvl1pPr>
          </a:lstStyle>
          <a:p>
            <a:pPr lvl="0"/>
            <a:endParaRPr lang="en-US"/>
          </a:p>
        </p:txBody>
      </p:sp>
    </p:spTree>
    <p:extLst>
      <p:ext uri="{BB962C8B-B14F-4D97-AF65-F5344CB8AC3E}">
        <p14:creationId xmlns:p14="http://schemas.microsoft.com/office/powerpoint/2010/main" val="77591317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1335209"/>
          </a:xfrm>
        </p:spPr>
        <p:txBody>
          <a:bodyPr anchor="t" anchorCtr="0">
            <a:normAutofit/>
          </a:bodyPr>
          <a:lstStyle>
            <a:lvl1pPr>
              <a:defRPr sz="4000">
                <a:solidFill>
                  <a:schemeClr val="accent1"/>
                </a:solidFill>
              </a:defRPr>
            </a:lvl1pPr>
          </a:lstStyle>
          <a:p>
            <a:r>
              <a:rPr lang="en-US"/>
              <a:t>Click to edit Master title style</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92657" y="549276"/>
            <a:ext cx="2791043" cy="980586"/>
          </a:xfrm>
          <a:prstGeom prst="rect">
            <a:avLst/>
          </a:prstGeom>
        </p:spPr>
      </p:pic>
    </p:spTree>
    <p:extLst>
      <p:ext uri="{BB962C8B-B14F-4D97-AF65-F5344CB8AC3E}">
        <p14:creationId xmlns:p14="http://schemas.microsoft.com/office/powerpoint/2010/main" val="395856090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Photos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7"/>
            <a:ext cx="10442575" cy="688974"/>
          </a:xfrm>
        </p:spPr>
        <p:txBody>
          <a:bodyPr anchor="t" anchorCtr="0">
            <a:normAutofit/>
          </a:bodyPr>
          <a:lstStyle>
            <a:lvl1pPr>
              <a:defRPr sz="4000">
                <a:solidFill>
                  <a:schemeClr val="accent1"/>
                </a:solidFill>
              </a:defRPr>
            </a:lvl1pPr>
          </a:lstStyle>
          <a:p>
            <a:r>
              <a:rPr lang="en-US"/>
              <a:t>Click to edit Master title style</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92657" y="549276"/>
            <a:ext cx="2791043" cy="980586"/>
          </a:xfrm>
          <a:prstGeom prst="rect">
            <a:avLst/>
          </a:prstGeom>
        </p:spPr>
      </p:pic>
      <p:sp>
        <p:nvSpPr>
          <p:cNvPr id="35" name="Picture Placeholder 60"/>
          <p:cNvSpPr>
            <a:spLocks noGrp="1" noChangeAspect="1"/>
          </p:cNvSpPr>
          <p:nvPr>
            <p:ph type="pic" sz="quarter" idx="31"/>
          </p:nvPr>
        </p:nvSpPr>
        <p:spPr>
          <a:xfrm>
            <a:off x="2297275" y="1834728"/>
            <a:ext cx="1188000" cy="1188000"/>
          </a:xfrm>
          <a:prstGeom prst="round2DiagRect">
            <a:avLst/>
          </a:prstGeom>
          <a:noFill/>
          <a:ln w="38100">
            <a:solidFill>
              <a:schemeClr val="accent2"/>
            </a:solidFill>
          </a:ln>
        </p:spPr>
        <p:txBody>
          <a:bodyPr>
            <a:normAutofit/>
          </a:bodyPr>
          <a:lstStyle>
            <a:lvl1pPr marL="0" indent="0">
              <a:buNone/>
              <a:defRPr sz="1800">
                <a:solidFill>
                  <a:schemeClr val="tx2"/>
                </a:solidFill>
              </a:defRPr>
            </a:lvl1pPr>
          </a:lstStyle>
          <a:p>
            <a:r>
              <a:rPr lang="en-US"/>
              <a:t>Click icon to add picture</a:t>
            </a:r>
          </a:p>
        </p:txBody>
      </p:sp>
      <p:sp>
        <p:nvSpPr>
          <p:cNvPr id="36" name="Picture Placeholder 60"/>
          <p:cNvSpPr>
            <a:spLocks noGrp="1" noChangeAspect="1"/>
          </p:cNvSpPr>
          <p:nvPr>
            <p:ph type="pic" sz="quarter" idx="32"/>
          </p:nvPr>
        </p:nvSpPr>
        <p:spPr>
          <a:xfrm>
            <a:off x="5592925" y="1834728"/>
            <a:ext cx="1188000" cy="1188000"/>
          </a:xfrm>
          <a:prstGeom prst="round2DiagRect">
            <a:avLst/>
          </a:prstGeom>
          <a:noFill/>
          <a:ln w="38100">
            <a:solidFill>
              <a:schemeClr val="accent2"/>
            </a:solidFill>
          </a:ln>
        </p:spPr>
        <p:txBody>
          <a:bodyPr>
            <a:normAutofit/>
          </a:bodyPr>
          <a:lstStyle>
            <a:lvl1pPr marL="0" indent="0">
              <a:buNone/>
              <a:defRPr sz="1800">
                <a:solidFill>
                  <a:schemeClr val="tx2"/>
                </a:solidFill>
              </a:defRPr>
            </a:lvl1pPr>
          </a:lstStyle>
          <a:p>
            <a:r>
              <a:rPr lang="en-US"/>
              <a:t>Click icon to add picture</a:t>
            </a:r>
          </a:p>
        </p:txBody>
      </p:sp>
      <p:sp>
        <p:nvSpPr>
          <p:cNvPr id="37" name="Picture Placeholder 60"/>
          <p:cNvSpPr>
            <a:spLocks noGrp="1" noChangeAspect="1"/>
          </p:cNvSpPr>
          <p:nvPr>
            <p:ph type="pic" sz="quarter" idx="33"/>
          </p:nvPr>
        </p:nvSpPr>
        <p:spPr>
          <a:xfrm>
            <a:off x="8717125" y="1834728"/>
            <a:ext cx="1188000" cy="1188000"/>
          </a:xfrm>
          <a:prstGeom prst="round2DiagRect">
            <a:avLst/>
          </a:prstGeom>
          <a:noFill/>
          <a:ln w="38100">
            <a:solidFill>
              <a:schemeClr val="accent2"/>
            </a:solidFill>
          </a:ln>
        </p:spPr>
        <p:txBody>
          <a:bodyPr>
            <a:normAutofit/>
          </a:bodyPr>
          <a:lstStyle>
            <a:lvl1pPr marL="0" indent="0">
              <a:buNone/>
              <a:defRPr sz="1800">
                <a:solidFill>
                  <a:schemeClr val="tx2"/>
                </a:solidFill>
              </a:defRPr>
            </a:lvl1pPr>
          </a:lstStyle>
          <a:p>
            <a:r>
              <a:rPr lang="en-US"/>
              <a:t>Click icon to add picture</a:t>
            </a:r>
          </a:p>
        </p:txBody>
      </p:sp>
      <p:sp>
        <p:nvSpPr>
          <p:cNvPr id="38" name="Picture Placeholder 60"/>
          <p:cNvSpPr>
            <a:spLocks noGrp="1" noChangeAspect="1"/>
          </p:cNvSpPr>
          <p:nvPr>
            <p:ph type="pic" sz="quarter" idx="34"/>
          </p:nvPr>
        </p:nvSpPr>
        <p:spPr>
          <a:xfrm>
            <a:off x="2297275" y="4204808"/>
            <a:ext cx="1188000" cy="1188000"/>
          </a:xfrm>
          <a:prstGeom prst="round2DiagRect">
            <a:avLst/>
          </a:prstGeom>
          <a:noFill/>
          <a:ln w="38100">
            <a:solidFill>
              <a:schemeClr val="accent2"/>
            </a:solidFill>
          </a:ln>
        </p:spPr>
        <p:txBody>
          <a:bodyPr>
            <a:normAutofit/>
          </a:bodyPr>
          <a:lstStyle>
            <a:lvl1pPr marL="0" indent="0">
              <a:buNone/>
              <a:defRPr sz="1800">
                <a:solidFill>
                  <a:schemeClr val="tx2"/>
                </a:solidFill>
              </a:defRPr>
            </a:lvl1pPr>
          </a:lstStyle>
          <a:p>
            <a:r>
              <a:rPr lang="en-US"/>
              <a:t>Click icon to add picture</a:t>
            </a:r>
          </a:p>
        </p:txBody>
      </p:sp>
      <p:sp>
        <p:nvSpPr>
          <p:cNvPr id="39" name="Picture Placeholder 60"/>
          <p:cNvSpPr>
            <a:spLocks noGrp="1" noChangeAspect="1"/>
          </p:cNvSpPr>
          <p:nvPr>
            <p:ph type="pic" sz="quarter" idx="35"/>
          </p:nvPr>
        </p:nvSpPr>
        <p:spPr>
          <a:xfrm>
            <a:off x="5592925" y="4204808"/>
            <a:ext cx="1188000" cy="1188000"/>
          </a:xfrm>
          <a:prstGeom prst="round2DiagRect">
            <a:avLst/>
          </a:prstGeom>
          <a:noFill/>
          <a:ln w="38100">
            <a:solidFill>
              <a:schemeClr val="accent2"/>
            </a:solidFill>
          </a:ln>
        </p:spPr>
        <p:txBody>
          <a:bodyPr>
            <a:normAutofit/>
          </a:bodyPr>
          <a:lstStyle>
            <a:lvl1pPr marL="0" indent="0">
              <a:buNone/>
              <a:defRPr sz="1800">
                <a:solidFill>
                  <a:schemeClr val="tx2"/>
                </a:solidFill>
              </a:defRPr>
            </a:lvl1pPr>
          </a:lstStyle>
          <a:p>
            <a:r>
              <a:rPr lang="en-US"/>
              <a:t>Click icon to add picture</a:t>
            </a:r>
          </a:p>
        </p:txBody>
      </p:sp>
      <p:sp>
        <p:nvSpPr>
          <p:cNvPr id="40" name="Picture Placeholder 60"/>
          <p:cNvSpPr>
            <a:spLocks noGrp="1" noChangeAspect="1"/>
          </p:cNvSpPr>
          <p:nvPr>
            <p:ph type="pic" sz="quarter" idx="36"/>
          </p:nvPr>
        </p:nvSpPr>
        <p:spPr>
          <a:xfrm>
            <a:off x="8717125" y="4204808"/>
            <a:ext cx="1188000" cy="1188000"/>
          </a:xfrm>
          <a:prstGeom prst="round2DiagRect">
            <a:avLst/>
          </a:prstGeom>
          <a:noFill/>
          <a:ln w="38100">
            <a:solidFill>
              <a:schemeClr val="accent2"/>
            </a:solidFill>
          </a:ln>
        </p:spPr>
        <p:txBody>
          <a:bodyPr>
            <a:normAutofit/>
          </a:bodyPr>
          <a:lstStyle>
            <a:lvl1pPr marL="0" indent="0">
              <a:buNone/>
              <a:defRPr sz="1800">
                <a:solidFill>
                  <a:schemeClr val="tx2"/>
                </a:solidFill>
              </a:defRPr>
            </a:lvl1pPr>
          </a:lstStyle>
          <a:p>
            <a:r>
              <a:rPr lang="en-US"/>
              <a:t>Click icon to add picture</a:t>
            </a:r>
          </a:p>
        </p:txBody>
      </p:sp>
    </p:spTree>
    <p:extLst>
      <p:ext uri="{BB962C8B-B14F-4D97-AF65-F5344CB8AC3E}">
        <p14:creationId xmlns:p14="http://schemas.microsoft.com/office/powerpoint/2010/main" val="418663990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3 Photos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7"/>
            <a:ext cx="10442575" cy="688974"/>
          </a:xfrm>
        </p:spPr>
        <p:txBody>
          <a:bodyPr anchor="t" anchorCtr="0">
            <a:normAutofit/>
          </a:bodyPr>
          <a:lstStyle>
            <a:lvl1pPr>
              <a:defRPr sz="4000">
                <a:solidFill>
                  <a:schemeClr val="accent1"/>
                </a:solidFill>
              </a:defRPr>
            </a:lvl1pPr>
          </a:lstStyle>
          <a:p>
            <a:r>
              <a:rPr lang="en-US"/>
              <a:t>Click to edit Master title style</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92657" y="549276"/>
            <a:ext cx="2791043" cy="980586"/>
          </a:xfrm>
          <a:prstGeom prst="rect">
            <a:avLst/>
          </a:prstGeom>
        </p:spPr>
      </p:pic>
      <p:sp>
        <p:nvSpPr>
          <p:cNvPr id="21" name="Picture Placeholder 20"/>
          <p:cNvSpPr>
            <a:spLocks noGrp="1"/>
          </p:cNvSpPr>
          <p:nvPr>
            <p:ph type="pic" sz="quarter" idx="10"/>
          </p:nvPr>
        </p:nvSpPr>
        <p:spPr>
          <a:xfrm>
            <a:off x="1293814" y="2091389"/>
            <a:ext cx="2317822" cy="2366311"/>
          </a:xfrm>
          <a:custGeom>
            <a:avLst/>
            <a:gdLst>
              <a:gd name="connsiteX0" fmla="*/ 1523260 w 2081359"/>
              <a:gd name="connsiteY0" fmla="*/ 380 h 2124901"/>
              <a:gd name="connsiteX1" fmla="*/ 2019320 w 2081359"/>
              <a:gd name="connsiteY1" fmla="*/ 63338 h 2124901"/>
              <a:gd name="connsiteX2" fmla="*/ 62040 w 2081359"/>
              <a:gd name="connsiteY2" fmla="*/ 2061564 h 2124901"/>
              <a:gd name="connsiteX3" fmla="*/ 1523260 w 2081359"/>
              <a:gd name="connsiteY3" fmla="*/ 380 h 2124901"/>
            </a:gdLst>
            <a:ahLst/>
            <a:cxnLst>
              <a:cxn ang="0">
                <a:pos x="connsiteX0" y="connsiteY0"/>
              </a:cxn>
              <a:cxn ang="0">
                <a:pos x="connsiteX1" y="connsiteY1"/>
              </a:cxn>
              <a:cxn ang="0">
                <a:pos x="connsiteX2" y="connsiteY2"/>
              </a:cxn>
              <a:cxn ang="0">
                <a:pos x="connsiteX3" y="connsiteY3"/>
              </a:cxn>
            </a:cxnLst>
            <a:rect l="l" t="t" r="r" b="b"/>
            <a:pathLst>
              <a:path w="2081359" h="2124901">
                <a:moveTo>
                  <a:pt x="1523260" y="380"/>
                </a:moveTo>
                <a:cubicBezTo>
                  <a:pt x="1679693" y="3359"/>
                  <a:pt x="1845483" y="23900"/>
                  <a:pt x="2019320" y="63338"/>
                </a:cubicBezTo>
                <a:cubicBezTo>
                  <a:pt x="2328364" y="1483130"/>
                  <a:pt x="1452739" y="2377073"/>
                  <a:pt x="62040" y="2061564"/>
                </a:cubicBezTo>
                <a:cubicBezTo>
                  <a:pt x="-208373" y="819246"/>
                  <a:pt x="428225" y="-20469"/>
                  <a:pt x="1523260" y="380"/>
                </a:cubicBezTo>
                <a:close/>
              </a:path>
            </a:pathLst>
          </a:custGeom>
          <a:ln w="31750">
            <a:solidFill>
              <a:schemeClr val="accent5"/>
            </a:solidFill>
          </a:ln>
        </p:spPr>
        <p:txBody>
          <a:bodyPr wrap="square">
            <a:noAutofit/>
          </a:bodyPr>
          <a:lstStyle/>
          <a:p>
            <a:endParaRPr lang="en-US"/>
          </a:p>
        </p:txBody>
      </p:sp>
      <p:sp>
        <p:nvSpPr>
          <p:cNvPr id="22" name="Picture Placeholder 21"/>
          <p:cNvSpPr>
            <a:spLocks noGrp="1"/>
          </p:cNvSpPr>
          <p:nvPr>
            <p:ph type="pic" sz="quarter" idx="11"/>
          </p:nvPr>
        </p:nvSpPr>
        <p:spPr>
          <a:xfrm>
            <a:off x="4951414" y="2091389"/>
            <a:ext cx="2317822" cy="2366311"/>
          </a:xfrm>
          <a:custGeom>
            <a:avLst/>
            <a:gdLst>
              <a:gd name="connsiteX0" fmla="*/ 1523260 w 2081359"/>
              <a:gd name="connsiteY0" fmla="*/ 380 h 2124901"/>
              <a:gd name="connsiteX1" fmla="*/ 2019320 w 2081359"/>
              <a:gd name="connsiteY1" fmla="*/ 63338 h 2124901"/>
              <a:gd name="connsiteX2" fmla="*/ 62040 w 2081359"/>
              <a:gd name="connsiteY2" fmla="*/ 2061564 h 2124901"/>
              <a:gd name="connsiteX3" fmla="*/ 1523260 w 2081359"/>
              <a:gd name="connsiteY3" fmla="*/ 380 h 2124901"/>
            </a:gdLst>
            <a:ahLst/>
            <a:cxnLst>
              <a:cxn ang="0">
                <a:pos x="connsiteX0" y="connsiteY0"/>
              </a:cxn>
              <a:cxn ang="0">
                <a:pos x="connsiteX1" y="connsiteY1"/>
              </a:cxn>
              <a:cxn ang="0">
                <a:pos x="connsiteX2" y="connsiteY2"/>
              </a:cxn>
              <a:cxn ang="0">
                <a:pos x="connsiteX3" y="connsiteY3"/>
              </a:cxn>
            </a:cxnLst>
            <a:rect l="l" t="t" r="r" b="b"/>
            <a:pathLst>
              <a:path w="2081359" h="2124901">
                <a:moveTo>
                  <a:pt x="1523260" y="380"/>
                </a:moveTo>
                <a:cubicBezTo>
                  <a:pt x="1679693" y="3359"/>
                  <a:pt x="1845483" y="23900"/>
                  <a:pt x="2019320" y="63338"/>
                </a:cubicBezTo>
                <a:cubicBezTo>
                  <a:pt x="2328364" y="1483130"/>
                  <a:pt x="1452739" y="2377073"/>
                  <a:pt x="62040" y="2061564"/>
                </a:cubicBezTo>
                <a:cubicBezTo>
                  <a:pt x="-208373" y="819246"/>
                  <a:pt x="428225" y="-20469"/>
                  <a:pt x="1523260" y="380"/>
                </a:cubicBezTo>
                <a:close/>
              </a:path>
            </a:pathLst>
          </a:custGeom>
          <a:ln w="31750">
            <a:solidFill>
              <a:schemeClr val="accent2"/>
            </a:solidFill>
          </a:ln>
        </p:spPr>
        <p:txBody>
          <a:bodyPr wrap="square">
            <a:noAutofit/>
          </a:bodyPr>
          <a:lstStyle/>
          <a:p>
            <a:endParaRPr lang="en-US"/>
          </a:p>
        </p:txBody>
      </p:sp>
      <p:sp>
        <p:nvSpPr>
          <p:cNvPr id="23" name="Picture Placeholder 22"/>
          <p:cNvSpPr>
            <a:spLocks noGrp="1"/>
          </p:cNvSpPr>
          <p:nvPr>
            <p:ph type="pic" sz="quarter" idx="12"/>
          </p:nvPr>
        </p:nvSpPr>
        <p:spPr>
          <a:xfrm>
            <a:off x="8609014" y="2091389"/>
            <a:ext cx="2317822" cy="2366311"/>
          </a:xfrm>
          <a:custGeom>
            <a:avLst/>
            <a:gdLst>
              <a:gd name="connsiteX0" fmla="*/ 1523260 w 2081359"/>
              <a:gd name="connsiteY0" fmla="*/ 380 h 2124901"/>
              <a:gd name="connsiteX1" fmla="*/ 2019320 w 2081359"/>
              <a:gd name="connsiteY1" fmla="*/ 63338 h 2124901"/>
              <a:gd name="connsiteX2" fmla="*/ 62040 w 2081359"/>
              <a:gd name="connsiteY2" fmla="*/ 2061564 h 2124901"/>
              <a:gd name="connsiteX3" fmla="*/ 1523260 w 2081359"/>
              <a:gd name="connsiteY3" fmla="*/ 380 h 2124901"/>
            </a:gdLst>
            <a:ahLst/>
            <a:cxnLst>
              <a:cxn ang="0">
                <a:pos x="connsiteX0" y="connsiteY0"/>
              </a:cxn>
              <a:cxn ang="0">
                <a:pos x="connsiteX1" y="connsiteY1"/>
              </a:cxn>
              <a:cxn ang="0">
                <a:pos x="connsiteX2" y="connsiteY2"/>
              </a:cxn>
              <a:cxn ang="0">
                <a:pos x="connsiteX3" y="connsiteY3"/>
              </a:cxn>
            </a:cxnLst>
            <a:rect l="l" t="t" r="r" b="b"/>
            <a:pathLst>
              <a:path w="2081359" h="2124901">
                <a:moveTo>
                  <a:pt x="1523260" y="380"/>
                </a:moveTo>
                <a:cubicBezTo>
                  <a:pt x="1679693" y="3359"/>
                  <a:pt x="1845483" y="23900"/>
                  <a:pt x="2019320" y="63338"/>
                </a:cubicBezTo>
                <a:cubicBezTo>
                  <a:pt x="2328364" y="1483130"/>
                  <a:pt x="1452739" y="2377073"/>
                  <a:pt x="62040" y="2061564"/>
                </a:cubicBezTo>
                <a:cubicBezTo>
                  <a:pt x="-208373" y="819246"/>
                  <a:pt x="428225" y="-20469"/>
                  <a:pt x="1523260" y="380"/>
                </a:cubicBezTo>
                <a:close/>
              </a:path>
            </a:pathLst>
          </a:custGeom>
          <a:ln w="31750">
            <a:solidFill>
              <a:schemeClr val="accent3"/>
            </a:solidFill>
          </a:ln>
        </p:spPr>
        <p:txBody>
          <a:bodyPr wrap="square">
            <a:noAutofit/>
          </a:bodyPr>
          <a:lstStyle/>
          <a:p>
            <a:endParaRPr lang="en-US"/>
          </a:p>
        </p:txBody>
      </p:sp>
    </p:spTree>
    <p:extLst>
      <p:ext uri="{BB962C8B-B14F-4D97-AF65-F5344CB8AC3E}">
        <p14:creationId xmlns:p14="http://schemas.microsoft.com/office/powerpoint/2010/main" val="170746546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o imag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4700016" cy="6858000"/>
          </a:xfrm>
          <a:prstGeom prst="rect">
            <a:avLst/>
          </a:prstGeom>
          <a:gradFill>
            <a:gsLst>
              <a:gs pos="0">
                <a:srgbClr val="002060"/>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userDrawn="1"/>
        </p:nvSpPr>
        <p:spPr>
          <a:xfrm>
            <a:off x="-1" y="0"/>
            <a:ext cx="4712276" cy="3967984"/>
          </a:xfrm>
          <a:custGeom>
            <a:avLst/>
            <a:gdLst>
              <a:gd name="connsiteX0" fmla="*/ 0 w 4712276"/>
              <a:gd name="connsiteY0" fmla="*/ 0 h 3967984"/>
              <a:gd name="connsiteX1" fmla="*/ 1744133 w 4712276"/>
              <a:gd name="connsiteY1" fmla="*/ 0 h 3967984"/>
              <a:gd name="connsiteX2" fmla="*/ 1744133 w 4712276"/>
              <a:gd name="connsiteY2" fmla="*/ 0 h 3967984"/>
              <a:gd name="connsiteX3" fmla="*/ 4706083 w 4712276"/>
              <a:gd name="connsiteY3" fmla="*/ 0 h 3967984"/>
              <a:gd name="connsiteX4" fmla="*/ 4712276 w 4712276"/>
              <a:gd name="connsiteY4" fmla="*/ 3576 h 3967984"/>
              <a:gd name="connsiteX5" fmla="*/ 4666803 w 4712276"/>
              <a:gd name="connsiteY5" fmla="*/ 165328 h 3967984"/>
              <a:gd name="connsiteX6" fmla="*/ 4132148 w 4712276"/>
              <a:gd name="connsiteY6" fmla="*/ 1342111 h 3967984"/>
              <a:gd name="connsiteX7" fmla="*/ 177467 w 4712276"/>
              <a:gd name="connsiteY7" fmla="*/ 3946966 h 3967984"/>
              <a:gd name="connsiteX8" fmla="*/ 0 w 4712276"/>
              <a:gd name="connsiteY8" fmla="*/ 3967984 h 3967984"/>
              <a:gd name="connsiteX9" fmla="*/ 0 w 4712276"/>
              <a:gd name="connsiteY9" fmla="*/ 2371301 h 3967984"/>
              <a:gd name="connsiteX10" fmla="*/ 0 w 4712276"/>
              <a:gd name="connsiteY10" fmla="*/ 2371301 h 396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2276" h="3967984">
                <a:moveTo>
                  <a:pt x="0" y="0"/>
                </a:moveTo>
                <a:lnTo>
                  <a:pt x="1744133" y="0"/>
                </a:lnTo>
                <a:lnTo>
                  <a:pt x="1744133" y="0"/>
                </a:lnTo>
                <a:lnTo>
                  <a:pt x="4706083" y="0"/>
                </a:lnTo>
                <a:lnTo>
                  <a:pt x="4712276" y="3576"/>
                </a:lnTo>
                <a:lnTo>
                  <a:pt x="4666803" y="165328"/>
                </a:lnTo>
                <a:cubicBezTo>
                  <a:pt x="4531616" y="584195"/>
                  <a:pt x="4351612" y="978043"/>
                  <a:pt x="4132148" y="1342111"/>
                </a:cubicBezTo>
                <a:cubicBezTo>
                  <a:pt x="3292011" y="2735807"/>
                  <a:pt x="1873604" y="3693098"/>
                  <a:pt x="177467" y="3946966"/>
                </a:cubicBezTo>
                <a:lnTo>
                  <a:pt x="0" y="3967984"/>
                </a:lnTo>
                <a:lnTo>
                  <a:pt x="0" y="2371301"/>
                </a:lnTo>
                <a:lnTo>
                  <a:pt x="0" y="2371301"/>
                </a:lnTo>
                <a:close/>
              </a:path>
            </a:pathLst>
          </a:custGeom>
          <a:gradFill>
            <a:gsLst>
              <a:gs pos="100000">
                <a:srgbClr val="002060">
                  <a:alpha val="50000"/>
                </a:srgbClr>
              </a:gs>
              <a:gs pos="0">
                <a:schemeClr val="accent4">
                  <a:lumMod val="100000"/>
                  <a:alpha val="3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a:spLocks/>
          </p:cNvSpPr>
          <p:nvPr userDrawn="1"/>
        </p:nvSpPr>
        <p:spPr bwMode="auto">
          <a:xfrm rot="5400000" flipH="1">
            <a:off x="-1886234" y="1886234"/>
            <a:ext cx="6837399" cy="3064930"/>
          </a:xfrm>
          <a:custGeom>
            <a:avLst/>
            <a:gdLst>
              <a:gd name="connsiteX0" fmla="*/ 6837399 w 6837399"/>
              <a:gd name="connsiteY0" fmla="*/ 3064930 h 3064930"/>
              <a:gd name="connsiteX1" fmla="*/ 6837399 w 6837399"/>
              <a:gd name="connsiteY1" fmla="*/ 187713 h 3064930"/>
              <a:gd name="connsiteX2" fmla="*/ 6655309 w 6837399"/>
              <a:gd name="connsiteY2" fmla="*/ 141306 h 3064930"/>
              <a:gd name="connsiteX3" fmla="*/ 5216586 w 6837399"/>
              <a:gd name="connsiteY3" fmla="*/ 1101 h 3064930"/>
              <a:gd name="connsiteX4" fmla="*/ 3902 w 6837399"/>
              <a:gd name="connsiteY4" fmla="*/ 3058087 h 3064930"/>
              <a:gd name="connsiteX5" fmla="*/ 0 w 6837399"/>
              <a:gd name="connsiteY5" fmla="*/ 3064930 h 306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7399" h="3064930">
                <a:moveTo>
                  <a:pt x="6837399" y="3064930"/>
                </a:moveTo>
                <a:lnTo>
                  <a:pt x="6837399" y="187713"/>
                </a:lnTo>
                <a:lnTo>
                  <a:pt x="6655309" y="141306"/>
                </a:lnTo>
                <a:cubicBezTo>
                  <a:pt x="6174028" y="38015"/>
                  <a:pt x="5691919" y="-7878"/>
                  <a:pt x="5216586" y="1101"/>
                </a:cubicBezTo>
                <a:cubicBezTo>
                  <a:pt x="3137008" y="40380"/>
                  <a:pt x="1187146" y="1129918"/>
                  <a:pt x="3902" y="3058087"/>
                </a:cubicBezTo>
                <a:lnTo>
                  <a:pt x="0" y="3064930"/>
                </a:lnTo>
                <a:close/>
              </a:path>
            </a:pathLst>
          </a:custGeom>
          <a:gradFill>
            <a:gsLst>
              <a:gs pos="100000">
                <a:schemeClr val="accent1">
                  <a:lumMod val="75000"/>
                </a:schemeClr>
              </a:gs>
              <a:gs pos="0">
                <a:schemeClr val="accent1">
                  <a:lumMod val="60000"/>
                  <a:lumOff val="40000"/>
                  <a:alpha val="50000"/>
                </a:schemeClr>
              </a:gs>
            </a:gsLst>
            <a:lin ang="9000000" scaled="0"/>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0" name="Text Placeholder 39"/>
          <p:cNvSpPr>
            <a:spLocks noGrp="1"/>
          </p:cNvSpPr>
          <p:nvPr>
            <p:ph type="body" sz="quarter" idx="11"/>
          </p:nvPr>
        </p:nvSpPr>
        <p:spPr>
          <a:xfrm>
            <a:off x="5168729" y="549276"/>
            <a:ext cx="6233224" cy="5508624"/>
          </a:xfrm>
        </p:spPr>
        <p:txBody>
          <a:bodyPr>
            <a:normAutofit/>
          </a:bodyPr>
          <a:lstStyle>
            <a:lvl1pPr marL="0" indent="0">
              <a:lnSpc>
                <a:spcPct val="120000"/>
              </a:lnSpc>
              <a:spcBef>
                <a:spcPts val="0"/>
              </a:spcBef>
              <a:spcAft>
                <a:spcPts val="1000"/>
              </a:spcAft>
              <a:buNone/>
              <a:defRPr sz="2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Rectangle 4"/>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sp>
        <p:nvSpPr>
          <p:cNvPr id="7" name="Freeform 5"/>
          <p:cNvSpPr>
            <a:spLocks/>
          </p:cNvSpPr>
          <p:nvPr userDrawn="1"/>
        </p:nvSpPr>
        <p:spPr bwMode="auto">
          <a:xfrm rot="10800000" flipH="1">
            <a:off x="3996266" y="6160995"/>
            <a:ext cx="703749" cy="697004"/>
          </a:xfrm>
          <a:custGeom>
            <a:avLst/>
            <a:gdLst>
              <a:gd name="T0" fmla="*/ 527 w 527"/>
              <a:gd name="T1" fmla="*/ 0 h 522"/>
              <a:gd name="T2" fmla="*/ 22 w 527"/>
              <a:gd name="T3" fmla="*/ 0 h 522"/>
              <a:gd name="T4" fmla="*/ 0 w 527"/>
              <a:gd name="T5" fmla="*/ 132 h 522"/>
              <a:gd name="T6" fmla="*/ 389 w 527"/>
              <a:gd name="T7" fmla="*/ 522 h 522"/>
              <a:gd name="T8" fmla="*/ 527 w 527"/>
              <a:gd name="T9" fmla="*/ 497 h 522"/>
              <a:gd name="T10" fmla="*/ 527 w 527"/>
              <a:gd name="T11" fmla="*/ 0 h 522"/>
            </a:gdLst>
            <a:ahLst/>
            <a:cxnLst>
              <a:cxn ang="0">
                <a:pos x="T0" y="T1"/>
              </a:cxn>
              <a:cxn ang="0">
                <a:pos x="T2" y="T3"/>
              </a:cxn>
              <a:cxn ang="0">
                <a:pos x="T4" y="T5"/>
              </a:cxn>
              <a:cxn ang="0">
                <a:pos x="T6" y="T7"/>
              </a:cxn>
              <a:cxn ang="0">
                <a:pos x="T8" y="T9"/>
              </a:cxn>
              <a:cxn ang="0">
                <a:pos x="T10" y="T11"/>
              </a:cxn>
            </a:cxnLst>
            <a:rect l="0" t="0" r="r" b="b"/>
            <a:pathLst>
              <a:path w="527" h="522">
                <a:moveTo>
                  <a:pt x="527" y="0"/>
                </a:moveTo>
                <a:cubicBezTo>
                  <a:pt x="22" y="0"/>
                  <a:pt x="22" y="0"/>
                  <a:pt x="22" y="0"/>
                </a:cubicBezTo>
                <a:cubicBezTo>
                  <a:pt x="8" y="42"/>
                  <a:pt x="0" y="86"/>
                  <a:pt x="0" y="132"/>
                </a:cubicBezTo>
                <a:cubicBezTo>
                  <a:pt x="0" y="348"/>
                  <a:pt x="174" y="522"/>
                  <a:pt x="389" y="522"/>
                </a:cubicBezTo>
                <a:cubicBezTo>
                  <a:pt x="438" y="522"/>
                  <a:pt x="485" y="513"/>
                  <a:pt x="527" y="497"/>
                </a:cubicBezTo>
                <a:lnTo>
                  <a:pt x="527"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Picture Placeholder 11"/>
          <p:cNvSpPr>
            <a:spLocks noGrp="1" noChangeAspect="1"/>
          </p:cNvSpPr>
          <p:nvPr>
            <p:ph type="pic" sz="quarter" idx="12"/>
          </p:nvPr>
        </p:nvSpPr>
        <p:spPr>
          <a:xfrm>
            <a:off x="1000632" y="1628800"/>
            <a:ext cx="2698752" cy="2698752"/>
          </a:xfrm>
          <a:custGeom>
            <a:avLst/>
            <a:gdLst>
              <a:gd name="connsiteX0" fmla="*/ 2381646 w 4763292"/>
              <a:gd name="connsiteY0" fmla="*/ 0 h 4763292"/>
              <a:gd name="connsiteX1" fmla="*/ 4763292 w 4763292"/>
              <a:gd name="connsiteY1" fmla="*/ 2381646 h 4763292"/>
              <a:gd name="connsiteX2" fmla="*/ 2381646 w 4763292"/>
              <a:gd name="connsiteY2" fmla="*/ 4763292 h 4763292"/>
              <a:gd name="connsiteX3" fmla="*/ 0 w 4763292"/>
              <a:gd name="connsiteY3" fmla="*/ 2381646 h 4763292"/>
              <a:gd name="connsiteX4" fmla="*/ 2381646 w 4763292"/>
              <a:gd name="connsiteY4" fmla="*/ 0 h 476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3292" h="4763292">
                <a:moveTo>
                  <a:pt x="2381646" y="0"/>
                </a:moveTo>
                <a:cubicBezTo>
                  <a:pt x="3696993" y="0"/>
                  <a:pt x="4763292" y="1066299"/>
                  <a:pt x="4763292" y="2381646"/>
                </a:cubicBezTo>
                <a:cubicBezTo>
                  <a:pt x="4763292" y="3696993"/>
                  <a:pt x="3696993" y="4763292"/>
                  <a:pt x="2381646" y="4763292"/>
                </a:cubicBezTo>
                <a:cubicBezTo>
                  <a:pt x="1066299" y="4763292"/>
                  <a:pt x="0" y="3696993"/>
                  <a:pt x="0" y="2381646"/>
                </a:cubicBezTo>
                <a:cubicBezTo>
                  <a:pt x="0" y="1066299"/>
                  <a:pt x="1066299" y="0"/>
                  <a:pt x="2381646" y="0"/>
                </a:cubicBezTo>
                <a:close/>
              </a:path>
            </a:pathLst>
          </a:custGeom>
          <a:ln w="50800">
            <a:solidFill>
              <a:schemeClr val="accent2"/>
            </a:solidFill>
          </a:ln>
        </p:spPr>
        <p:txBody>
          <a:bodyPr wrap="square">
            <a:noAutofit/>
          </a:bodyPr>
          <a:lstStyle/>
          <a:p>
            <a:endParaRPr lang="en-US"/>
          </a:p>
        </p:txBody>
      </p:sp>
      <p:sp>
        <p:nvSpPr>
          <p:cNvPr id="42" name="Freeform 41"/>
          <p:cNvSpPr/>
          <p:nvPr userDrawn="1"/>
        </p:nvSpPr>
        <p:spPr>
          <a:xfrm rot="5400000">
            <a:off x="985207" y="319612"/>
            <a:ext cx="4047067" cy="3407843"/>
          </a:xfrm>
          <a:custGeom>
            <a:avLst/>
            <a:gdLst>
              <a:gd name="connsiteX0" fmla="*/ 0 w 4712276"/>
              <a:gd name="connsiteY0" fmla="*/ 0 h 3967984"/>
              <a:gd name="connsiteX1" fmla="*/ 1744133 w 4712276"/>
              <a:gd name="connsiteY1" fmla="*/ 0 h 3967984"/>
              <a:gd name="connsiteX2" fmla="*/ 1744133 w 4712276"/>
              <a:gd name="connsiteY2" fmla="*/ 0 h 3967984"/>
              <a:gd name="connsiteX3" fmla="*/ 4706083 w 4712276"/>
              <a:gd name="connsiteY3" fmla="*/ 0 h 3967984"/>
              <a:gd name="connsiteX4" fmla="*/ 4712276 w 4712276"/>
              <a:gd name="connsiteY4" fmla="*/ 3576 h 3967984"/>
              <a:gd name="connsiteX5" fmla="*/ 4666803 w 4712276"/>
              <a:gd name="connsiteY5" fmla="*/ 165328 h 3967984"/>
              <a:gd name="connsiteX6" fmla="*/ 4132148 w 4712276"/>
              <a:gd name="connsiteY6" fmla="*/ 1342111 h 3967984"/>
              <a:gd name="connsiteX7" fmla="*/ 177467 w 4712276"/>
              <a:gd name="connsiteY7" fmla="*/ 3946966 h 3967984"/>
              <a:gd name="connsiteX8" fmla="*/ 0 w 4712276"/>
              <a:gd name="connsiteY8" fmla="*/ 3967984 h 3967984"/>
              <a:gd name="connsiteX9" fmla="*/ 0 w 4712276"/>
              <a:gd name="connsiteY9" fmla="*/ 2371301 h 3967984"/>
              <a:gd name="connsiteX10" fmla="*/ 0 w 4712276"/>
              <a:gd name="connsiteY10" fmla="*/ 2371301 h 396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2276" h="3967984">
                <a:moveTo>
                  <a:pt x="0" y="0"/>
                </a:moveTo>
                <a:lnTo>
                  <a:pt x="1744133" y="0"/>
                </a:lnTo>
                <a:lnTo>
                  <a:pt x="1744133" y="0"/>
                </a:lnTo>
                <a:lnTo>
                  <a:pt x="4706083" y="0"/>
                </a:lnTo>
                <a:lnTo>
                  <a:pt x="4712276" y="3576"/>
                </a:lnTo>
                <a:lnTo>
                  <a:pt x="4666803" y="165328"/>
                </a:lnTo>
                <a:cubicBezTo>
                  <a:pt x="4531616" y="584195"/>
                  <a:pt x="4351612" y="978043"/>
                  <a:pt x="4132148" y="1342111"/>
                </a:cubicBezTo>
                <a:cubicBezTo>
                  <a:pt x="3292011" y="2735807"/>
                  <a:pt x="1873604" y="3693098"/>
                  <a:pt x="177467" y="3946966"/>
                </a:cubicBezTo>
                <a:lnTo>
                  <a:pt x="0" y="3967984"/>
                </a:lnTo>
                <a:lnTo>
                  <a:pt x="0" y="2371301"/>
                </a:lnTo>
                <a:lnTo>
                  <a:pt x="0" y="2371301"/>
                </a:lnTo>
                <a:close/>
              </a:path>
            </a:pathLst>
          </a:custGeom>
          <a:gradFill>
            <a:gsLst>
              <a:gs pos="100000">
                <a:srgbClr val="002060">
                  <a:alpha val="50000"/>
                </a:srgbClr>
              </a:gs>
              <a:gs pos="0">
                <a:schemeClr val="accent4">
                  <a:lumMod val="100000"/>
                  <a:alpha val="3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userDrawn="1"/>
        </p:nvGrpSpPr>
        <p:grpSpPr>
          <a:xfrm rot="919349">
            <a:off x="743621" y="728766"/>
            <a:ext cx="1480820" cy="1480820"/>
            <a:chOff x="3365500" y="-2252663"/>
            <a:chExt cx="1643063" cy="1643063"/>
          </a:xfrm>
        </p:grpSpPr>
        <p:sp>
          <p:nvSpPr>
            <p:cNvPr id="28" name="Freeform 9"/>
            <p:cNvSpPr>
              <a:spLocks/>
            </p:cNvSpPr>
            <p:nvPr userDrawn="1"/>
          </p:nvSpPr>
          <p:spPr bwMode="auto">
            <a:xfrm>
              <a:off x="3735388" y="-1879601"/>
              <a:ext cx="601663" cy="600075"/>
            </a:xfrm>
            <a:custGeom>
              <a:avLst/>
              <a:gdLst>
                <a:gd name="T0" fmla="*/ 25 w 202"/>
                <a:gd name="T1" fmla="*/ 24 h 201"/>
                <a:gd name="T2" fmla="*/ 25 w 202"/>
                <a:gd name="T3" fmla="*/ 24 h 201"/>
                <a:gd name="T4" fmla="*/ 177 w 202"/>
                <a:gd name="T5" fmla="*/ 177 h 201"/>
                <a:gd name="T6" fmla="*/ 25 w 202"/>
                <a:gd name="T7" fmla="*/ 24 h 201"/>
              </a:gdLst>
              <a:ahLst/>
              <a:cxnLst>
                <a:cxn ang="0">
                  <a:pos x="T0" y="T1"/>
                </a:cxn>
                <a:cxn ang="0">
                  <a:pos x="T2" y="T3"/>
                </a:cxn>
                <a:cxn ang="0">
                  <a:pos x="T4" y="T5"/>
                </a:cxn>
                <a:cxn ang="0">
                  <a:pos x="T6" y="T7"/>
                </a:cxn>
              </a:cxnLst>
              <a:rect l="0" t="0" r="r" b="b"/>
              <a:pathLst>
                <a:path w="202" h="201">
                  <a:moveTo>
                    <a:pt x="25" y="24"/>
                  </a:moveTo>
                  <a:cubicBezTo>
                    <a:pt x="25" y="24"/>
                    <a:pt x="25" y="24"/>
                    <a:pt x="25" y="24"/>
                  </a:cubicBezTo>
                  <a:cubicBezTo>
                    <a:pt x="0" y="132"/>
                    <a:pt x="69" y="201"/>
                    <a:pt x="177" y="177"/>
                  </a:cubicBezTo>
                  <a:cubicBezTo>
                    <a:pt x="202" y="68"/>
                    <a:pt x="133" y="0"/>
                    <a:pt x="25" y="24"/>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p:cNvSpPr>
            <p:nvPr userDrawn="1"/>
          </p:nvSpPr>
          <p:spPr bwMode="auto">
            <a:xfrm>
              <a:off x="4448175" y="-2252663"/>
              <a:ext cx="560388" cy="644525"/>
            </a:xfrm>
            <a:custGeom>
              <a:avLst/>
              <a:gdLst>
                <a:gd name="T0" fmla="*/ 94 w 188"/>
                <a:gd name="T1" fmla="*/ 0 h 216"/>
                <a:gd name="T2" fmla="*/ 94 w 188"/>
                <a:gd name="T3" fmla="*/ 0 h 216"/>
                <a:gd name="T4" fmla="*/ 94 w 188"/>
                <a:gd name="T5" fmla="*/ 216 h 216"/>
                <a:gd name="T6" fmla="*/ 94 w 188"/>
                <a:gd name="T7" fmla="*/ 0 h 216"/>
              </a:gdLst>
              <a:ahLst/>
              <a:cxnLst>
                <a:cxn ang="0">
                  <a:pos x="T0" y="T1"/>
                </a:cxn>
                <a:cxn ang="0">
                  <a:pos x="T2" y="T3"/>
                </a:cxn>
                <a:cxn ang="0">
                  <a:pos x="T4" y="T5"/>
                </a:cxn>
                <a:cxn ang="0">
                  <a:pos x="T6" y="T7"/>
                </a:cxn>
              </a:cxnLst>
              <a:rect l="0" t="0" r="r" b="b"/>
              <a:pathLst>
                <a:path w="188" h="216">
                  <a:moveTo>
                    <a:pt x="94" y="0"/>
                  </a:moveTo>
                  <a:cubicBezTo>
                    <a:pt x="94" y="0"/>
                    <a:pt x="94" y="0"/>
                    <a:pt x="94" y="0"/>
                  </a:cubicBezTo>
                  <a:cubicBezTo>
                    <a:pt x="0" y="60"/>
                    <a:pt x="0" y="156"/>
                    <a:pt x="94" y="216"/>
                  </a:cubicBezTo>
                  <a:cubicBezTo>
                    <a:pt x="188" y="156"/>
                    <a:pt x="188" y="60"/>
                    <a:pt x="94" y="0"/>
                  </a:cubicBezTo>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1"/>
            <p:cNvSpPr>
              <a:spLocks/>
            </p:cNvSpPr>
            <p:nvPr userDrawn="1"/>
          </p:nvSpPr>
          <p:spPr bwMode="auto">
            <a:xfrm>
              <a:off x="3365500" y="-1169988"/>
              <a:ext cx="644525" cy="560388"/>
            </a:xfrm>
            <a:custGeom>
              <a:avLst/>
              <a:gdLst>
                <a:gd name="T0" fmla="*/ 0 w 216"/>
                <a:gd name="T1" fmla="*/ 94 h 188"/>
                <a:gd name="T2" fmla="*/ 0 w 216"/>
                <a:gd name="T3" fmla="*/ 94 h 188"/>
                <a:gd name="T4" fmla="*/ 216 w 216"/>
                <a:gd name="T5" fmla="*/ 94 h 188"/>
                <a:gd name="T6" fmla="*/ 216 w 216"/>
                <a:gd name="T7" fmla="*/ 94 h 188"/>
                <a:gd name="T8" fmla="*/ 216 w 216"/>
                <a:gd name="T9" fmla="*/ 94 h 188"/>
                <a:gd name="T10" fmla="*/ 0 w 216"/>
                <a:gd name="T11" fmla="*/ 94 h 188"/>
              </a:gdLst>
              <a:ahLst/>
              <a:cxnLst>
                <a:cxn ang="0">
                  <a:pos x="T0" y="T1"/>
                </a:cxn>
                <a:cxn ang="0">
                  <a:pos x="T2" y="T3"/>
                </a:cxn>
                <a:cxn ang="0">
                  <a:pos x="T4" y="T5"/>
                </a:cxn>
                <a:cxn ang="0">
                  <a:pos x="T6" y="T7"/>
                </a:cxn>
                <a:cxn ang="0">
                  <a:pos x="T8" y="T9"/>
                </a:cxn>
                <a:cxn ang="0">
                  <a:pos x="T10" y="T11"/>
                </a:cxn>
              </a:cxnLst>
              <a:rect l="0" t="0" r="r" b="b"/>
              <a:pathLst>
                <a:path w="216" h="188">
                  <a:moveTo>
                    <a:pt x="0" y="94"/>
                  </a:moveTo>
                  <a:cubicBezTo>
                    <a:pt x="0" y="94"/>
                    <a:pt x="0" y="94"/>
                    <a:pt x="0" y="94"/>
                  </a:cubicBezTo>
                  <a:cubicBezTo>
                    <a:pt x="59" y="0"/>
                    <a:pt x="156" y="0"/>
                    <a:pt x="216" y="94"/>
                  </a:cubicBezTo>
                  <a:cubicBezTo>
                    <a:pt x="216" y="94"/>
                    <a:pt x="216" y="94"/>
                    <a:pt x="216" y="94"/>
                  </a:cubicBezTo>
                  <a:cubicBezTo>
                    <a:pt x="216" y="94"/>
                    <a:pt x="216" y="94"/>
                    <a:pt x="216" y="94"/>
                  </a:cubicBezTo>
                  <a:cubicBezTo>
                    <a:pt x="156" y="188"/>
                    <a:pt x="60" y="188"/>
                    <a:pt x="0" y="94"/>
                  </a:cubicBez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40025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spTree>
    <p:extLst>
      <p:ext uri="{BB962C8B-B14F-4D97-AF65-F5344CB8AC3E}">
        <p14:creationId xmlns:p14="http://schemas.microsoft.com/office/powerpoint/2010/main" val="289376412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Quote Slide">
    <p:bg>
      <p:bgPr>
        <a:solidFill>
          <a:schemeClr val="accent1"/>
        </a:solidFill>
        <a:effectLst/>
      </p:bgPr>
    </p:bg>
    <p:spTree>
      <p:nvGrpSpPr>
        <p:cNvPr id="1" name=""/>
        <p:cNvGrpSpPr/>
        <p:nvPr/>
      </p:nvGrpSpPr>
      <p:grpSpPr>
        <a:xfrm>
          <a:off x="0" y="0"/>
          <a:ext cx="0" cy="0"/>
          <a:chOff x="0" y="0"/>
          <a:chExt cx="0" cy="0"/>
        </a:xfrm>
      </p:grpSpPr>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sp>
        <p:nvSpPr>
          <p:cNvPr id="6" name="Text Placeholder 5"/>
          <p:cNvSpPr>
            <a:spLocks noGrp="1"/>
          </p:cNvSpPr>
          <p:nvPr>
            <p:ph type="body" sz="quarter" idx="11"/>
          </p:nvPr>
        </p:nvSpPr>
        <p:spPr>
          <a:xfrm>
            <a:off x="985549" y="1103039"/>
            <a:ext cx="4099069" cy="5037992"/>
          </a:xfrm>
        </p:spPr>
        <p:txBody>
          <a:bodyPr>
            <a:normAutofit/>
          </a:bodyPr>
          <a:lstStyle>
            <a:lvl1pPr marL="0" indent="0">
              <a:spcBef>
                <a:spcPts val="0"/>
              </a:spcBef>
              <a:buNone/>
              <a:defRPr sz="2200" i="1">
                <a:solidFill>
                  <a:schemeClr val="bg1"/>
                </a:solidFill>
                <a:latin typeface="Baskerville BT" panose="020206020705060203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Freeform 9"/>
          <p:cNvSpPr>
            <a:spLocks/>
          </p:cNvSpPr>
          <p:nvPr userDrawn="1"/>
        </p:nvSpPr>
        <p:spPr bwMode="auto">
          <a:xfrm flipH="1">
            <a:off x="4703184" y="5403720"/>
            <a:ext cx="1386951" cy="1454280"/>
          </a:xfrm>
          <a:custGeom>
            <a:avLst/>
            <a:gdLst>
              <a:gd name="T0" fmla="*/ 372 w 389"/>
              <a:gd name="T1" fmla="*/ 4 h 408"/>
              <a:gd name="T2" fmla="*/ 0 w 389"/>
              <a:gd name="T3" fmla="*/ 254 h 408"/>
              <a:gd name="T4" fmla="*/ 0 w 389"/>
              <a:gd name="T5" fmla="*/ 408 h 408"/>
              <a:gd name="T6" fmla="*/ 96 w 389"/>
              <a:gd name="T7" fmla="*/ 408 h 408"/>
              <a:gd name="T8" fmla="*/ 372 w 389"/>
              <a:gd name="T9" fmla="*/ 4 h 408"/>
            </a:gdLst>
            <a:ahLst/>
            <a:cxnLst>
              <a:cxn ang="0">
                <a:pos x="T0" y="T1"/>
              </a:cxn>
              <a:cxn ang="0">
                <a:pos x="T2" y="T3"/>
              </a:cxn>
              <a:cxn ang="0">
                <a:pos x="T4" y="T5"/>
              </a:cxn>
              <a:cxn ang="0">
                <a:pos x="T6" y="T7"/>
              </a:cxn>
              <a:cxn ang="0">
                <a:pos x="T8" y="T9"/>
              </a:cxn>
            </a:cxnLst>
            <a:rect l="0" t="0" r="r" b="b"/>
            <a:pathLst>
              <a:path w="389" h="408">
                <a:moveTo>
                  <a:pt x="372" y="4"/>
                </a:moveTo>
                <a:cubicBezTo>
                  <a:pt x="195" y="0"/>
                  <a:pt x="52" y="103"/>
                  <a:pt x="0" y="254"/>
                </a:cubicBezTo>
                <a:cubicBezTo>
                  <a:pt x="0" y="408"/>
                  <a:pt x="0" y="408"/>
                  <a:pt x="0" y="408"/>
                </a:cubicBezTo>
                <a:cubicBezTo>
                  <a:pt x="96" y="408"/>
                  <a:pt x="96" y="408"/>
                  <a:pt x="96" y="408"/>
                </a:cubicBezTo>
                <a:cubicBezTo>
                  <a:pt x="272" y="361"/>
                  <a:pt x="389" y="200"/>
                  <a:pt x="372"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userDrawn="1"/>
        </p:nvSpPr>
        <p:spPr bwMode="auto">
          <a:xfrm flipH="1">
            <a:off x="3920835" y="5664001"/>
            <a:ext cx="2169300" cy="1193998"/>
          </a:xfrm>
          <a:custGeom>
            <a:avLst/>
            <a:gdLst>
              <a:gd name="T0" fmla="*/ 0 w 673"/>
              <a:gd name="T1" fmla="*/ 333 h 368"/>
              <a:gd name="T2" fmla="*/ 0 w 673"/>
              <a:gd name="T3" fmla="*/ 368 h 368"/>
              <a:gd name="T4" fmla="*/ 484 w 673"/>
              <a:gd name="T5" fmla="*/ 368 h 368"/>
              <a:gd name="T6" fmla="*/ 673 w 673"/>
              <a:gd name="T7" fmla="*/ 146 h 368"/>
              <a:gd name="T8" fmla="*/ 0 w 673"/>
              <a:gd name="T9" fmla="*/ 333 h 368"/>
            </a:gdLst>
            <a:ahLst/>
            <a:cxnLst>
              <a:cxn ang="0">
                <a:pos x="T0" y="T1"/>
              </a:cxn>
              <a:cxn ang="0">
                <a:pos x="T2" y="T3"/>
              </a:cxn>
              <a:cxn ang="0">
                <a:pos x="T4" y="T5"/>
              </a:cxn>
              <a:cxn ang="0">
                <a:pos x="T6" y="T7"/>
              </a:cxn>
              <a:cxn ang="0">
                <a:pos x="T8" y="T9"/>
              </a:cxn>
            </a:cxnLst>
            <a:rect l="0" t="0" r="r" b="b"/>
            <a:pathLst>
              <a:path w="673" h="368">
                <a:moveTo>
                  <a:pt x="0" y="333"/>
                </a:moveTo>
                <a:cubicBezTo>
                  <a:pt x="0" y="368"/>
                  <a:pt x="0" y="368"/>
                  <a:pt x="0" y="368"/>
                </a:cubicBezTo>
                <a:cubicBezTo>
                  <a:pt x="484" y="368"/>
                  <a:pt x="484" y="368"/>
                  <a:pt x="484" y="368"/>
                </a:cubicBezTo>
                <a:cubicBezTo>
                  <a:pt x="563" y="318"/>
                  <a:pt x="630" y="243"/>
                  <a:pt x="673" y="146"/>
                </a:cubicBezTo>
                <a:cubicBezTo>
                  <a:pt x="425" y="0"/>
                  <a:pt x="132" y="85"/>
                  <a:pt x="0" y="33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Picture Placeholder 2"/>
          <p:cNvSpPr>
            <a:spLocks noGrp="1"/>
          </p:cNvSpPr>
          <p:nvPr>
            <p:ph type="pic" sz="quarter" idx="10"/>
          </p:nvPr>
        </p:nvSpPr>
        <p:spPr>
          <a:xfrm>
            <a:off x="6096000" y="0"/>
            <a:ext cx="6096000" cy="6858000"/>
          </a:xfrm>
          <a:solidFill>
            <a:schemeClr val="bg1"/>
          </a:solidFill>
        </p:spPr>
        <p:txBody>
          <a:bodyPr/>
          <a:lstStyle/>
          <a:p>
            <a:endParaRPr lang="en-US"/>
          </a:p>
        </p:txBody>
      </p:sp>
      <p:sp>
        <p:nvSpPr>
          <p:cNvPr id="12" name="Rectangle 11"/>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userDrawn="1"/>
        </p:nvGrpSpPr>
        <p:grpSpPr>
          <a:xfrm>
            <a:off x="968616" y="706062"/>
            <a:ext cx="983757" cy="327025"/>
            <a:chOff x="841384" y="1637243"/>
            <a:chExt cx="1165227" cy="387350"/>
          </a:xfrm>
        </p:grpSpPr>
        <p:sp>
          <p:nvSpPr>
            <p:cNvPr id="14"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4562745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4713" y="1693334"/>
            <a:ext cx="10442576" cy="1439333"/>
          </a:xfrm>
        </p:spPr>
        <p:txBody>
          <a:bodyPr anchor="t" anchorCtr="0">
            <a:normAutofit/>
          </a:bodyPr>
          <a:lstStyle>
            <a:lvl1pPr algn="ctr">
              <a:defRPr sz="4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74712" y="2794529"/>
            <a:ext cx="10442575" cy="1500187"/>
          </a:xfrm>
        </p:spPr>
        <p:txBody>
          <a:bodyPr>
            <a:normAutofit/>
          </a:bodyPr>
          <a:lstStyle>
            <a:lvl1pPr marL="0" indent="0" algn="ctr">
              <a:buNone/>
              <a:defRPr sz="3200" i="1">
                <a:solidFill>
                  <a:schemeClr val="bg1"/>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8"/>
          <p:cNvSpPr>
            <a:spLocks noGrp="1"/>
          </p:cNvSpPr>
          <p:nvPr>
            <p:ph type="body" sz="quarter" idx="10"/>
          </p:nvPr>
        </p:nvSpPr>
        <p:spPr>
          <a:xfrm>
            <a:off x="3606535" y="1083205"/>
            <a:ext cx="4978929" cy="508529"/>
          </a:xfrm>
        </p:spPr>
        <p:txBody>
          <a:bodyPr>
            <a:normAutofit/>
          </a:bodyPr>
          <a:lstStyle>
            <a:lvl1pPr marL="0" indent="0" algn="ctr">
              <a:buNone/>
              <a:defRPr sz="2800">
                <a:solidFill>
                  <a:schemeClr val="bg1"/>
                </a:solidFill>
                <a:latin typeface="Helvetica"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876210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ight Quote Slid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sp>
        <p:nvSpPr>
          <p:cNvPr id="6" name="Text Placeholder 5"/>
          <p:cNvSpPr>
            <a:spLocks noGrp="1"/>
          </p:cNvSpPr>
          <p:nvPr>
            <p:ph type="body" sz="quarter" idx="11"/>
          </p:nvPr>
        </p:nvSpPr>
        <p:spPr>
          <a:xfrm>
            <a:off x="7087414" y="1103039"/>
            <a:ext cx="4099069" cy="5037992"/>
          </a:xfrm>
        </p:spPr>
        <p:txBody>
          <a:bodyPr>
            <a:normAutofit/>
          </a:bodyPr>
          <a:lstStyle>
            <a:lvl1pPr marL="0" indent="0">
              <a:spcBef>
                <a:spcPts val="0"/>
              </a:spcBef>
              <a:buNone/>
              <a:defRPr sz="2200" i="1">
                <a:solidFill>
                  <a:schemeClr val="bg1"/>
                </a:solidFill>
                <a:latin typeface="Baskerville BT" panose="020206020705060203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Freeform 9"/>
          <p:cNvSpPr>
            <a:spLocks/>
          </p:cNvSpPr>
          <p:nvPr userDrawn="1"/>
        </p:nvSpPr>
        <p:spPr bwMode="auto">
          <a:xfrm flipH="1">
            <a:off x="10805049" y="5403720"/>
            <a:ext cx="1386951" cy="1454280"/>
          </a:xfrm>
          <a:custGeom>
            <a:avLst/>
            <a:gdLst>
              <a:gd name="T0" fmla="*/ 372 w 389"/>
              <a:gd name="T1" fmla="*/ 4 h 408"/>
              <a:gd name="T2" fmla="*/ 0 w 389"/>
              <a:gd name="T3" fmla="*/ 254 h 408"/>
              <a:gd name="T4" fmla="*/ 0 w 389"/>
              <a:gd name="T5" fmla="*/ 408 h 408"/>
              <a:gd name="T6" fmla="*/ 96 w 389"/>
              <a:gd name="T7" fmla="*/ 408 h 408"/>
              <a:gd name="T8" fmla="*/ 372 w 389"/>
              <a:gd name="T9" fmla="*/ 4 h 408"/>
            </a:gdLst>
            <a:ahLst/>
            <a:cxnLst>
              <a:cxn ang="0">
                <a:pos x="T0" y="T1"/>
              </a:cxn>
              <a:cxn ang="0">
                <a:pos x="T2" y="T3"/>
              </a:cxn>
              <a:cxn ang="0">
                <a:pos x="T4" y="T5"/>
              </a:cxn>
              <a:cxn ang="0">
                <a:pos x="T6" y="T7"/>
              </a:cxn>
              <a:cxn ang="0">
                <a:pos x="T8" y="T9"/>
              </a:cxn>
            </a:cxnLst>
            <a:rect l="0" t="0" r="r" b="b"/>
            <a:pathLst>
              <a:path w="389" h="408">
                <a:moveTo>
                  <a:pt x="372" y="4"/>
                </a:moveTo>
                <a:cubicBezTo>
                  <a:pt x="195" y="0"/>
                  <a:pt x="52" y="103"/>
                  <a:pt x="0" y="254"/>
                </a:cubicBezTo>
                <a:cubicBezTo>
                  <a:pt x="0" y="408"/>
                  <a:pt x="0" y="408"/>
                  <a:pt x="0" y="408"/>
                </a:cubicBezTo>
                <a:cubicBezTo>
                  <a:pt x="96" y="408"/>
                  <a:pt x="96" y="408"/>
                  <a:pt x="96" y="408"/>
                </a:cubicBezTo>
                <a:cubicBezTo>
                  <a:pt x="272" y="361"/>
                  <a:pt x="389" y="200"/>
                  <a:pt x="372"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userDrawn="1"/>
        </p:nvSpPr>
        <p:spPr bwMode="auto">
          <a:xfrm flipH="1">
            <a:off x="10022700" y="5664001"/>
            <a:ext cx="2169300" cy="1193998"/>
          </a:xfrm>
          <a:custGeom>
            <a:avLst/>
            <a:gdLst>
              <a:gd name="T0" fmla="*/ 0 w 673"/>
              <a:gd name="T1" fmla="*/ 333 h 368"/>
              <a:gd name="T2" fmla="*/ 0 w 673"/>
              <a:gd name="T3" fmla="*/ 368 h 368"/>
              <a:gd name="T4" fmla="*/ 484 w 673"/>
              <a:gd name="T5" fmla="*/ 368 h 368"/>
              <a:gd name="T6" fmla="*/ 673 w 673"/>
              <a:gd name="T7" fmla="*/ 146 h 368"/>
              <a:gd name="T8" fmla="*/ 0 w 673"/>
              <a:gd name="T9" fmla="*/ 333 h 368"/>
            </a:gdLst>
            <a:ahLst/>
            <a:cxnLst>
              <a:cxn ang="0">
                <a:pos x="T0" y="T1"/>
              </a:cxn>
              <a:cxn ang="0">
                <a:pos x="T2" y="T3"/>
              </a:cxn>
              <a:cxn ang="0">
                <a:pos x="T4" y="T5"/>
              </a:cxn>
              <a:cxn ang="0">
                <a:pos x="T6" y="T7"/>
              </a:cxn>
              <a:cxn ang="0">
                <a:pos x="T8" y="T9"/>
              </a:cxn>
            </a:cxnLst>
            <a:rect l="0" t="0" r="r" b="b"/>
            <a:pathLst>
              <a:path w="673" h="368">
                <a:moveTo>
                  <a:pt x="0" y="333"/>
                </a:moveTo>
                <a:cubicBezTo>
                  <a:pt x="0" y="368"/>
                  <a:pt x="0" y="368"/>
                  <a:pt x="0" y="368"/>
                </a:cubicBezTo>
                <a:cubicBezTo>
                  <a:pt x="484" y="368"/>
                  <a:pt x="484" y="368"/>
                  <a:pt x="484" y="368"/>
                </a:cubicBezTo>
                <a:cubicBezTo>
                  <a:pt x="563" y="318"/>
                  <a:pt x="630" y="243"/>
                  <a:pt x="673" y="146"/>
                </a:cubicBezTo>
                <a:cubicBezTo>
                  <a:pt x="425" y="0"/>
                  <a:pt x="132" y="85"/>
                  <a:pt x="0" y="33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Picture Placeholder 2"/>
          <p:cNvSpPr>
            <a:spLocks noGrp="1"/>
          </p:cNvSpPr>
          <p:nvPr>
            <p:ph type="pic" sz="quarter" idx="10"/>
          </p:nvPr>
        </p:nvSpPr>
        <p:spPr>
          <a:xfrm>
            <a:off x="0" y="0"/>
            <a:ext cx="6096000" cy="6858000"/>
          </a:xfrm>
          <a:solidFill>
            <a:schemeClr val="bg1"/>
          </a:solidFill>
        </p:spPr>
        <p:txBody>
          <a:bodyPr/>
          <a:lstStyle/>
          <a:p>
            <a:endParaRPr lang="en-US"/>
          </a:p>
        </p:txBody>
      </p:sp>
      <p:sp>
        <p:nvSpPr>
          <p:cNvPr id="18" name="TextBox 17"/>
          <p:cNvSpPr txBox="1"/>
          <p:nvPr userDrawn="1"/>
        </p:nvSpPr>
        <p:spPr>
          <a:xfrm>
            <a:off x="6974443" y="270162"/>
            <a:ext cx="1580739" cy="3016210"/>
          </a:xfrm>
          <a:prstGeom prst="rect">
            <a:avLst/>
          </a:prstGeom>
          <a:noFill/>
        </p:spPr>
        <p:txBody>
          <a:bodyPr wrap="square" rtlCol="0">
            <a:spAutoFit/>
          </a:bodyPr>
          <a:lstStyle/>
          <a:p>
            <a:r>
              <a:rPr lang="en-US" sz="9000" b="1">
                <a:solidFill>
                  <a:schemeClr val="bg1"/>
                </a:solidFill>
                <a:latin typeface="Georgia" panose="02040502050405020303" pitchFamily="18" charset="0"/>
              </a:rPr>
              <a:t>“</a:t>
            </a:r>
          </a:p>
          <a:p>
            <a:endParaRPr lang="en-US" sz="10000" b="1">
              <a:solidFill>
                <a:schemeClr val="bg1"/>
              </a:solidFill>
              <a:latin typeface="Georgia" panose="02040502050405020303" pitchFamily="18" charset="0"/>
            </a:endParaRPr>
          </a:p>
        </p:txBody>
      </p:sp>
      <p:sp>
        <p:nvSpPr>
          <p:cNvPr id="19" name="Freeform 5"/>
          <p:cNvSpPr>
            <a:spLocks/>
          </p:cNvSpPr>
          <p:nvPr userDrawn="1"/>
        </p:nvSpPr>
        <p:spPr bwMode="auto">
          <a:xfrm>
            <a:off x="10778836" y="0"/>
            <a:ext cx="1413164" cy="1400038"/>
          </a:xfrm>
          <a:custGeom>
            <a:avLst/>
            <a:gdLst>
              <a:gd name="T0" fmla="*/ 527 w 527"/>
              <a:gd name="T1" fmla="*/ 0 h 522"/>
              <a:gd name="T2" fmla="*/ 22 w 527"/>
              <a:gd name="T3" fmla="*/ 0 h 522"/>
              <a:gd name="T4" fmla="*/ 0 w 527"/>
              <a:gd name="T5" fmla="*/ 132 h 522"/>
              <a:gd name="T6" fmla="*/ 389 w 527"/>
              <a:gd name="T7" fmla="*/ 522 h 522"/>
              <a:gd name="T8" fmla="*/ 527 w 527"/>
              <a:gd name="T9" fmla="*/ 497 h 522"/>
              <a:gd name="T10" fmla="*/ 527 w 527"/>
              <a:gd name="T11" fmla="*/ 0 h 522"/>
              <a:gd name="connsiteX0" fmla="*/ 10000 w 10594"/>
              <a:gd name="connsiteY0" fmla="*/ 0 h 10000"/>
              <a:gd name="connsiteX1" fmla="*/ 417 w 10594"/>
              <a:gd name="connsiteY1" fmla="*/ 0 h 10000"/>
              <a:gd name="connsiteX2" fmla="*/ 0 w 10594"/>
              <a:gd name="connsiteY2" fmla="*/ 2529 h 10000"/>
              <a:gd name="connsiteX3" fmla="*/ 7381 w 10594"/>
              <a:gd name="connsiteY3" fmla="*/ 10000 h 10000"/>
              <a:gd name="connsiteX4" fmla="*/ 10000 w 10594"/>
              <a:gd name="connsiteY4" fmla="*/ 9521 h 10000"/>
              <a:gd name="connsiteX5" fmla="*/ 10594 w 10594"/>
              <a:gd name="connsiteY5" fmla="*/ 600 h 10000"/>
              <a:gd name="connsiteX0" fmla="*/ 10000 w 10594"/>
              <a:gd name="connsiteY0" fmla="*/ 0 h 10000"/>
              <a:gd name="connsiteX1" fmla="*/ 417 w 10594"/>
              <a:gd name="connsiteY1" fmla="*/ 0 h 10000"/>
              <a:gd name="connsiteX2" fmla="*/ 0 w 10594"/>
              <a:gd name="connsiteY2" fmla="*/ 2529 h 10000"/>
              <a:gd name="connsiteX3" fmla="*/ 7381 w 10594"/>
              <a:gd name="connsiteY3" fmla="*/ 10000 h 10000"/>
              <a:gd name="connsiteX4" fmla="*/ 10000 w 10594"/>
              <a:gd name="connsiteY4" fmla="*/ 9521 h 10000"/>
              <a:gd name="connsiteX5" fmla="*/ 10594 w 10594"/>
              <a:gd name="connsiteY5" fmla="*/ 600 h 10000"/>
              <a:gd name="connsiteX0" fmla="*/ 10000 w 10000"/>
              <a:gd name="connsiteY0" fmla="*/ 0 h 10000"/>
              <a:gd name="connsiteX1" fmla="*/ 417 w 10000"/>
              <a:gd name="connsiteY1" fmla="*/ 0 h 10000"/>
              <a:gd name="connsiteX2" fmla="*/ 0 w 10000"/>
              <a:gd name="connsiteY2" fmla="*/ 2529 h 10000"/>
              <a:gd name="connsiteX3" fmla="*/ 7381 w 10000"/>
              <a:gd name="connsiteY3" fmla="*/ 10000 h 10000"/>
              <a:gd name="connsiteX4" fmla="*/ 10000 w 10000"/>
              <a:gd name="connsiteY4" fmla="*/ 9521 h 10000"/>
              <a:gd name="connsiteX0" fmla="*/ 417 w 10000"/>
              <a:gd name="connsiteY0" fmla="*/ 0 h 10000"/>
              <a:gd name="connsiteX1" fmla="*/ 0 w 10000"/>
              <a:gd name="connsiteY1" fmla="*/ 2529 h 10000"/>
              <a:gd name="connsiteX2" fmla="*/ 7381 w 10000"/>
              <a:gd name="connsiteY2" fmla="*/ 10000 h 10000"/>
              <a:gd name="connsiteX3" fmla="*/ 10000 w 10000"/>
              <a:gd name="connsiteY3" fmla="*/ 9521 h 10000"/>
            </a:gdLst>
            <a:ahLst/>
            <a:cxnLst>
              <a:cxn ang="0">
                <a:pos x="connsiteX0" y="connsiteY0"/>
              </a:cxn>
              <a:cxn ang="0">
                <a:pos x="connsiteX1" y="connsiteY1"/>
              </a:cxn>
              <a:cxn ang="0">
                <a:pos x="connsiteX2" y="connsiteY2"/>
              </a:cxn>
              <a:cxn ang="0">
                <a:pos x="connsiteX3" y="connsiteY3"/>
              </a:cxn>
            </a:cxnLst>
            <a:rect l="l" t="t" r="r" b="b"/>
            <a:pathLst>
              <a:path w="10000" h="10000">
                <a:moveTo>
                  <a:pt x="417" y="0"/>
                </a:moveTo>
                <a:cubicBezTo>
                  <a:pt x="152" y="805"/>
                  <a:pt x="0" y="1648"/>
                  <a:pt x="0" y="2529"/>
                </a:cubicBezTo>
                <a:cubicBezTo>
                  <a:pt x="0" y="6667"/>
                  <a:pt x="3302" y="10000"/>
                  <a:pt x="7381" y="10000"/>
                </a:cubicBezTo>
                <a:cubicBezTo>
                  <a:pt x="8311" y="10000"/>
                  <a:pt x="9203" y="9828"/>
                  <a:pt x="10000" y="9521"/>
                </a:cubicBezTo>
              </a:path>
            </a:pathLst>
          </a:custGeom>
          <a:noFill/>
          <a:ln w="57150">
            <a:solidFill>
              <a:schemeClr val="accent2">
                <a:lumMod val="60000"/>
                <a:lumOff val="40000"/>
              </a:schemeClr>
            </a:solidFill>
          </a:ln>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p:cNvSpPr>
          <p:nvPr userDrawn="1"/>
        </p:nvSpPr>
        <p:spPr bwMode="auto">
          <a:xfrm>
            <a:off x="7062373" y="6013044"/>
            <a:ext cx="1347336" cy="844955"/>
          </a:xfrm>
          <a:custGeom>
            <a:avLst/>
            <a:gdLst>
              <a:gd name="T0" fmla="*/ 608 w 618"/>
              <a:gd name="T1" fmla="*/ 386 h 386"/>
              <a:gd name="T2" fmla="*/ 618 w 618"/>
              <a:gd name="T3" fmla="*/ 309 h 386"/>
              <a:gd name="T4" fmla="*/ 309 w 618"/>
              <a:gd name="T5" fmla="*/ 0 h 386"/>
              <a:gd name="T6" fmla="*/ 0 w 618"/>
              <a:gd name="T7" fmla="*/ 309 h 386"/>
              <a:gd name="T8" fmla="*/ 9 w 618"/>
              <a:gd name="T9" fmla="*/ 386 h 386"/>
              <a:gd name="T10" fmla="*/ 608 w 618"/>
              <a:gd name="T11" fmla="*/ 386 h 386"/>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 name="connsiteX5" fmla="*/ 9838 w 10000"/>
              <a:gd name="connsiteY5" fmla="*/ 10000 h 10000"/>
              <a:gd name="connsiteX0" fmla="*/ 9838 w 10231"/>
              <a:gd name="connsiteY0" fmla="*/ 10000 h 10626"/>
              <a:gd name="connsiteX1" fmla="*/ 10000 w 10231"/>
              <a:gd name="connsiteY1" fmla="*/ 8005 h 10626"/>
              <a:gd name="connsiteX2" fmla="*/ 5000 w 10231"/>
              <a:gd name="connsiteY2" fmla="*/ 0 h 10626"/>
              <a:gd name="connsiteX3" fmla="*/ 0 w 10231"/>
              <a:gd name="connsiteY3" fmla="*/ 8005 h 10626"/>
              <a:gd name="connsiteX4" fmla="*/ 146 w 10231"/>
              <a:gd name="connsiteY4" fmla="*/ 10000 h 10626"/>
              <a:gd name="connsiteX5" fmla="*/ 10231 w 10231"/>
              <a:gd name="connsiteY5" fmla="*/ 10626 h 10626"/>
              <a:gd name="connsiteX0" fmla="*/ 9838 w 10231"/>
              <a:gd name="connsiteY0" fmla="*/ 10000 h 10626"/>
              <a:gd name="connsiteX1" fmla="*/ 10000 w 10231"/>
              <a:gd name="connsiteY1" fmla="*/ 8005 h 10626"/>
              <a:gd name="connsiteX2" fmla="*/ 5000 w 10231"/>
              <a:gd name="connsiteY2" fmla="*/ 0 h 10626"/>
              <a:gd name="connsiteX3" fmla="*/ 0 w 10231"/>
              <a:gd name="connsiteY3" fmla="*/ 8005 h 10626"/>
              <a:gd name="connsiteX4" fmla="*/ 146 w 10231"/>
              <a:gd name="connsiteY4" fmla="*/ 10000 h 10626"/>
              <a:gd name="connsiteX5" fmla="*/ 10231 w 10231"/>
              <a:gd name="connsiteY5" fmla="*/ 10626 h 10626"/>
              <a:gd name="connsiteX0" fmla="*/ 9838 w 10231"/>
              <a:gd name="connsiteY0" fmla="*/ 10000 h 10626"/>
              <a:gd name="connsiteX1" fmla="*/ 10000 w 10231"/>
              <a:gd name="connsiteY1" fmla="*/ 8005 h 10626"/>
              <a:gd name="connsiteX2" fmla="*/ 5000 w 10231"/>
              <a:gd name="connsiteY2" fmla="*/ 0 h 10626"/>
              <a:gd name="connsiteX3" fmla="*/ 0 w 10231"/>
              <a:gd name="connsiteY3" fmla="*/ 8005 h 10626"/>
              <a:gd name="connsiteX4" fmla="*/ 146 w 10231"/>
              <a:gd name="connsiteY4" fmla="*/ 10000 h 10626"/>
              <a:gd name="connsiteX5" fmla="*/ 10231 w 10231"/>
              <a:gd name="connsiteY5" fmla="*/ 10626 h 10626"/>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 name="connsiteX5" fmla="*/ 6305 w 10000"/>
              <a:gd name="connsiteY5" fmla="*/ 7970 h 10000"/>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 name="connsiteX5" fmla="*/ 6305 w 10000"/>
              <a:gd name="connsiteY5" fmla="*/ 7970 h 10000"/>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 name="connsiteX5" fmla="*/ 6305 w 10000"/>
              <a:gd name="connsiteY5" fmla="*/ 7970 h 10000"/>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838" y="10000"/>
                </a:moveTo>
                <a:cubicBezTo>
                  <a:pt x="9935" y="9378"/>
                  <a:pt x="10000" y="8705"/>
                  <a:pt x="10000" y="8005"/>
                </a:cubicBezTo>
                <a:cubicBezTo>
                  <a:pt x="10000" y="3601"/>
                  <a:pt x="7751" y="0"/>
                  <a:pt x="5000" y="0"/>
                </a:cubicBezTo>
                <a:cubicBezTo>
                  <a:pt x="2233" y="0"/>
                  <a:pt x="0" y="3601"/>
                  <a:pt x="0" y="8005"/>
                </a:cubicBezTo>
                <a:cubicBezTo>
                  <a:pt x="0" y="8705"/>
                  <a:pt x="49" y="9378"/>
                  <a:pt x="146" y="10000"/>
                </a:cubicBezTo>
              </a:path>
            </a:pathLst>
          </a:custGeom>
          <a:noFill/>
          <a:ln w="57150">
            <a:solidFill>
              <a:schemeClr val="accent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9"/>
          <p:cNvSpPr>
            <a:spLocks/>
          </p:cNvSpPr>
          <p:nvPr userDrawn="1"/>
        </p:nvSpPr>
        <p:spPr bwMode="auto">
          <a:xfrm>
            <a:off x="6605173" y="6237459"/>
            <a:ext cx="989489" cy="620539"/>
          </a:xfrm>
          <a:custGeom>
            <a:avLst/>
            <a:gdLst>
              <a:gd name="T0" fmla="*/ 608 w 618"/>
              <a:gd name="T1" fmla="*/ 386 h 386"/>
              <a:gd name="T2" fmla="*/ 618 w 618"/>
              <a:gd name="T3" fmla="*/ 309 h 386"/>
              <a:gd name="T4" fmla="*/ 309 w 618"/>
              <a:gd name="T5" fmla="*/ 0 h 386"/>
              <a:gd name="T6" fmla="*/ 0 w 618"/>
              <a:gd name="T7" fmla="*/ 309 h 386"/>
              <a:gd name="T8" fmla="*/ 9 w 618"/>
              <a:gd name="T9" fmla="*/ 386 h 386"/>
              <a:gd name="T10" fmla="*/ 608 w 618"/>
              <a:gd name="T11" fmla="*/ 386 h 386"/>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 name="connsiteX5" fmla="*/ 9838 w 10000"/>
              <a:gd name="connsiteY5" fmla="*/ 10000 h 10000"/>
              <a:gd name="connsiteX0" fmla="*/ 9838 w 10231"/>
              <a:gd name="connsiteY0" fmla="*/ 10000 h 10626"/>
              <a:gd name="connsiteX1" fmla="*/ 10000 w 10231"/>
              <a:gd name="connsiteY1" fmla="*/ 8005 h 10626"/>
              <a:gd name="connsiteX2" fmla="*/ 5000 w 10231"/>
              <a:gd name="connsiteY2" fmla="*/ 0 h 10626"/>
              <a:gd name="connsiteX3" fmla="*/ 0 w 10231"/>
              <a:gd name="connsiteY3" fmla="*/ 8005 h 10626"/>
              <a:gd name="connsiteX4" fmla="*/ 146 w 10231"/>
              <a:gd name="connsiteY4" fmla="*/ 10000 h 10626"/>
              <a:gd name="connsiteX5" fmla="*/ 10231 w 10231"/>
              <a:gd name="connsiteY5" fmla="*/ 10626 h 10626"/>
              <a:gd name="connsiteX0" fmla="*/ 9838 w 10231"/>
              <a:gd name="connsiteY0" fmla="*/ 10000 h 10626"/>
              <a:gd name="connsiteX1" fmla="*/ 10000 w 10231"/>
              <a:gd name="connsiteY1" fmla="*/ 8005 h 10626"/>
              <a:gd name="connsiteX2" fmla="*/ 5000 w 10231"/>
              <a:gd name="connsiteY2" fmla="*/ 0 h 10626"/>
              <a:gd name="connsiteX3" fmla="*/ 0 w 10231"/>
              <a:gd name="connsiteY3" fmla="*/ 8005 h 10626"/>
              <a:gd name="connsiteX4" fmla="*/ 146 w 10231"/>
              <a:gd name="connsiteY4" fmla="*/ 10000 h 10626"/>
              <a:gd name="connsiteX5" fmla="*/ 10231 w 10231"/>
              <a:gd name="connsiteY5" fmla="*/ 10626 h 10626"/>
              <a:gd name="connsiteX0" fmla="*/ 9838 w 10231"/>
              <a:gd name="connsiteY0" fmla="*/ 10000 h 10626"/>
              <a:gd name="connsiteX1" fmla="*/ 10000 w 10231"/>
              <a:gd name="connsiteY1" fmla="*/ 8005 h 10626"/>
              <a:gd name="connsiteX2" fmla="*/ 5000 w 10231"/>
              <a:gd name="connsiteY2" fmla="*/ 0 h 10626"/>
              <a:gd name="connsiteX3" fmla="*/ 0 w 10231"/>
              <a:gd name="connsiteY3" fmla="*/ 8005 h 10626"/>
              <a:gd name="connsiteX4" fmla="*/ 146 w 10231"/>
              <a:gd name="connsiteY4" fmla="*/ 10000 h 10626"/>
              <a:gd name="connsiteX5" fmla="*/ 10231 w 10231"/>
              <a:gd name="connsiteY5" fmla="*/ 10626 h 10626"/>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 name="connsiteX5" fmla="*/ 6305 w 10000"/>
              <a:gd name="connsiteY5" fmla="*/ 7970 h 10000"/>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 name="connsiteX5" fmla="*/ 6305 w 10000"/>
              <a:gd name="connsiteY5" fmla="*/ 7970 h 10000"/>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 name="connsiteX5" fmla="*/ 6305 w 10000"/>
              <a:gd name="connsiteY5" fmla="*/ 7970 h 10000"/>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838" y="10000"/>
                </a:moveTo>
                <a:cubicBezTo>
                  <a:pt x="9935" y="9378"/>
                  <a:pt x="10000" y="8705"/>
                  <a:pt x="10000" y="8005"/>
                </a:cubicBezTo>
                <a:cubicBezTo>
                  <a:pt x="10000" y="3601"/>
                  <a:pt x="7751" y="0"/>
                  <a:pt x="5000" y="0"/>
                </a:cubicBezTo>
                <a:cubicBezTo>
                  <a:pt x="2233" y="0"/>
                  <a:pt x="0" y="3601"/>
                  <a:pt x="0" y="8005"/>
                </a:cubicBezTo>
                <a:cubicBezTo>
                  <a:pt x="0" y="8705"/>
                  <a:pt x="49" y="9378"/>
                  <a:pt x="146" y="10000"/>
                </a:cubicBezTo>
              </a:path>
            </a:pathLst>
          </a:custGeom>
          <a:noFill/>
          <a:ln w="57150">
            <a:solidFill>
              <a:schemeClr val="accent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5710913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5" name="Table Placeholder 4"/>
          <p:cNvSpPr>
            <a:spLocks noGrp="1"/>
          </p:cNvSpPr>
          <p:nvPr>
            <p:ph type="tbl" sz="quarter" idx="10"/>
          </p:nvPr>
        </p:nvSpPr>
        <p:spPr>
          <a:xfrm>
            <a:off x="874713" y="1941513"/>
            <a:ext cx="10442575" cy="4116387"/>
          </a:xfrm>
        </p:spPr>
        <p:txBody>
          <a:bodyPr/>
          <a:lstStyle/>
          <a:p>
            <a:endParaRPr lang="en-US"/>
          </a:p>
        </p:txBody>
      </p:sp>
    </p:spTree>
    <p:extLst>
      <p:ext uri="{BB962C8B-B14F-4D97-AF65-F5344CB8AC3E}">
        <p14:creationId xmlns:p14="http://schemas.microsoft.com/office/powerpoint/2010/main" val="367291007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4" name="Chart Placeholder 3"/>
          <p:cNvSpPr>
            <a:spLocks noGrp="1"/>
          </p:cNvSpPr>
          <p:nvPr>
            <p:ph type="chart" sz="quarter" idx="11"/>
          </p:nvPr>
        </p:nvSpPr>
        <p:spPr>
          <a:xfrm>
            <a:off x="874713" y="1955581"/>
            <a:ext cx="10442575" cy="4102319"/>
          </a:xfrm>
        </p:spPr>
        <p:txBody>
          <a:bodyPr/>
          <a:lstStyle/>
          <a:p>
            <a:endParaRPr lang="en-US"/>
          </a:p>
        </p:txBody>
      </p:sp>
    </p:spTree>
    <p:extLst>
      <p:ext uri="{BB962C8B-B14F-4D97-AF65-F5344CB8AC3E}">
        <p14:creationId xmlns:p14="http://schemas.microsoft.com/office/powerpoint/2010/main" val="391286351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hart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4" name="Chart Placeholder 3"/>
          <p:cNvSpPr>
            <a:spLocks noGrp="1"/>
          </p:cNvSpPr>
          <p:nvPr>
            <p:ph type="chart" sz="quarter" idx="11"/>
          </p:nvPr>
        </p:nvSpPr>
        <p:spPr>
          <a:xfrm>
            <a:off x="874713" y="2272146"/>
            <a:ext cx="3289324" cy="3785754"/>
          </a:xfrm>
        </p:spPr>
        <p:txBody>
          <a:bodyPr/>
          <a:lstStyle/>
          <a:p>
            <a:endParaRPr lang="en-US"/>
          </a:p>
        </p:txBody>
      </p:sp>
      <p:sp>
        <p:nvSpPr>
          <p:cNvPr id="16" name="Chart Placeholder 3"/>
          <p:cNvSpPr>
            <a:spLocks noGrp="1"/>
          </p:cNvSpPr>
          <p:nvPr>
            <p:ph type="chart" sz="quarter" idx="12"/>
          </p:nvPr>
        </p:nvSpPr>
        <p:spPr>
          <a:xfrm>
            <a:off x="4451339" y="2272146"/>
            <a:ext cx="3289324" cy="3785754"/>
          </a:xfrm>
        </p:spPr>
        <p:txBody>
          <a:bodyPr/>
          <a:lstStyle/>
          <a:p>
            <a:endParaRPr lang="en-US"/>
          </a:p>
        </p:txBody>
      </p:sp>
      <p:sp>
        <p:nvSpPr>
          <p:cNvPr id="18" name="Chart Placeholder 3"/>
          <p:cNvSpPr>
            <a:spLocks noGrp="1"/>
          </p:cNvSpPr>
          <p:nvPr>
            <p:ph type="chart" sz="quarter" idx="13"/>
          </p:nvPr>
        </p:nvSpPr>
        <p:spPr>
          <a:xfrm>
            <a:off x="8027964" y="2272146"/>
            <a:ext cx="3289324" cy="3785754"/>
          </a:xfrm>
        </p:spPr>
        <p:txBody>
          <a:bodyPr/>
          <a:lstStyle/>
          <a:p>
            <a:endParaRPr lang="en-US"/>
          </a:p>
        </p:txBody>
      </p:sp>
      <p:sp>
        <p:nvSpPr>
          <p:cNvPr id="5" name="Text Placeholder 4"/>
          <p:cNvSpPr>
            <a:spLocks noGrp="1"/>
          </p:cNvSpPr>
          <p:nvPr>
            <p:ph type="body" sz="quarter" idx="14" hasCustomPrompt="1"/>
          </p:nvPr>
        </p:nvSpPr>
        <p:spPr>
          <a:xfrm>
            <a:off x="874713" y="1870944"/>
            <a:ext cx="3295505" cy="525896"/>
          </a:xfrm>
        </p:spPr>
        <p:txBody>
          <a:bodyPr>
            <a:noAutofit/>
          </a:bodyPr>
          <a:lstStyle>
            <a:lvl1pPr marL="0" indent="0" algn="ctr">
              <a:buNone/>
              <a:defRPr sz="2000" b="1">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Master text styles</a:t>
            </a:r>
          </a:p>
        </p:txBody>
      </p:sp>
      <p:sp>
        <p:nvSpPr>
          <p:cNvPr id="19" name="Text Placeholder 4"/>
          <p:cNvSpPr>
            <a:spLocks noGrp="1"/>
          </p:cNvSpPr>
          <p:nvPr>
            <p:ph type="body" sz="quarter" idx="15" hasCustomPrompt="1"/>
          </p:nvPr>
        </p:nvSpPr>
        <p:spPr>
          <a:xfrm>
            <a:off x="4451339" y="1870944"/>
            <a:ext cx="3267797" cy="525896"/>
          </a:xfrm>
        </p:spPr>
        <p:txBody>
          <a:bodyPr>
            <a:noAutofit/>
          </a:bodyPr>
          <a:lstStyle>
            <a:lvl1pPr marL="0" indent="0" algn="ctr">
              <a:buNone/>
              <a:defRPr sz="2000" b="1">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Master text styles</a:t>
            </a:r>
          </a:p>
        </p:txBody>
      </p:sp>
      <p:sp>
        <p:nvSpPr>
          <p:cNvPr id="20" name="Text Placeholder 4"/>
          <p:cNvSpPr>
            <a:spLocks noGrp="1"/>
          </p:cNvSpPr>
          <p:nvPr>
            <p:ph type="body" sz="quarter" idx="16" hasCustomPrompt="1"/>
          </p:nvPr>
        </p:nvSpPr>
        <p:spPr>
          <a:xfrm>
            <a:off x="8027964" y="1870944"/>
            <a:ext cx="3267797" cy="525896"/>
          </a:xfrm>
        </p:spPr>
        <p:txBody>
          <a:bodyPr>
            <a:noAutofit/>
          </a:bodyPr>
          <a:lstStyle>
            <a:lvl1pPr marL="0" indent="0" algn="ctr">
              <a:buNone/>
              <a:defRPr sz="2000" b="1">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Master text styles</a:t>
            </a:r>
          </a:p>
        </p:txBody>
      </p:sp>
    </p:spTree>
    <p:extLst>
      <p:ext uri="{BB962C8B-B14F-4D97-AF65-F5344CB8AC3E}">
        <p14:creationId xmlns:p14="http://schemas.microsoft.com/office/powerpoint/2010/main" val="69385335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uter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grpSp>
        <p:nvGrpSpPr>
          <p:cNvPr id="16" name="Group 15"/>
          <p:cNvGrpSpPr>
            <a:grpSpLocks noChangeAspect="1"/>
          </p:cNvGrpSpPr>
          <p:nvPr userDrawn="1"/>
        </p:nvGrpSpPr>
        <p:grpSpPr>
          <a:xfrm>
            <a:off x="5181600" y="1414764"/>
            <a:ext cx="7010400" cy="5456038"/>
            <a:chOff x="2101597" y="594889"/>
            <a:chExt cx="4994398" cy="3886016"/>
          </a:xfrm>
        </p:grpSpPr>
        <p:pic>
          <p:nvPicPr>
            <p:cNvPr id="18" name="Picture 17"/>
            <p:cNvPicPr>
              <a:picLocks noChangeAspect="1"/>
            </p:cNvPicPr>
            <p:nvPr/>
          </p:nvPicPr>
          <p:blipFill>
            <a:blip r:embed="rId3"/>
            <a:stretch>
              <a:fillRect/>
            </a:stretch>
          </p:blipFill>
          <p:spPr>
            <a:xfrm>
              <a:off x="2101597" y="594889"/>
              <a:ext cx="4994398" cy="3886016"/>
            </a:xfrm>
            <a:prstGeom prst="rect">
              <a:avLst/>
            </a:prstGeom>
          </p:spPr>
        </p:pic>
        <p:sp>
          <p:nvSpPr>
            <p:cNvPr id="19" name="Rectangle 18"/>
            <p:cNvSpPr/>
            <p:nvPr/>
          </p:nvSpPr>
          <p:spPr>
            <a:xfrm>
              <a:off x="2908092" y="1313332"/>
              <a:ext cx="3310128" cy="2049481"/>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Lato Light"/>
              </a:endParaRPr>
            </a:p>
          </p:txBody>
        </p:sp>
      </p:grpSp>
      <p:sp>
        <p:nvSpPr>
          <p:cNvPr id="20" name="Picture Placeholder 1"/>
          <p:cNvSpPr>
            <a:spLocks noGrp="1"/>
          </p:cNvSpPr>
          <p:nvPr>
            <p:ph type="pic" sz="quarter" idx="11"/>
          </p:nvPr>
        </p:nvSpPr>
        <p:spPr>
          <a:xfrm>
            <a:off x="6322080" y="2449749"/>
            <a:ext cx="4641195" cy="2846152"/>
          </a:xfrm>
        </p:spPr>
      </p:sp>
      <p:sp>
        <p:nvSpPr>
          <p:cNvPr id="4" name="Text Placeholder 3"/>
          <p:cNvSpPr>
            <a:spLocks noGrp="1"/>
          </p:cNvSpPr>
          <p:nvPr>
            <p:ph type="body" sz="quarter" idx="12"/>
          </p:nvPr>
        </p:nvSpPr>
        <p:spPr>
          <a:xfrm>
            <a:off x="874713" y="2019300"/>
            <a:ext cx="4287838" cy="40386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41389056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7DC1-8F11-48D6-A3A2-3252D48540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BFE87-CE00-42FE-B480-C829ECDAF3A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B840DE-B859-48E9-BE07-084D52C37B2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706D3B7-FC82-4346-8E1C-1FA81D03C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C65B3-632A-4C2D-B0B0-067CA1915FCD}"/>
              </a:ext>
            </a:extLst>
          </p:cNvPr>
          <p:cNvSpPr>
            <a:spLocks noGrp="1"/>
          </p:cNvSpPr>
          <p:nvPr>
            <p:ph type="sldNum" sz="quarter" idx="12"/>
          </p:nvPr>
        </p:nvSpPr>
        <p:spPr/>
        <p:txBody>
          <a:bodyPr/>
          <a:lstStyle/>
          <a:p>
            <a:fld id="{02383E7E-9DFE-4A1E-AEC2-D2E19E891C2C}" type="slidenum">
              <a:rPr lang="en-US" smtClean="0"/>
              <a:t>‹#›</a:t>
            </a:fld>
            <a:endParaRPr lang="en-US"/>
          </a:p>
        </p:txBody>
      </p:sp>
    </p:spTree>
    <p:extLst>
      <p:ext uri="{BB962C8B-B14F-4D97-AF65-F5344CB8AC3E}">
        <p14:creationId xmlns:p14="http://schemas.microsoft.com/office/powerpoint/2010/main" val="250337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sp>
        <p:nvSpPr>
          <p:cNvPr id="3" name="Content Placeholder 2"/>
          <p:cNvSpPr>
            <a:spLocks noGrp="1"/>
          </p:cNvSpPr>
          <p:nvPr>
            <p:ph idx="1"/>
          </p:nvPr>
        </p:nvSpPr>
        <p:spPr>
          <a:xfrm>
            <a:off x="874713" y="2252133"/>
            <a:ext cx="10442576" cy="3805767"/>
          </a:xfrm>
        </p:spPr>
        <p:txBody>
          <a:bodyPr>
            <a:normAutofit/>
          </a:bodyPr>
          <a:lstStyle>
            <a:lvl1pPr marL="0" indent="0">
              <a:spcBef>
                <a:spcPts val="0"/>
              </a:spcBef>
              <a:buNone/>
              <a:defRPr sz="2400"/>
            </a:lvl1pPr>
          </a:lstStyle>
          <a:p>
            <a:pPr lvl="0"/>
            <a:r>
              <a:rPr lang="en-US"/>
              <a:t>Click to edit Master text styles</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sp>
        <p:nvSpPr>
          <p:cNvPr id="16" name="Text Placeholder 2"/>
          <p:cNvSpPr>
            <a:spLocks noGrp="1"/>
          </p:cNvSpPr>
          <p:nvPr>
            <p:ph type="body" idx="10"/>
          </p:nvPr>
        </p:nvSpPr>
        <p:spPr>
          <a:xfrm>
            <a:off x="806980" y="1626129"/>
            <a:ext cx="10442575" cy="405871"/>
          </a:xfrm>
        </p:spPr>
        <p:txBody>
          <a:bodyPr>
            <a:normAutofit/>
          </a:bodyPr>
          <a:lstStyle>
            <a:lvl1pPr marL="0" indent="0" algn="l">
              <a:buNone/>
              <a:defRPr sz="28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Tree>
    <p:extLst>
      <p:ext uri="{BB962C8B-B14F-4D97-AF65-F5344CB8AC3E}">
        <p14:creationId xmlns:p14="http://schemas.microsoft.com/office/powerpoint/2010/main" val="307474090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1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sp>
        <p:nvSpPr>
          <p:cNvPr id="3" name="Content Placeholder 2"/>
          <p:cNvSpPr>
            <a:spLocks noGrp="1"/>
          </p:cNvSpPr>
          <p:nvPr>
            <p:ph idx="1"/>
          </p:nvPr>
        </p:nvSpPr>
        <p:spPr>
          <a:xfrm>
            <a:off x="874713" y="2252133"/>
            <a:ext cx="10442576" cy="3805767"/>
          </a:xfrm>
        </p:spPr>
        <p:txBody>
          <a:bodyPr>
            <a:normAutofit/>
          </a:bodyPr>
          <a:lstStyle>
            <a:lvl1pPr marL="342900" indent="-342900">
              <a:spcBef>
                <a:spcPts val="0"/>
              </a:spcBef>
              <a:buFont typeface="Arial" panose="020B0604020202020204" pitchFamily="34" charset="0"/>
              <a:buChar char="•"/>
              <a:defRPr sz="2400"/>
            </a:lvl1pPr>
          </a:lstStyle>
          <a:p>
            <a:pPr lvl="0"/>
            <a:r>
              <a:rPr lang="en-US"/>
              <a:t>Click to edit Master text styles</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sp>
        <p:nvSpPr>
          <p:cNvPr id="16" name="Text Placeholder 2"/>
          <p:cNvSpPr>
            <a:spLocks noGrp="1"/>
          </p:cNvSpPr>
          <p:nvPr>
            <p:ph type="body" idx="10"/>
          </p:nvPr>
        </p:nvSpPr>
        <p:spPr>
          <a:xfrm>
            <a:off x="806980" y="1626129"/>
            <a:ext cx="10442575" cy="405871"/>
          </a:xfrm>
        </p:spPr>
        <p:txBody>
          <a:bodyPr>
            <a:normAutofit/>
          </a:bodyPr>
          <a:lstStyle>
            <a:lvl1pPr marL="0" indent="0" algn="l">
              <a:buNone/>
              <a:defRPr sz="28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Tree>
    <p:extLst>
      <p:ext uri="{BB962C8B-B14F-4D97-AF65-F5344CB8AC3E}">
        <p14:creationId xmlns:p14="http://schemas.microsoft.com/office/powerpoint/2010/main" val="265380037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74712" y="1825625"/>
            <a:ext cx="10442576" cy="4232275"/>
          </a:xfrm>
        </p:spPr>
        <p:txBody>
          <a:bodyPr numCol="2">
            <a:normAutofit/>
          </a:bodyPr>
          <a:lstStyle>
            <a:lvl1pPr marL="0" indent="0">
              <a:spcBef>
                <a:spcPts val="0"/>
              </a:spcBef>
              <a:buNone/>
              <a:defRPr sz="2400">
                <a:latin typeface="Helvetica" pitchFamily="2" charset="0"/>
              </a:defRPr>
            </a:lvl1pPr>
            <a:lvl2pPr marL="0" indent="0">
              <a:buNone/>
              <a:defRPr/>
            </a:lvl2pPr>
          </a:lstStyle>
          <a:p>
            <a:pPr lvl="0"/>
            <a:r>
              <a:rPr lang="en-US"/>
              <a:t>Click to edit Master text styles</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11" name="Rectangle 10"/>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777434" y="968376"/>
            <a:ext cx="10442575" cy="640291"/>
          </a:xfrm>
        </p:spPr>
        <p:txBody>
          <a:bodyPr anchor="t" anchorCtr="0">
            <a:normAutofit/>
          </a:bodyPr>
          <a:lstStyle>
            <a:lvl1pPr>
              <a:defRPr sz="4000" b="1" i="0">
                <a:solidFill>
                  <a:schemeClr val="accent1"/>
                </a:solidFill>
                <a:latin typeface="Proxima Nova Extrabold" panose="02000506030000020004" pitchFamily="2" charset="0"/>
              </a:defRPr>
            </a:lvl1pPr>
          </a:lstStyle>
          <a:p>
            <a:r>
              <a:rPr lang="en-US"/>
              <a:t>Click to edit Master title style</a:t>
            </a:r>
          </a:p>
        </p:txBody>
      </p:sp>
      <p:grpSp>
        <p:nvGrpSpPr>
          <p:cNvPr id="13" name="Group 12"/>
          <p:cNvGrpSpPr/>
          <p:nvPr userDrawn="1"/>
        </p:nvGrpSpPr>
        <p:grpSpPr>
          <a:xfrm>
            <a:off x="857780" y="567512"/>
            <a:ext cx="983757" cy="327025"/>
            <a:chOff x="841384" y="1637243"/>
            <a:chExt cx="1165227" cy="387350"/>
          </a:xfrm>
        </p:grpSpPr>
        <p:sp>
          <p:nvSpPr>
            <p:cNvPr id="14"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7393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ed Text 2 Columns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74712" y="1825625"/>
            <a:ext cx="10442576" cy="4232275"/>
          </a:xfrm>
        </p:spPr>
        <p:txBody>
          <a:bodyPr numCol="2">
            <a:normAutofit/>
          </a:bodyPr>
          <a:lstStyle>
            <a:lvl1pPr marL="342900" indent="-342900">
              <a:spcBef>
                <a:spcPts val="0"/>
              </a:spcBef>
              <a:buFont typeface="Arial" panose="020B0604020202020204" pitchFamily="34" charset="0"/>
              <a:buChar char="•"/>
              <a:defRPr sz="2200"/>
            </a:lvl1pPr>
            <a:lvl2pPr marL="0" indent="0">
              <a:buNone/>
              <a:defRPr/>
            </a:lvl2pPr>
          </a:lstStyle>
          <a:p>
            <a:pPr lvl="0"/>
            <a:r>
              <a:rPr lang="en-US"/>
              <a:t>Click to edit Master text styles</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11" name="Rectangle 10"/>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grpSp>
        <p:nvGrpSpPr>
          <p:cNvPr id="13" name="Group 12"/>
          <p:cNvGrpSpPr/>
          <p:nvPr userDrawn="1"/>
        </p:nvGrpSpPr>
        <p:grpSpPr>
          <a:xfrm>
            <a:off x="857780" y="567512"/>
            <a:ext cx="983757" cy="327025"/>
            <a:chOff x="841384" y="1637243"/>
            <a:chExt cx="1165227" cy="387350"/>
          </a:xfrm>
        </p:grpSpPr>
        <p:sp>
          <p:nvSpPr>
            <p:cNvPr id="14"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20126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74712" y="1825625"/>
            <a:ext cx="10442576" cy="4232275"/>
          </a:xfrm>
        </p:spPr>
        <p:txBody>
          <a:bodyPr numCol="3">
            <a:normAutofit/>
          </a:bodyPr>
          <a:lstStyle>
            <a:lvl1pPr marL="0" indent="0">
              <a:spcBef>
                <a:spcPts val="0"/>
              </a:spcBef>
              <a:buNone/>
              <a:defRPr sz="2400"/>
            </a:lvl1pPr>
            <a:lvl2pPr marL="0" indent="0">
              <a:buNone/>
              <a:defRPr/>
            </a:lvl2pPr>
          </a:lstStyle>
          <a:p>
            <a:pPr lvl="0"/>
            <a:r>
              <a:rPr lang="en-US"/>
              <a:t>Click to edit Master text styles</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11" name="Rectangle 10"/>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grpSp>
        <p:nvGrpSpPr>
          <p:cNvPr id="13" name="Group 12"/>
          <p:cNvGrpSpPr/>
          <p:nvPr userDrawn="1"/>
        </p:nvGrpSpPr>
        <p:grpSpPr>
          <a:xfrm>
            <a:off x="857780" y="567512"/>
            <a:ext cx="983757" cy="327025"/>
            <a:chOff x="841384" y="1637243"/>
            <a:chExt cx="1165227" cy="387350"/>
          </a:xfrm>
        </p:grpSpPr>
        <p:sp>
          <p:nvSpPr>
            <p:cNvPr id="14"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30823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Image text slide">
    <p:spTree>
      <p:nvGrpSpPr>
        <p:cNvPr id="1" name=""/>
        <p:cNvGrpSpPr/>
        <p:nvPr/>
      </p:nvGrpSpPr>
      <p:grpSpPr>
        <a:xfrm>
          <a:off x="0" y="0"/>
          <a:ext cx="0" cy="0"/>
          <a:chOff x="0" y="0"/>
          <a:chExt cx="0" cy="0"/>
        </a:xfrm>
      </p:grpSpPr>
      <p:sp>
        <p:nvSpPr>
          <p:cNvPr id="22" name="Rectangle 21"/>
          <p:cNvSpPr/>
          <p:nvPr userDrawn="1"/>
        </p:nvSpPr>
        <p:spPr>
          <a:xfrm>
            <a:off x="3946379" y="1700656"/>
            <a:ext cx="1202267" cy="1202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3"/>
          </p:nvPr>
        </p:nvSpPr>
        <p:spPr>
          <a:xfrm>
            <a:off x="5469467" y="1883832"/>
            <a:ext cx="5847821" cy="520170"/>
          </a:xfrm>
        </p:spPr>
        <p:txBody>
          <a:bodyPr anchor="t" anchorCtr="0">
            <a:norm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69467" y="2523067"/>
            <a:ext cx="5847821" cy="3534833"/>
          </a:xfrm>
        </p:spPr>
        <p:txBody>
          <a:bodyPr>
            <a:normAutofit/>
          </a:bodyPr>
          <a:lstStyle>
            <a:lvl1pPr marL="0" indent="0">
              <a:lnSpc>
                <a:spcPct val="120000"/>
              </a:lnSpc>
              <a:spcBef>
                <a:spcPts val="0"/>
              </a:spcBef>
              <a:spcAft>
                <a:spcPts val="1000"/>
              </a:spcAft>
              <a:buNone/>
              <a:defRPr sz="2400"/>
            </a:lvl1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11" name="Rectangle 10"/>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grpSp>
        <p:nvGrpSpPr>
          <p:cNvPr id="13" name="Group 12"/>
          <p:cNvGrpSpPr/>
          <p:nvPr userDrawn="1"/>
        </p:nvGrpSpPr>
        <p:grpSpPr>
          <a:xfrm>
            <a:off x="857780" y="567512"/>
            <a:ext cx="983757" cy="327025"/>
            <a:chOff x="841384" y="1637243"/>
            <a:chExt cx="1165227" cy="387350"/>
          </a:xfrm>
        </p:grpSpPr>
        <p:sp>
          <p:nvSpPr>
            <p:cNvPr id="14"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7" name="Rectangle 16"/>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sp>
        <p:nvSpPr>
          <p:cNvPr id="23" name="Rectangle 22"/>
          <p:cNvSpPr/>
          <p:nvPr userDrawn="1"/>
        </p:nvSpPr>
        <p:spPr>
          <a:xfrm>
            <a:off x="730397" y="5005263"/>
            <a:ext cx="1202267" cy="1202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p:cNvSpPr>
            <a:spLocks noGrp="1"/>
          </p:cNvSpPr>
          <p:nvPr>
            <p:ph type="pic" sz="quarter" idx="10"/>
          </p:nvPr>
        </p:nvSpPr>
        <p:spPr>
          <a:xfrm>
            <a:off x="874713" y="1845732"/>
            <a:ext cx="4140000" cy="4212168"/>
          </a:xfrm>
          <a:ln w="31750">
            <a:solidFill>
              <a:schemeClr val="bg1"/>
            </a:solidFill>
          </a:ln>
        </p:spPr>
        <p:txBody>
          <a:bodyPr/>
          <a:lstStyle/>
          <a:p>
            <a:endParaRPr lang="en-US"/>
          </a:p>
        </p:txBody>
      </p:sp>
    </p:spTree>
    <p:extLst>
      <p:ext uri="{BB962C8B-B14F-4D97-AF65-F5344CB8AC3E}">
        <p14:creationId xmlns:p14="http://schemas.microsoft.com/office/powerpoint/2010/main" val="3087060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Image text slide">
    <p:spTree>
      <p:nvGrpSpPr>
        <p:cNvPr id="1" name=""/>
        <p:cNvGrpSpPr/>
        <p:nvPr/>
      </p:nvGrpSpPr>
      <p:grpSpPr>
        <a:xfrm>
          <a:off x="0" y="0"/>
          <a:ext cx="0" cy="0"/>
          <a:chOff x="0" y="0"/>
          <a:chExt cx="0" cy="0"/>
        </a:xfrm>
      </p:grpSpPr>
      <p:sp>
        <p:nvSpPr>
          <p:cNvPr id="22" name="Rectangle 21"/>
          <p:cNvSpPr/>
          <p:nvPr userDrawn="1"/>
        </p:nvSpPr>
        <p:spPr>
          <a:xfrm>
            <a:off x="10248954" y="1700656"/>
            <a:ext cx="1202267" cy="1202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3"/>
          </p:nvPr>
        </p:nvSpPr>
        <p:spPr>
          <a:xfrm>
            <a:off x="874713" y="1883832"/>
            <a:ext cx="5847821" cy="520170"/>
          </a:xfrm>
        </p:spPr>
        <p:txBody>
          <a:bodyPr anchor="t" anchorCtr="0">
            <a:norm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74713" y="2523067"/>
            <a:ext cx="5847821" cy="3534833"/>
          </a:xfrm>
        </p:spPr>
        <p:txBody>
          <a:bodyPr>
            <a:normAutofit/>
          </a:bodyPr>
          <a:lstStyle>
            <a:lvl1pPr marL="0" indent="0">
              <a:lnSpc>
                <a:spcPct val="120000"/>
              </a:lnSpc>
              <a:spcBef>
                <a:spcPts val="0"/>
              </a:spcBef>
              <a:spcAft>
                <a:spcPts val="1000"/>
              </a:spcAft>
              <a:buNone/>
              <a:defRPr sz="2400"/>
            </a:lvl1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11" name="Rectangle 10"/>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grpSp>
        <p:nvGrpSpPr>
          <p:cNvPr id="13" name="Group 12"/>
          <p:cNvGrpSpPr/>
          <p:nvPr userDrawn="1"/>
        </p:nvGrpSpPr>
        <p:grpSpPr>
          <a:xfrm>
            <a:off x="857780" y="567512"/>
            <a:ext cx="983757" cy="327025"/>
            <a:chOff x="841384" y="1637243"/>
            <a:chExt cx="1165227" cy="387350"/>
          </a:xfrm>
        </p:grpSpPr>
        <p:sp>
          <p:nvSpPr>
            <p:cNvPr id="14"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7" name="Rectangle 16"/>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sp>
        <p:nvSpPr>
          <p:cNvPr id="23" name="Rectangle 22"/>
          <p:cNvSpPr/>
          <p:nvPr userDrawn="1"/>
        </p:nvSpPr>
        <p:spPr>
          <a:xfrm>
            <a:off x="7032972" y="5005263"/>
            <a:ext cx="1202267" cy="1202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p:cNvSpPr>
            <a:spLocks noGrp="1"/>
          </p:cNvSpPr>
          <p:nvPr>
            <p:ph type="pic" sz="quarter" idx="10"/>
          </p:nvPr>
        </p:nvSpPr>
        <p:spPr>
          <a:xfrm>
            <a:off x="7177288" y="1845732"/>
            <a:ext cx="4140000" cy="4212168"/>
          </a:xfrm>
          <a:ln w="31750">
            <a:solidFill>
              <a:schemeClr val="bg1"/>
            </a:solidFill>
          </a:ln>
        </p:spPr>
        <p:txBody>
          <a:bodyPr/>
          <a:lstStyle/>
          <a:p>
            <a:endParaRPr lang="en-US"/>
          </a:p>
        </p:txBody>
      </p:sp>
    </p:spTree>
    <p:extLst>
      <p:ext uri="{BB962C8B-B14F-4D97-AF65-F5344CB8AC3E}">
        <p14:creationId xmlns:p14="http://schemas.microsoft.com/office/powerpoint/2010/main" val="1494303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4712" y="549275"/>
            <a:ext cx="10442575" cy="1141413"/>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874713" y="1825625"/>
            <a:ext cx="10442576" cy="4232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74713" y="633941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3941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74088" y="633941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1C127-C937-4B98-8C13-1318E0BE4EA9}" type="slidenum">
              <a:rPr lang="en-US" smtClean="0"/>
              <a:t>‹#›</a:t>
            </a:fld>
            <a:endParaRPr lang="en-US"/>
          </a:p>
        </p:txBody>
      </p:sp>
    </p:spTree>
    <p:extLst>
      <p:ext uri="{BB962C8B-B14F-4D97-AF65-F5344CB8AC3E}">
        <p14:creationId xmlns:p14="http://schemas.microsoft.com/office/powerpoint/2010/main" val="3487882339"/>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82" r:id="rId3"/>
    <p:sldLayoutId id="2147483706" r:id="rId4"/>
    <p:sldLayoutId id="2147483684" r:id="rId5"/>
    <p:sldLayoutId id="2147483707" r:id="rId6"/>
    <p:sldLayoutId id="2147483699" r:id="rId7"/>
    <p:sldLayoutId id="2147483685" r:id="rId8"/>
    <p:sldLayoutId id="2147483698" r:id="rId9"/>
    <p:sldLayoutId id="2147483679" r:id="rId10"/>
    <p:sldLayoutId id="2147483700" r:id="rId11"/>
    <p:sldLayoutId id="2147483701" r:id="rId12"/>
    <p:sldLayoutId id="2147483711" r:id="rId13"/>
    <p:sldLayoutId id="2147483702" r:id="rId14"/>
    <p:sldLayoutId id="2147483675" r:id="rId15"/>
    <p:sldLayoutId id="2147483676" r:id="rId16"/>
    <p:sldLayoutId id="2147483677" r:id="rId17"/>
    <p:sldLayoutId id="2147483703" r:id="rId18"/>
    <p:sldLayoutId id="2147483704" r:id="rId19"/>
    <p:sldLayoutId id="2147483705" r:id="rId20"/>
    <p:sldLayoutId id="2147483708" r:id="rId21"/>
    <p:sldLayoutId id="2147483709" r:id="rId22"/>
    <p:sldLayoutId id="2147483710" r:id="rId23"/>
    <p:sldLayoutId id="2147483674" r:id="rId24"/>
    <p:sldLayoutId id="2147483678" r:id="rId25"/>
  </p:sldLayoutIdLst>
  <p:hf hdr="0" ftr="0" dt="0"/>
  <p:txStyles>
    <p:titleStyle>
      <a:lvl1pPr algn="l" defTabSz="914400" rtl="0" eaLnBrk="1" latinLnBrk="0" hangingPunct="1">
        <a:lnSpc>
          <a:spcPct val="90000"/>
        </a:lnSpc>
        <a:spcBef>
          <a:spcPct val="0"/>
        </a:spcBef>
        <a:buNone/>
        <a:defRPr sz="4400" b="1" kern="1200" baseline="0">
          <a:solidFill>
            <a:schemeClr val="tx1"/>
          </a:solidFill>
          <a:latin typeface="Proxima Nova Extrabold" panose="02000506030000020004" pitchFamily="2" charset="0"/>
          <a:ea typeface="+mj-ea"/>
          <a:cs typeface="+mj-cs"/>
        </a:defRPr>
      </a:lvl1pPr>
    </p:titleStyle>
    <p:bodyStyle>
      <a:lvl1pPr marL="228600" indent="-228600" algn="l" defTabSz="914400" rtl="0" eaLnBrk="1" latinLnBrk="0" hangingPunct="1">
        <a:lnSpc>
          <a:spcPct val="120000"/>
        </a:lnSpc>
        <a:spcBef>
          <a:spcPts val="1000"/>
        </a:spcBef>
        <a:spcAft>
          <a:spcPts val="1000"/>
        </a:spcAft>
        <a:buClr>
          <a:schemeClr val="accent3"/>
        </a:buClr>
        <a:buSzPct val="120000"/>
        <a:buFont typeface="Arial" panose="020B0604020202020204" pitchFamily="34" charset="0"/>
        <a:buChar char="•"/>
        <a:defRPr sz="24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120000"/>
        </a:lnSpc>
        <a:spcBef>
          <a:spcPts val="500"/>
        </a:spcBef>
        <a:spcAft>
          <a:spcPts val="1000"/>
        </a:spcAft>
        <a:buClr>
          <a:schemeClr val="accent3"/>
        </a:buClr>
        <a:buSzPct val="120000"/>
        <a:buFont typeface="Arial" panose="020B0604020202020204" pitchFamily="34" charset="0"/>
        <a:buChar char="•"/>
        <a:defRPr sz="20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120000"/>
        </a:lnSpc>
        <a:spcBef>
          <a:spcPts val="500"/>
        </a:spcBef>
        <a:spcAft>
          <a:spcPts val="1000"/>
        </a:spcAft>
        <a:buClr>
          <a:schemeClr val="accent3"/>
        </a:buClr>
        <a:buSzPct val="120000"/>
        <a:buFont typeface="Arial" panose="020B0604020202020204" pitchFamily="34" charset="0"/>
        <a:buChar char="•"/>
        <a:defRPr sz="18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120000"/>
        </a:lnSpc>
        <a:spcBef>
          <a:spcPts val="500"/>
        </a:spcBef>
        <a:spcAft>
          <a:spcPts val="1000"/>
        </a:spcAft>
        <a:buClr>
          <a:schemeClr val="accent3"/>
        </a:buClr>
        <a:buSzPct val="120000"/>
        <a:buFont typeface="Arial" panose="020B0604020202020204" pitchFamily="34" charset="0"/>
        <a:buChar char="•"/>
        <a:defRPr sz="16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120000"/>
        </a:lnSpc>
        <a:spcBef>
          <a:spcPts val="500"/>
        </a:spcBef>
        <a:spcAft>
          <a:spcPts val="1000"/>
        </a:spcAft>
        <a:buClr>
          <a:schemeClr val="accent3"/>
        </a:buClr>
        <a:buSzPct val="120000"/>
        <a:buFont typeface="Arial" panose="020B0604020202020204" pitchFamily="34" charset="0"/>
        <a:buChar char="•"/>
        <a:defRPr sz="14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1" userDrawn="1">
          <p15:clr>
            <a:srgbClr val="F26B43"/>
          </p15:clr>
        </p15:guide>
        <p15:guide id="2" pos="7129" userDrawn="1">
          <p15:clr>
            <a:srgbClr val="F26B43"/>
          </p15:clr>
        </p15:guide>
        <p15:guide id="3" orient="horz" pos="346" userDrawn="1">
          <p15:clr>
            <a:srgbClr val="F26B43"/>
          </p15:clr>
        </p15:guide>
        <p15:guide id="4" orient="horz" pos="3974" userDrawn="1">
          <p15:clr>
            <a:srgbClr val="F26B43"/>
          </p15:clr>
        </p15:guide>
        <p15:guide id="5" orient="horz" pos="38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mailto:drzimmer@educatordiversity.org" TargetMode="Externa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en/kermit-cup-drink-coffee-break-1899261/" TargetMode="External"/><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mumsgather.blogspot.com/2015/08/inspiring-love-of-reading-in-children.html" TargetMode="External"/><Relationship Id="rId3" Type="http://schemas.microsoft.com/office/2018/10/relationships/comments" Target="../comments/modernComment_11B_21A23CF.xml"/><Relationship Id="rId7" Type="http://schemas.openxmlformats.org/officeDocument/2006/relationships/image" Target="../media/image65.jpeg"/><Relationship Id="rId12" Type="http://schemas.openxmlformats.org/officeDocument/2006/relationships/hyperlink" Target="https://theconversation.com/cant-our-teachers-even-be-trusted-to-dress-appropriately-24765"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hyperlink" Target="https://www.pexels.com/photo/college-college-graduate-graduate-graduation-cap-2622095/" TargetMode="External"/><Relationship Id="rId11" Type="http://schemas.openxmlformats.org/officeDocument/2006/relationships/image" Target="../media/image67.jpg"/><Relationship Id="rId5" Type="http://schemas.openxmlformats.org/officeDocument/2006/relationships/image" Target="../media/image64.jpeg"/><Relationship Id="rId10" Type="http://schemas.openxmlformats.org/officeDocument/2006/relationships/hyperlink" Target="https://pixabay.com/en/team-table-playmobil-round-table-451372/" TargetMode="External"/><Relationship Id="rId4" Type="http://schemas.openxmlformats.org/officeDocument/2006/relationships/image" Target="../media/image63.jpe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sv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hyperlink" Target="https://www.menti.com/aldp1dr2hapi" TargetMode="Externa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8989" y="2167465"/>
            <a:ext cx="6306080" cy="1312333"/>
          </a:xfrm>
        </p:spPr>
        <p:txBody>
          <a:bodyPr>
            <a:noAutofit/>
          </a:bodyPr>
          <a:lstStyle/>
          <a:p>
            <a:r>
              <a:rPr lang="en-US" sz="3200">
                <a:latin typeface="Proxima Nova" panose="02000506030000020004" pitchFamily="2" charset="0"/>
              </a:rPr>
              <a:t>Essential Foundational Practices for Success:  </a:t>
            </a:r>
          </a:p>
        </p:txBody>
      </p:sp>
      <p:sp>
        <p:nvSpPr>
          <p:cNvPr id="3" name="Subtitle 2"/>
          <p:cNvSpPr>
            <a:spLocks noGrp="1"/>
          </p:cNvSpPr>
          <p:nvPr>
            <p:ph type="subTitle" idx="1"/>
          </p:nvPr>
        </p:nvSpPr>
        <p:spPr>
          <a:xfrm>
            <a:off x="788989" y="3321556"/>
            <a:ext cx="5432349" cy="431801"/>
          </a:xfrm>
        </p:spPr>
        <p:txBody>
          <a:bodyPr>
            <a:noAutofit/>
          </a:bodyPr>
          <a:lstStyle/>
          <a:p>
            <a:r>
              <a:rPr lang="en-US" sz="3200" i="1">
                <a:latin typeface="Proxima Nova Medium" panose="02000506030000020004" pitchFamily="2" charset="0"/>
              </a:rPr>
              <a:t>Taming the Early Literacy Giant</a:t>
            </a:r>
          </a:p>
        </p:txBody>
      </p:sp>
      <p:sp>
        <p:nvSpPr>
          <p:cNvPr id="4" name="Rectangle 3"/>
          <p:cNvSpPr/>
          <p:nvPr/>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3"/>
          <p:cNvSpPr>
            <a:spLocks noChangeAspect="1" noChangeArrowheads="1" noTextEdit="1"/>
          </p:cNvSpPr>
          <p:nvPr/>
        </p:nvSpPr>
        <p:spPr bwMode="auto">
          <a:xfrm>
            <a:off x="876309" y="1680106"/>
            <a:ext cx="109220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9" name="Group 38"/>
          <p:cNvGrpSpPr/>
          <p:nvPr/>
        </p:nvGrpSpPr>
        <p:grpSpPr>
          <a:xfrm>
            <a:off x="841384" y="1637243"/>
            <a:ext cx="1165227" cy="387350"/>
            <a:chOff x="841384" y="1637243"/>
            <a:chExt cx="1165227" cy="387350"/>
          </a:xfrm>
        </p:grpSpPr>
        <p:sp>
          <p:nvSpPr>
            <p:cNvPr id="9"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AutoShape 9"/>
          <p:cNvSpPr>
            <a:spLocks noChangeAspect="1" noChangeArrowheads="1" noTextEdit="1"/>
          </p:cNvSpPr>
          <p:nvPr/>
        </p:nvSpPr>
        <p:spPr bwMode="auto">
          <a:xfrm>
            <a:off x="839788" y="4481513"/>
            <a:ext cx="277653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p:nvSpPr>
        <p:spPr bwMode="auto">
          <a:xfrm>
            <a:off x="839787" y="4638435"/>
            <a:ext cx="3054879" cy="617537"/>
          </a:xfrm>
          <a:custGeom>
            <a:avLst/>
            <a:gdLst>
              <a:gd name="T0" fmla="*/ 738 w 829"/>
              <a:gd name="T1" fmla="*/ 182 h 182"/>
              <a:gd name="T2" fmla="*/ 91 w 829"/>
              <a:gd name="T3" fmla="*/ 182 h 182"/>
              <a:gd name="T4" fmla="*/ 0 w 829"/>
              <a:gd name="T5" fmla="*/ 91 h 182"/>
              <a:gd name="T6" fmla="*/ 0 w 829"/>
              <a:gd name="T7" fmla="*/ 91 h 182"/>
              <a:gd name="T8" fmla="*/ 91 w 829"/>
              <a:gd name="T9" fmla="*/ 0 h 182"/>
              <a:gd name="T10" fmla="*/ 738 w 829"/>
              <a:gd name="T11" fmla="*/ 0 h 182"/>
              <a:gd name="T12" fmla="*/ 829 w 829"/>
              <a:gd name="T13" fmla="*/ 91 h 182"/>
              <a:gd name="T14" fmla="*/ 829 w 829"/>
              <a:gd name="T15" fmla="*/ 91 h 182"/>
              <a:gd name="T16" fmla="*/ 738 w 829"/>
              <a:gd name="T1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9" h="182">
                <a:moveTo>
                  <a:pt x="738" y="182"/>
                </a:moveTo>
                <a:cubicBezTo>
                  <a:pt x="91" y="182"/>
                  <a:pt x="91" y="182"/>
                  <a:pt x="91" y="182"/>
                </a:cubicBezTo>
                <a:cubicBezTo>
                  <a:pt x="41" y="182"/>
                  <a:pt x="0" y="141"/>
                  <a:pt x="0" y="91"/>
                </a:cubicBezTo>
                <a:cubicBezTo>
                  <a:pt x="0" y="91"/>
                  <a:pt x="0" y="91"/>
                  <a:pt x="0" y="91"/>
                </a:cubicBezTo>
                <a:cubicBezTo>
                  <a:pt x="0" y="41"/>
                  <a:pt x="41" y="0"/>
                  <a:pt x="91" y="0"/>
                </a:cubicBezTo>
                <a:cubicBezTo>
                  <a:pt x="738" y="0"/>
                  <a:pt x="738" y="0"/>
                  <a:pt x="738" y="0"/>
                </a:cubicBezTo>
                <a:cubicBezTo>
                  <a:pt x="788" y="0"/>
                  <a:pt x="829" y="41"/>
                  <a:pt x="829" y="91"/>
                </a:cubicBezTo>
                <a:cubicBezTo>
                  <a:pt x="829" y="91"/>
                  <a:pt x="829" y="91"/>
                  <a:pt x="829" y="91"/>
                </a:cubicBezTo>
                <a:cubicBezTo>
                  <a:pt x="829" y="141"/>
                  <a:pt x="788" y="182"/>
                  <a:pt x="738" y="182"/>
                </a:cubicBezTo>
                <a:close/>
              </a:path>
            </a:pathLst>
          </a:custGeom>
          <a:solidFill>
            <a:srgbClr val="6CB33F"/>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978957" y="4731759"/>
            <a:ext cx="2776537" cy="430887"/>
          </a:xfrm>
          <a:prstGeom prst="rect">
            <a:avLst/>
          </a:prstGeom>
          <a:noFill/>
        </p:spPr>
        <p:txBody>
          <a:bodyPr wrap="square" rtlCol="0">
            <a:spAutoFit/>
          </a:bodyPr>
          <a:lstStyle/>
          <a:p>
            <a:r>
              <a:rPr lang="en-US" sz="2200" b="1">
                <a:solidFill>
                  <a:schemeClr val="bg1"/>
                </a:solidFill>
                <a:latin typeface="Helvetica" pitchFamily="2" charset="0"/>
              </a:rPr>
              <a:t>March 8, 2023</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1078" y="621845"/>
            <a:ext cx="3911894" cy="1374379"/>
          </a:xfrm>
          <a:prstGeom prst="rect">
            <a:avLst/>
          </a:prstGeom>
        </p:spPr>
      </p:pic>
    </p:spTree>
    <p:extLst>
      <p:ext uri="{BB962C8B-B14F-4D97-AF65-F5344CB8AC3E}">
        <p14:creationId xmlns:p14="http://schemas.microsoft.com/office/powerpoint/2010/main" val="1386459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E30FD1-6E0B-96E7-2C98-D8B1E22F4492}"/>
              </a:ext>
            </a:extLst>
          </p:cNvPr>
          <p:cNvPicPr>
            <a:picLocks noChangeAspect="1"/>
          </p:cNvPicPr>
          <p:nvPr/>
        </p:nvPicPr>
        <p:blipFill>
          <a:blip r:embed="rId3"/>
          <a:stretch>
            <a:fillRect/>
          </a:stretch>
        </p:blipFill>
        <p:spPr>
          <a:xfrm>
            <a:off x="679589" y="869602"/>
            <a:ext cx="7957515" cy="5360156"/>
          </a:xfrm>
          <a:prstGeom prst="rect">
            <a:avLst/>
          </a:prstGeom>
        </p:spPr>
      </p:pic>
      <p:sp>
        <p:nvSpPr>
          <p:cNvPr id="8" name="Title 7">
            <a:extLst>
              <a:ext uri="{FF2B5EF4-FFF2-40B4-BE49-F238E27FC236}">
                <a16:creationId xmlns:a16="http://schemas.microsoft.com/office/drawing/2014/main" id="{77D9A61E-9D41-17F4-A5A4-592381D3DF7D}"/>
              </a:ext>
            </a:extLst>
          </p:cNvPr>
          <p:cNvSpPr>
            <a:spLocks noGrp="1"/>
          </p:cNvSpPr>
          <p:nvPr>
            <p:ph type="title"/>
          </p:nvPr>
        </p:nvSpPr>
        <p:spPr>
          <a:xfrm>
            <a:off x="8637104" y="2866750"/>
            <a:ext cx="3212147" cy="1335209"/>
          </a:xfrm>
        </p:spPr>
        <p:txBody>
          <a:bodyPr>
            <a:normAutofit/>
          </a:bodyPr>
          <a:lstStyle/>
          <a:p>
            <a:pPr algn="ctr"/>
            <a:r>
              <a:rPr lang="en-US" sz="2800"/>
              <a:t>Representation in Children’s Books</a:t>
            </a:r>
          </a:p>
        </p:txBody>
      </p:sp>
    </p:spTree>
    <p:extLst>
      <p:ext uri="{BB962C8B-B14F-4D97-AF65-F5344CB8AC3E}">
        <p14:creationId xmlns:p14="http://schemas.microsoft.com/office/powerpoint/2010/main" val="674866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6A3DC-87B5-2140-162D-84A676227EC3}"/>
              </a:ext>
            </a:extLst>
          </p:cNvPr>
          <p:cNvSpPr>
            <a:spLocks noGrp="1"/>
          </p:cNvSpPr>
          <p:nvPr>
            <p:ph type="title"/>
          </p:nvPr>
        </p:nvSpPr>
        <p:spPr/>
        <p:txBody>
          <a:bodyPr/>
          <a:lstStyle/>
          <a:p>
            <a:r>
              <a:rPr lang="en-US"/>
              <a:t>Project ELITE: Opportunity</a:t>
            </a:r>
          </a:p>
        </p:txBody>
      </p:sp>
      <p:sp>
        <p:nvSpPr>
          <p:cNvPr id="4" name="Content Placeholder 3">
            <a:extLst>
              <a:ext uri="{FF2B5EF4-FFF2-40B4-BE49-F238E27FC236}">
                <a16:creationId xmlns:a16="http://schemas.microsoft.com/office/drawing/2014/main" id="{8AF6BC0A-AE54-8234-E6A1-F56EAD9EA2DF}"/>
              </a:ext>
            </a:extLst>
          </p:cNvPr>
          <p:cNvSpPr>
            <a:spLocks noGrp="1"/>
          </p:cNvSpPr>
          <p:nvPr>
            <p:ph idx="1"/>
          </p:nvPr>
        </p:nvSpPr>
        <p:spPr/>
        <p:txBody>
          <a:bodyPr/>
          <a:lstStyle/>
          <a:p>
            <a:r>
              <a:rPr lang="en-US"/>
              <a:t>2 Year Journey</a:t>
            </a:r>
          </a:p>
          <a:p>
            <a:r>
              <a:rPr lang="en-US"/>
              <a:t>Year 1: Professional Learning and Planning</a:t>
            </a:r>
          </a:p>
          <a:p>
            <a:r>
              <a:rPr lang="en-US"/>
              <a:t>Year 2: Application and Implementation </a:t>
            </a:r>
          </a:p>
          <a:p>
            <a:r>
              <a:rPr lang="en-US"/>
              <a:t>Coaching </a:t>
            </a:r>
          </a:p>
          <a:p>
            <a:r>
              <a:rPr lang="en-US"/>
              <a:t>Community of Practice </a:t>
            </a:r>
          </a:p>
        </p:txBody>
      </p:sp>
      <p:sp>
        <p:nvSpPr>
          <p:cNvPr id="5" name="Text Placeholder 4">
            <a:extLst>
              <a:ext uri="{FF2B5EF4-FFF2-40B4-BE49-F238E27FC236}">
                <a16:creationId xmlns:a16="http://schemas.microsoft.com/office/drawing/2014/main" id="{D2E74F4C-6A64-A712-1D87-41EF350D2728}"/>
              </a:ext>
            </a:extLst>
          </p:cNvPr>
          <p:cNvSpPr>
            <a:spLocks noGrp="1"/>
          </p:cNvSpPr>
          <p:nvPr>
            <p:ph type="body" idx="10"/>
          </p:nvPr>
        </p:nvSpPr>
        <p:spPr/>
        <p:txBody>
          <a:bodyPr>
            <a:normAutofit fontScale="70000" lnSpcReduction="20000"/>
          </a:bodyPr>
          <a:lstStyle/>
          <a:p>
            <a:r>
              <a:rPr lang="en-US" b="1">
                <a:solidFill>
                  <a:srgbClr val="F15D22"/>
                </a:solidFill>
              </a:rPr>
              <a:t>Inaugural Cohort: 3 Institutions </a:t>
            </a:r>
          </a:p>
        </p:txBody>
      </p:sp>
      <p:pic>
        <p:nvPicPr>
          <p:cNvPr id="7" name="Picture 6" descr="Diagram&#10;&#10;Description automatically generated">
            <a:extLst>
              <a:ext uri="{FF2B5EF4-FFF2-40B4-BE49-F238E27FC236}">
                <a16:creationId xmlns:a16="http://schemas.microsoft.com/office/drawing/2014/main" id="{1A3DDCEC-27E5-E07E-52C7-8CF2F2CAA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990" y="1497530"/>
            <a:ext cx="4215063" cy="4215063"/>
          </a:xfrm>
          <a:prstGeom prst="rect">
            <a:avLst/>
          </a:prstGeom>
        </p:spPr>
      </p:pic>
    </p:spTree>
    <p:extLst>
      <p:ext uri="{BB962C8B-B14F-4D97-AF65-F5344CB8AC3E}">
        <p14:creationId xmlns:p14="http://schemas.microsoft.com/office/powerpoint/2010/main" val="2676539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DE42-4476-74CE-CE34-73D72D7EB5D4}"/>
              </a:ext>
            </a:extLst>
          </p:cNvPr>
          <p:cNvSpPr>
            <a:spLocks noGrp="1"/>
          </p:cNvSpPr>
          <p:nvPr>
            <p:ph type="title"/>
          </p:nvPr>
        </p:nvSpPr>
        <p:spPr/>
        <p:txBody>
          <a:bodyPr/>
          <a:lstStyle/>
          <a:p>
            <a:r>
              <a:rPr lang="en-US"/>
              <a:t>Introductions: JAG Members </a:t>
            </a:r>
          </a:p>
        </p:txBody>
      </p:sp>
      <p:pic>
        <p:nvPicPr>
          <p:cNvPr id="4" name="Picture Placeholder 3" descr="A person smiling for the camera&#10;&#10;Description automatically generated with low confidence">
            <a:extLst>
              <a:ext uri="{FF2B5EF4-FFF2-40B4-BE49-F238E27FC236}">
                <a16:creationId xmlns:a16="http://schemas.microsoft.com/office/drawing/2014/main" id="{B4D17587-6667-D624-7A89-77544AF66491}"/>
              </a:ext>
            </a:extLst>
          </p:cNvPr>
          <p:cNvPicPr>
            <a:picLocks noGrp="1" noChangeAspect="1"/>
          </p:cNvPicPr>
          <p:nvPr>
            <p:ph type="pic" sz="quarter" idx="31"/>
          </p:nvPr>
        </p:nvPicPr>
        <p:blipFill>
          <a:blip r:embed="rId3">
            <a:extLst>
              <a:ext uri="{28A0092B-C50C-407E-A947-70E740481C1C}">
                <a14:useLocalDpi xmlns:a14="http://schemas.microsoft.com/office/drawing/2010/main" val="0"/>
              </a:ext>
            </a:extLst>
          </a:blip>
          <a:srcRect t="10015" b="10015"/>
          <a:stretch>
            <a:fillRect/>
          </a:stretch>
        </p:blipFill>
        <p:spPr/>
      </p:pic>
      <p:pic>
        <p:nvPicPr>
          <p:cNvPr id="12" name="Picture Placeholder 11" descr="A picture containing tree, outdoor, person, grass&#10;&#10;Description automatically generated">
            <a:extLst>
              <a:ext uri="{FF2B5EF4-FFF2-40B4-BE49-F238E27FC236}">
                <a16:creationId xmlns:a16="http://schemas.microsoft.com/office/drawing/2014/main" id="{E4699FEB-131F-CBD4-5812-CA30121FBB89}"/>
              </a:ext>
            </a:extLst>
          </p:cNvPr>
          <p:cNvPicPr>
            <a:picLocks noGrp="1" noChangeAspect="1"/>
          </p:cNvPicPr>
          <p:nvPr>
            <p:ph type="pic" sz="quarter" idx="32"/>
          </p:nvPr>
        </p:nvPicPr>
        <p:blipFill>
          <a:blip r:embed="rId4">
            <a:extLst>
              <a:ext uri="{28A0092B-C50C-407E-A947-70E740481C1C}">
                <a14:useLocalDpi xmlns:a14="http://schemas.microsoft.com/office/drawing/2010/main" val="0"/>
              </a:ext>
            </a:extLst>
          </a:blip>
          <a:srcRect l="16834" r="16834"/>
          <a:stretch>
            <a:fillRect/>
          </a:stretch>
        </p:blipFill>
        <p:spPr/>
      </p:pic>
      <p:pic>
        <p:nvPicPr>
          <p:cNvPr id="14" name="Picture Placeholder 13" descr="A picture containing person, clothing, indoor, posing&#10;&#10;Description automatically generated">
            <a:extLst>
              <a:ext uri="{FF2B5EF4-FFF2-40B4-BE49-F238E27FC236}">
                <a16:creationId xmlns:a16="http://schemas.microsoft.com/office/drawing/2014/main" id="{2C075802-B37B-FCAE-3351-57F569545BD4}"/>
              </a:ext>
            </a:extLst>
          </p:cNvPr>
          <p:cNvPicPr>
            <a:picLocks noGrp="1" noChangeAspect="1"/>
          </p:cNvPicPr>
          <p:nvPr>
            <p:ph type="pic" sz="quarter" idx="33"/>
          </p:nvPr>
        </p:nvPicPr>
        <p:blipFill>
          <a:blip r:embed="rId5">
            <a:extLst>
              <a:ext uri="{28A0092B-C50C-407E-A947-70E740481C1C}">
                <a14:useLocalDpi xmlns:a14="http://schemas.microsoft.com/office/drawing/2010/main" val="0"/>
              </a:ext>
            </a:extLst>
          </a:blip>
          <a:srcRect t="16667" b="16667"/>
          <a:stretch>
            <a:fillRect/>
          </a:stretch>
        </p:blipFill>
        <p:spPr/>
      </p:pic>
      <p:pic>
        <p:nvPicPr>
          <p:cNvPr id="16" name="Picture Placeholder 15" descr="A close-up of a person smiling&#10;&#10;Description automatically generated">
            <a:extLst>
              <a:ext uri="{FF2B5EF4-FFF2-40B4-BE49-F238E27FC236}">
                <a16:creationId xmlns:a16="http://schemas.microsoft.com/office/drawing/2014/main" id="{099BB8B2-EA34-C628-35D5-896E08FB7D33}"/>
              </a:ext>
            </a:extLst>
          </p:cNvPr>
          <p:cNvPicPr>
            <a:picLocks noGrp="1" noChangeAspect="1"/>
          </p:cNvPicPr>
          <p:nvPr>
            <p:ph type="pic" sz="quarter" idx="34"/>
          </p:nvPr>
        </p:nvPicPr>
        <p:blipFill>
          <a:blip r:embed="rId6">
            <a:extLst>
              <a:ext uri="{28A0092B-C50C-407E-A947-70E740481C1C}">
                <a14:useLocalDpi xmlns:a14="http://schemas.microsoft.com/office/drawing/2010/main" val="0"/>
              </a:ext>
            </a:extLst>
          </a:blip>
          <a:srcRect t="16667" b="16667"/>
          <a:stretch>
            <a:fillRect/>
          </a:stretch>
        </p:blipFill>
        <p:spPr/>
      </p:pic>
      <p:pic>
        <p:nvPicPr>
          <p:cNvPr id="18" name="Picture Placeholder 17" descr="A person wearing a suit and tie&#10;&#10;Description automatically generated with medium confidence">
            <a:extLst>
              <a:ext uri="{FF2B5EF4-FFF2-40B4-BE49-F238E27FC236}">
                <a16:creationId xmlns:a16="http://schemas.microsoft.com/office/drawing/2014/main" id="{1FEFDD11-F1B8-B1B4-ED49-A5F0D6042CFC}"/>
              </a:ext>
            </a:extLst>
          </p:cNvPr>
          <p:cNvPicPr>
            <a:picLocks noGrp="1" noChangeAspect="1"/>
          </p:cNvPicPr>
          <p:nvPr>
            <p:ph type="pic" sz="quarter" idx="35"/>
          </p:nvPr>
        </p:nvPicPr>
        <p:blipFill>
          <a:blip r:embed="rId7">
            <a:extLst>
              <a:ext uri="{28A0092B-C50C-407E-A947-70E740481C1C}">
                <a14:useLocalDpi xmlns:a14="http://schemas.microsoft.com/office/drawing/2010/main" val="0"/>
              </a:ext>
            </a:extLst>
          </a:blip>
          <a:srcRect t="186" b="186"/>
          <a:stretch>
            <a:fillRect/>
          </a:stretch>
        </p:blipFill>
        <p:spPr/>
      </p:pic>
      <p:pic>
        <p:nvPicPr>
          <p:cNvPr id="25" name="Picture Placeholder 24" descr="A person holding a sign&#10;&#10;Description automatically generated with low confidence">
            <a:extLst>
              <a:ext uri="{FF2B5EF4-FFF2-40B4-BE49-F238E27FC236}">
                <a16:creationId xmlns:a16="http://schemas.microsoft.com/office/drawing/2014/main" id="{0F0DABF1-A767-7CA9-9041-3A805D732225}"/>
              </a:ext>
            </a:extLst>
          </p:cNvPr>
          <p:cNvPicPr>
            <a:picLocks noGrp="1" noChangeAspect="1"/>
          </p:cNvPicPr>
          <p:nvPr>
            <p:ph type="pic" sz="quarter" idx="36"/>
          </p:nvPr>
        </p:nvPicPr>
        <p:blipFill>
          <a:blip r:embed="rId8">
            <a:extLst>
              <a:ext uri="{28A0092B-C50C-407E-A947-70E740481C1C}">
                <a14:useLocalDpi xmlns:a14="http://schemas.microsoft.com/office/drawing/2010/main" val="0"/>
              </a:ext>
            </a:extLst>
          </a:blip>
          <a:srcRect/>
          <a:stretch>
            <a:fillRect/>
          </a:stretch>
        </p:blipFill>
        <p:spPr/>
      </p:pic>
      <p:sp>
        <p:nvSpPr>
          <p:cNvPr id="19" name="TextBox 18">
            <a:extLst>
              <a:ext uri="{FF2B5EF4-FFF2-40B4-BE49-F238E27FC236}">
                <a16:creationId xmlns:a16="http://schemas.microsoft.com/office/drawing/2014/main" id="{21D7946E-099D-5CA2-6A1D-30810440B376}"/>
              </a:ext>
            </a:extLst>
          </p:cNvPr>
          <p:cNvSpPr txBox="1"/>
          <p:nvPr/>
        </p:nvSpPr>
        <p:spPr>
          <a:xfrm>
            <a:off x="1733366" y="3236080"/>
            <a:ext cx="2315817" cy="369332"/>
          </a:xfrm>
          <a:prstGeom prst="rect">
            <a:avLst/>
          </a:prstGeom>
          <a:noFill/>
        </p:spPr>
        <p:txBody>
          <a:bodyPr wrap="square" rtlCol="0">
            <a:spAutoFit/>
          </a:bodyPr>
          <a:lstStyle/>
          <a:p>
            <a:pPr algn="ctr"/>
            <a:r>
              <a:rPr lang="en-US"/>
              <a:t>Nancy Valdez-Gainer</a:t>
            </a:r>
          </a:p>
        </p:txBody>
      </p:sp>
      <p:sp>
        <p:nvSpPr>
          <p:cNvPr id="20" name="TextBox 19">
            <a:extLst>
              <a:ext uri="{FF2B5EF4-FFF2-40B4-BE49-F238E27FC236}">
                <a16:creationId xmlns:a16="http://schemas.microsoft.com/office/drawing/2014/main" id="{8FC4778E-DE9E-A724-6DF3-FCA4361BA016}"/>
              </a:ext>
            </a:extLst>
          </p:cNvPr>
          <p:cNvSpPr txBox="1"/>
          <p:nvPr/>
        </p:nvSpPr>
        <p:spPr>
          <a:xfrm>
            <a:off x="5029016" y="3215906"/>
            <a:ext cx="2315817" cy="377687"/>
          </a:xfrm>
          <a:prstGeom prst="rect">
            <a:avLst/>
          </a:prstGeom>
          <a:noFill/>
        </p:spPr>
        <p:txBody>
          <a:bodyPr wrap="square" rtlCol="0">
            <a:spAutoFit/>
          </a:bodyPr>
          <a:lstStyle/>
          <a:p>
            <a:pPr algn="ctr"/>
            <a:r>
              <a:rPr lang="en-US"/>
              <a:t>Cindy </a:t>
            </a:r>
            <a:r>
              <a:rPr lang="en-US" err="1"/>
              <a:t>Collado</a:t>
            </a:r>
            <a:endParaRPr lang="en-US"/>
          </a:p>
        </p:txBody>
      </p:sp>
      <p:sp>
        <p:nvSpPr>
          <p:cNvPr id="21" name="TextBox 20">
            <a:extLst>
              <a:ext uri="{FF2B5EF4-FFF2-40B4-BE49-F238E27FC236}">
                <a16:creationId xmlns:a16="http://schemas.microsoft.com/office/drawing/2014/main" id="{D6DB27FF-A5E1-714D-69F7-407515CAF06A}"/>
              </a:ext>
            </a:extLst>
          </p:cNvPr>
          <p:cNvSpPr txBox="1"/>
          <p:nvPr/>
        </p:nvSpPr>
        <p:spPr>
          <a:xfrm>
            <a:off x="8153216" y="3241942"/>
            <a:ext cx="2315817" cy="377687"/>
          </a:xfrm>
          <a:prstGeom prst="rect">
            <a:avLst/>
          </a:prstGeom>
          <a:noFill/>
        </p:spPr>
        <p:txBody>
          <a:bodyPr wrap="square" rtlCol="0">
            <a:spAutoFit/>
          </a:bodyPr>
          <a:lstStyle/>
          <a:p>
            <a:pPr algn="ctr"/>
            <a:r>
              <a:rPr lang="en-US"/>
              <a:t>Kellee Watkins</a:t>
            </a:r>
          </a:p>
        </p:txBody>
      </p:sp>
      <p:sp>
        <p:nvSpPr>
          <p:cNvPr id="22" name="TextBox 21">
            <a:extLst>
              <a:ext uri="{FF2B5EF4-FFF2-40B4-BE49-F238E27FC236}">
                <a16:creationId xmlns:a16="http://schemas.microsoft.com/office/drawing/2014/main" id="{B41D4300-461A-5379-5915-9C13FFB3CC9F}"/>
              </a:ext>
            </a:extLst>
          </p:cNvPr>
          <p:cNvSpPr txBox="1"/>
          <p:nvPr/>
        </p:nvSpPr>
        <p:spPr>
          <a:xfrm>
            <a:off x="1733365" y="5622872"/>
            <a:ext cx="2315817" cy="369332"/>
          </a:xfrm>
          <a:prstGeom prst="rect">
            <a:avLst/>
          </a:prstGeom>
          <a:noFill/>
        </p:spPr>
        <p:txBody>
          <a:bodyPr wrap="square" rtlCol="0">
            <a:spAutoFit/>
          </a:bodyPr>
          <a:lstStyle/>
          <a:p>
            <a:pPr algn="ctr"/>
            <a:r>
              <a:rPr lang="en-US"/>
              <a:t>Betty Coneway</a:t>
            </a:r>
          </a:p>
        </p:txBody>
      </p:sp>
      <p:sp>
        <p:nvSpPr>
          <p:cNvPr id="23" name="TextBox 22">
            <a:extLst>
              <a:ext uri="{FF2B5EF4-FFF2-40B4-BE49-F238E27FC236}">
                <a16:creationId xmlns:a16="http://schemas.microsoft.com/office/drawing/2014/main" id="{FF42A648-8E37-CBC5-8311-B0F20ABBBCED}"/>
              </a:ext>
            </a:extLst>
          </p:cNvPr>
          <p:cNvSpPr txBox="1"/>
          <p:nvPr/>
        </p:nvSpPr>
        <p:spPr>
          <a:xfrm>
            <a:off x="4938091" y="5622872"/>
            <a:ext cx="2315817" cy="369332"/>
          </a:xfrm>
          <a:prstGeom prst="rect">
            <a:avLst/>
          </a:prstGeom>
          <a:noFill/>
        </p:spPr>
        <p:txBody>
          <a:bodyPr wrap="square" rtlCol="0">
            <a:spAutoFit/>
          </a:bodyPr>
          <a:lstStyle/>
          <a:p>
            <a:pPr algn="ctr"/>
            <a:r>
              <a:rPr lang="en-US"/>
              <a:t>Anthony Broughton</a:t>
            </a:r>
          </a:p>
        </p:txBody>
      </p:sp>
      <p:sp>
        <p:nvSpPr>
          <p:cNvPr id="26" name="TextBox 25">
            <a:extLst>
              <a:ext uri="{FF2B5EF4-FFF2-40B4-BE49-F238E27FC236}">
                <a16:creationId xmlns:a16="http://schemas.microsoft.com/office/drawing/2014/main" id="{59C1FB8D-2DCA-0FF1-E1F1-79FC82744E36}"/>
              </a:ext>
            </a:extLst>
          </p:cNvPr>
          <p:cNvSpPr txBox="1"/>
          <p:nvPr/>
        </p:nvSpPr>
        <p:spPr>
          <a:xfrm>
            <a:off x="8231256" y="5622872"/>
            <a:ext cx="2315817" cy="369332"/>
          </a:xfrm>
          <a:prstGeom prst="rect">
            <a:avLst/>
          </a:prstGeom>
          <a:noFill/>
        </p:spPr>
        <p:txBody>
          <a:bodyPr wrap="square" rtlCol="0">
            <a:spAutoFit/>
          </a:bodyPr>
          <a:lstStyle/>
          <a:p>
            <a:pPr algn="ctr"/>
            <a:r>
              <a:rPr lang="en-US"/>
              <a:t>Sanjuana Rodriguez</a:t>
            </a:r>
          </a:p>
        </p:txBody>
      </p:sp>
    </p:spTree>
    <p:extLst>
      <p:ext uri="{BB962C8B-B14F-4D97-AF65-F5344CB8AC3E}">
        <p14:creationId xmlns:p14="http://schemas.microsoft.com/office/powerpoint/2010/main" val="3010448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25">
            <a:extLst>
              <a:ext uri="{FF2B5EF4-FFF2-40B4-BE49-F238E27FC236}">
                <a16:creationId xmlns:a16="http://schemas.microsoft.com/office/drawing/2014/main" id="{922F19F4-FE70-43DC-856F-2CE5F521D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27">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9" name="Rectangle 2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5F3CFE58-4E31-7D23-69A0-B0E7950A4C43}"/>
              </a:ext>
            </a:extLst>
          </p:cNvPr>
          <p:cNvSpPr>
            <a:spLocks noGrp="1"/>
          </p:cNvSpPr>
          <p:nvPr>
            <p:ph type="title"/>
          </p:nvPr>
        </p:nvSpPr>
        <p:spPr>
          <a:xfrm>
            <a:off x="1043631" y="873940"/>
            <a:ext cx="4928291" cy="1035781"/>
          </a:xfrm>
        </p:spPr>
        <p:txBody>
          <a:bodyPr vert="horz" lIns="91440" tIns="45720" rIns="91440" bIns="45720" rtlCol="0" anchor="ctr">
            <a:normAutofit/>
          </a:bodyPr>
          <a:lstStyle/>
          <a:p>
            <a:r>
              <a:rPr lang="en-US" sz="3600">
                <a:solidFill>
                  <a:srgbClr val="4F00A3"/>
                </a:solidFill>
                <a:latin typeface="Proxima Nova Extrabold"/>
              </a:rPr>
              <a:t>Goals</a:t>
            </a:r>
            <a:r>
              <a:rPr lang="en-US" sz="3600">
                <a:solidFill>
                  <a:schemeClr val="tx1"/>
                </a:solidFill>
                <a:latin typeface="+mj-lt"/>
              </a:rPr>
              <a:t> </a:t>
            </a:r>
          </a:p>
        </p:txBody>
      </p:sp>
      <p:sp>
        <p:nvSpPr>
          <p:cNvPr id="11" name="Text Placeholder 10">
            <a:extLst>
              <a:ext uri="{FF2B5EF4-FFF2-40B4-BE49-F238E27FC236}">
                <a16:creationId xmlns:a16="http://schemas.microsoft.com/office/drawing/2014/main" id="{A1D0D2AC-C584-2704-5804-9B50CD8F878E}"/>
              </a:ext>
            </a:extLst>
          </p:cNvPr>
          <p:cNvSpPr>
            <a:spLocks noGrp="1"/>
          </p:cNvSpPr>
          <p:nvPr>
            <p:ph type="body" sz="quarter" idx="4294967295"/>
          </p:nvPr>
        </p:nvSpPr>
        <p:spPr>
          <a:xfrm>
            <a:off x="1043631" y="2191804"/>
            <a:ext cx="4991629" cy="3677123"/>
          </a:xfrm>
        </p:spPr>
        <p:txBody>
          <a:bodyPr vert="horz" lIns="91440" tIns="45720" rIns="91440" bIns="45720" rtlCol="0" anchor="ctr">
            <a:normAutofit/>
          </a:bodyPr>
          <a:lstStyle/>
          <a:p>
            <a:pPr marL="342900">
              <a:lnSpc>
                <a:spcPct val="90000"/>
              </a:lnSpc>
            </a:pPr>
            <a:r>
              <a:rPr lang="en-US" sz="3200">
                <a:latin typeface="Proxima Nova" panose="02000506030000020004"/>
              </a:rPr>
              <a:t>Learn From Our Peers</a:t>
            </a:r>
          </a:p>
          <a:p>
            <a:pPr marL="342900">
              <a:lnSpc>
                <a:spcPct val="90000"/>
              </a:lnSpc>
            </a:pPr>
            <a:r>
              <a:rPr lang="en-US" sz="3200">
                <a:latin typeface="Proxima Nova" panose="02000506030000020004"/>
              </a:rPr>
              <a:t>Network</a:t>
            </a:r>
          </a:p>
          <a:p>
            <a:pPr marL="342900">
              <a:lnSpc>
                <a:spcPct val="90000"/>
              </a:lnSpc>
            </a:pPr>
            <a:r>
              <a:rPr lang="en-US" sz="3200">
                <a:latin typeface="Proxima Nova" panose="02000506030000020004"/>
              </a:rPr>
              <a:t>Enhance Our Toolkit</a:t>
            </a:r>
          </a:p>
          <a:p>
            <a:pPr marL="342900">
              <a:lnSpc>
                <a:spcPct val="90000"/>
              </a:lnSpc>
            </a:pPr>
            <a:r>
              <a:rPr lang="en-US" sz="3200">
                <a:latin typeface="Proxima Nova" panose="02000506030000020004"/>
              </a:rPr>
              <a:t>Have Fun</a:t>
            </a:r>
          </a:p>
        </p:txBody>
      </p:sp>
      <p:sp>
        <p:nvSpPr>
          <p:cNvPr id="35" name="Rectangle 34">
            <a:extLst>
              <a:ext uri="{FF2B5EF4-FFF2-40B4-BE49-F238E27FC236}">
                <a16:creationId xmlns:a16="http://schemas.microsoft.com/office/drawing/2014/main" id="{395ECC94-3D5E-46A7-A7A1-DE807E156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658367"/>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E549738-9961-462D-81B7-4A7A446911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3530966"/>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10;&#10;Description automatically generated">
            <a:extLst>
              <a:ext uri="{FF2B5EF4-FFF2-40B4-BE49-F238E27FC236}">
                <a16:creationId xmlns:a16="http://schemas.microsoft.com/office/drawing/2014/main" id="{D1E56628-42B7-1644-E6DC-F422BD413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066" y="3904184"/>
            <a:ext cx="4305905" cy="1916127"/>
          </a:xfrm>
          <a:prstGeom prst="rect">
            <a:avLst/>
          </a:prstGeom>
        </p:spPr>
      </p:pic>
      <p:cxnSp>
        <p:nvCxnSpPr>
          <p:cNvPr id="39" name="Straight Connector 3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5D0DD85-3205-985C-1A8F-8D20012B2499}"/>
              </a:ext>
            </a:extLst>
          </p:cNvPr>
          <p:cNvPicPr>
            <a:picLocks noChangeAspect="1"/>
          </p:cNvPicPr>
          <p:nvPr/>
        </p:nvPicPr>
        <p:blipFill>
          <a:blip r:embed="rId4"/>
          <a:stretch>
            <a:fillRect/>
          </a:stretch>
        </p:blipFill>
        <p:spPr>
          <a:xfrm>
            <a:off x="7876011" y="565775"/>
            <a:ext cx="2347163" cy="2341067"/>
          </a:xfrm>
          <a:prstGeom prst="rect">
            <a:avLst/>
          </a:prstGeom>
        </p:spPr>
      </p:pic>
      <p:sp>
        <p:nvSpPr>
          <p:cNvPr id="22" name="TextBox 21">
            <a:extLst>
              <a:ext uri="{FF2B5EF4-FFF2-40B4-BE49-F238E27FC236}">
                <a16:creationId xmlns:a16="http://schemas.microsoft.com/office/drawing/2014/main" id="{63029AB0-199C-35BA-A6B2-F33C4F133839}"/>
              </a:ext>
            </a:extLst>
          </p:cNvPr>
          <p:cNvSpPr txBox="1"/>
          <p:nvPr/>
        </p:nvSpPr>
        <p:spPr>
          <a:xfrm>
            <a:off x="8130539" y="2927680"/>
            <a:ext cx="1836421" cy="215444"/>
          </a:xfrm>
          <a:prstGeom prst="rect">
            <a:avLst/>
          </a:prstGeom>
          <a:noFill/>
        </p:spPr>
        <p:txBody>
          <a:bodyPr wrap="square">
            <a:spAutoFit/>
          </a:bodyPr>
          <a:lstStyle/>
          <a:p>
            <a:r>
              <a:rPr lang="en-US" sz="800"/>
              <a:t>icons created by Freepik - Flaticon&lt;/a&gt;</a:t>
            </a:r>
          </a:p>
        </p:txBody>
      </p:sp>
    </p:spTree>
    <p:extLst>
      <p:ext uri="{BB962C8B-B14F-4D97-AF65-F5344CB8AC3E}">
        <p14:creationId xmlns:p14="http://schemas.microsoft.com/office/powerpoint/2010/main" val="301102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13059C-1DDF-72E3-099F-2C6D5636A36B}"/>
              </a:ext>
            </a:extLst>
          </p:cNvPr>
          <p:cNvSpPr>
            <a:spLocks noGrp="1"/>
          </p:cNvSpPr>
          <p:nvPr>
            <p:ph type="title"/>
          </p:nvPr>
        </p:nvSpPr>
        <p:spPr/>
        <p:txBody>
          <a:bodyPr/>
          <a:lstStyle/>
          <a:p>
            <a:r>
              <a:rPr lang="en-US"/>
              <a:t>Learning Objectives</a:t>
            </a:r>
          </a:p>
        </p:txBody>
      </p:sp>
      <p:graphicFrame>
        <p:nvGraphicFramePr>
          <p:cNvPr id="5" name="Content Placeholder 2">
            <a:extLst>
              <a:ext uri="{FF2B5EF4-FFF2-40B4-BE49-F238E27FC236}">
                <a16:creationId xmlns:a16="http://schemas.microsoft.com/office/drawing/2014/main" id="{9EA33730-72D0-1831-DC2F-FF39873A0090}"/>
              </a:ext>
            </a:extLst>
          </p:cNvPr>
          <p:cNvGraphicFramePr>
            <a:graphicFrameLocks noGrp="1"/>
          </p:cNvGraphicFramePr>
          <p:nvPr>
            <p:extLst>
              <p:ext uri="{D42A27DB-BD31-4B8C-83A1-F6EECF244321}">
                <p14:modId xmlns:p14="http://schemas.microsoft.com/office/powerpoint/2010/main" val="4233387296"/>
              </p:ext>
            </p:extLst>
          </p:nvPr>
        </p:nvGraphicFramePr>
        <p:xfrm>
          <a:off x="838200" y="187949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2448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874713" y="2184399"/>
            <a:ext cx="5847821" cy="3534833"/>
          </a:xfrm>
        </p:spPr>
        <p:txBody>
          <a:bodyPr>
            <a:noAutofit/>
          </a:bodyPr>
          <a:lstStyle/>
          <a:p>
            <a:endParaRPr lang="en-US" noProof="1"/>
          </a:p>
          <a:p>
            <a:r>
              <a:rPr lang="en-US" noProof="1"/>
              <a:t>Indicator of accomplishment that can be shared with your networks ​</a:t>
            </a:r>
          </a:p>
          <a:p>
            <a:r>
              <a:rPr lang="en-US" noProof="1"/>
              <a:t>Aligned to specific competencies ​</a:t>
            </a:r>
          </a:p>
          <a:p>
            <a:r>
              <a:rPr lang="en-US" noProof="1"/>
              <a:t>Requires completion of a deliverable</a:t>
            </a:r>
          </a:p>
        </p:txBody>
      </p:sp>
      <p:sp>
        <p:nvSpPr>
          <p:cNvPr id="4" name="Title 3"/>
          <p:cNvSpPr>
            <a:spLocks noGrp="1"/>
          </p:cNvSpPr>
          <p:nvPr>
            <p:ph type="title"/>
          </p:nvPr>
        </p:nvSpPr>
        <p:spPr/>
        <p:txBody>
          <a:bodyPr>
            <a:normAutofit/>
          </a:bodyPr>
          <a:lstStyle/>
          <a:p>
            <a:r>
              <a:rPr lang="en-US"/>
              <a:t>Digital Badge</a:t>
            </a:r>
          </a:p>
        </p:txBody>
      </p:sp>
      <p:pic>
        <p:nvPicPr>
          <p:cNvPr id="5" name="Picture Placeholder 4" descr="Logo&#10;&#10;Description automatically generated">
            <a:extLst>
              <a:ext uri="{FF2B5EF4-FFF2-40B4-BE49-F238E27FC236}">
                <a16:creationId xmlns:a16="http://schemas.microsoft.com/office/drawing/2014/main" id="{433A2A0F-FE2E-2E6B-1299-014E036A8B5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48" r="848"/>
          <a:stretch>
            <a:fillRect/>
          </a:stretch>
        </p:blipFill>
        <p:spPr/>
      </p:pic>
    </p:spTree>
    <p:extLst>
      <p:ext uri="{BB962C8B-B14F-4D97-AF65-F5344CB8AC3E}">
        <p14:creationId xmlns:p14="http://schemas.microsoft.com/office/powerpoint/2010/main" val="1855642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894C3B-1E02-6BFA-9AF7-30B2441C100F}"/>
              </a:ext>
            </a:extLst>
          </p:cNvPr>
          <p:cNvSpPr>
            <a:spLocks noGrp="1"/>
          </p:cNvSpPr>
          <p:nvPr>
            <p:ph type="title"/>
          </p:nvPr>
        </p:nvSpPr>
        <p:spPr/>
        <p:txBody>
          <a:bodyPr/>
          <a:lstStyle/>
          <a:p>
            <a:r>
              <a:rPr lang="en-US"/>
              <a:t>Share Your Learning </a:t>
            </a:r>
          </a:p>
        </p:txBody>
      </p:sp>
      <p:sp>
        <p:nvSpPr>
          <p:cNvPr id="7" name="Content Placeholder 6">
            <a:extLst>
              <a:ext uri="{FF2B5EF4-FFF2-40B4-BE49-F238E27FC236}">
                <a16:creationId xmlns:a16="http://schemas.microsoft.com/office/drawing/2014/main" id="{C0D6A159-C05A-A28F-2B72-891F6C972EF1}"/>
              </a:ext>
            </a:extLst>
          </p:cNvPr>
          <p:cNvSpPr>
            <a:spLocks noGrp="1"/>
          </p:cNvSpPr>
          <p:nvPr>
            <p:ph idx="1"/>
          </p:nvPr>
        </p:nvSpPr>
        <p:spPr>
          <a:xfrm>
            <a:off x="874713" y="2252133"/>
            <a:ext cx="3480004" cy="3805767"/>
          </a:xfrm>
        </p:spPr>
        <p:txBody>
          <a:bodyPr>
            <a:normAutofit/>
          </a:bodyPr>
          <a:lstStyle/>
          <a:p>
            <a:pPr algn="l" rtl="0" fontAlgn="base"/>
            <a:endParaRPr lang="en-US" b="0" i="0">
              <a:solidFill>
                <a:srgbClr val="000000"/>
              </a:solidFill>
              <a:effectLst/>
              <a:latin typeface="Calibri Light" panose="020F0302020204030204" pitchFamily="34" charset="0"/>
            </a:endParaRPr>
          </a:p>
          <a:p>
            <a:pPr algn="l" rtl="0" fontAlgn="base"/>
            <a:endParaRPr lang="en-US">
              <a:solidFill>
                <a:srgbClr val="000000"/>
              </a:solidFill>
              <a:latin typeface="Calibri Light" panose="020F0302020204030204" pitchFamily="34" charset="0"/>
            </a:endParaRPr>
          </a:p>
          <a:p>
            <a:pPr algn="l" rtl="0" fontAlgn="base"/>
            <a:endParaRPr lang="en-US" b="0" i="0">
              <a:solidFill>
                <a:srgbClr val="000000"/>
              </a:solidFill>
              <a:effectLst/>
              <a:latin typeface="Calibri Light" panose="020F0302020204030204" pitchFamily="34" charset="0"/>
            </a:endParaRPr>
          </a:p>
          <a:p>
            <a:pPr algn="l" rtl="0" fontAlgn="base"/>
            <a:endParaRPr lang="en-US" b="0" i="0">
              <a:solidFill>
                <a:srgbClr val="000000"/>
              </a:solidFill>
              <a:effectLst/>
              <a:latin typeface="Calibri Light" panose="020F0302020204030204" pitchFamily="34" charset="0"/>
            </a:endParaRPr>
          </a:p>
          <a:p>
            <a:pPr algn="l" rtl="0" fontAlgn="base"/>
            <a:r>
              <a:rPr lang="en-US" b="0" i="0">
                <a:solidFill>
                  <a:srgbClr val="000000"/>
                </a:solidFill>
                <a:effectLst/>
                <a:latin typeface="Calibri Light" panose="020F0302020204030204" pitchFamily="34" charset="0"/>
              </a:rPr>
              <a:t> </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US" b="0" i="0">
              <a:solidFill>
                <a:srgbClr val="000000"/>
              </a:solidFill>
              <a:effectLst/>
              <a:latin typeface="Arial" panose="020B0604020202020204" pitchFamily="34" charset="0"/>
            </a:endParaRPr>
          </a:p>
          <a:p>
            <a:endParaRPr lang="en-US"/>
          </a:p>
        </p:txBody>
      </p:sp>
      <p:sp>
        <p:nvSpPr>
          <p:cNvPr id="8" name="Text Placeholder 7">
            <a:extLst>
              <a:ext uri="{FF2B5EF4-FFF2-40B4-BE49-F238E27FC236}">
                <a16:creationId xmlns:a16="http://schemas.microsoft.com/office/drawing/2014/main" id="{340F96EE-B558-4B58-C3A6-4BA855AC85DC}"/>
              </a:ext>
            </a:extLst>
          </p:cNvPr>
          <p:cNvSpPr>
            <a:spLocks noGrp="1"/>
          </p:cNvSpPr>
          <p:nvPr>
            <p:ph type="body" idx="10"/>
          </p:nvPr>
        </p:nvSpPr>
        <p:spPr/>
        <p:txBody>
          <a:bodyPr>
            <a:normAutofit fontScale="70000" lnSpcReduction="20000"/>
          </a:bodyPr>
          <a:lstStyle/>
          <a:p>
            <a:r>
              <a:rPr lang="en-US" b="1">
                <a:solidFill>
                  <a:srgbClr val="F15D22"/>
                </a:solidFill>
              </a:rPr>
              <a:t>Internally and Externally </a:t>
            </a:r>
          </a:p>
        </p:txBody>
      </p:sp>
      <p:pic>
        <p:nvPicPr>
          <p:cNvPr id="13" name="Picture 12">
            <a:extLst>
              <a:ext uri="{FF2B5EF4-FFF2-40B4-BE49-F238E27FC236}">
                <a16:creationId xmlns:a16="http://schemas.microsoft.com/office/drawing/2014/main" id="{0321067C-178D-C171-A963-58648ED71B19}"/>
              </a:ext>
            </a:extLst>
          </p:cNvPr>
          <p:cNvPicPr>
            <a:picLocks noChangeAspect="1"/>
          </p:cNvPicPr>
          <p:nvPr/>
        </p:nvPicPr>
        <p:blipFill>
          <a:blip r:embed="rId3"/>
          <a:stretch>
            <a:fillRect/>
          </a:stretch>
        </p:blipFill>
        <p:spPr>
          <a:xfrm>
            <a:off x="6171523" y="2349359"/>
            <a:ext cx="352006" cy="352006"/>
          </a:xfrm>
          <a:prstGeom prst="rect">
            <a:avLst/>
          </a:prstGeom>
        </p:spPr>
      </p:pic>
      <p:pic>
        <p:nvPicPr>
          <p:cNvPr id="3" name="Picture 2" descr="A picture containing plant, dark&#10;&#10;Description automatically generated">
            <a:extLst>
              <a:ext uri="{FF2B5EF4-FFF2-40B4-BE49-F238E27FC236}">
                <a16:creationId xmlns:a16="http://schemas.microsoft.com/office/drawing/2014/main" id="{C6A09FAC-60AA-DB4A-9CCA-CA35C5B3F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157" y="2058708"/>
            <a:ext cx="5766179" cy="4590419"/>
          </a:xfrm>
          <a:prstGeom prst="rect">
            <a:avLst/>
          </a:prstGeom>
        </p:spPr>
      </p:pic>
      <p:sp>
        <p:nvSpPr>
          <p:cNvPr id="2" name="TextBox 1">
            <a:extLst>
              <a:ext uri="{FF2B5EF4-FFF2-40B4-BE49-F238E27FC236}">
                <a16:creationId xmlns:a16="http://schemas.microsoft.com/office/drawing/2014/main" id="{532D72F3-50D9-3A62-0820-090256F74E49}"/>
              </a:ext>
            </a:extLst>
          </p:cNvPr>
          <p:cNvSpPr txBox="1"/>
          <p:nvPr/>
        </p:nvSpPr>
        <p:spPr>
          <a:xfrm>
            <a:off x="7895303" y="2232122"/>
            <a:ext cx="4172480" cy="3363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0" indent="-285750" rtl="0">
              <a:lnSpc>
                <a:spcPct val="150000"/>
              </a:lnSpc>
              <a:buClr>
                <a:srgbClr val="6CB33F"/>
              </a:buClr>
              <a:buFont typeface="Wingdings" panose="05000000000000000000" pitchFamily="2" charset="2"/>
              <a:buChar char="q"/>
            </a:pPr>
            <a:r>
              <a:rPr lang="en-US">
                <a:latin typeface="Proxima Nova" panose="02000506030000020004" pitchFamily="50" charset="0"/>
                <a:ea typeface="Arial"/>
                <a:cs typeface="Arial"/>
              </a:rPr>
              <a:t>The Experience​</a:t>
            </a:r>
          </a:p>
          <a:p>
            <a:pPr marL="285750" lvl="0" indent="-285750" rtl="0">
              <a:lnSpc>
                <a:spcPct val="150000"/>
              </a:lnSpc>
              <a:buClr>
                <a:srgbClr val="6CB33F"/>
              </a:buClr>
              <a:buFont typeface="Wingdings" panose="05000000000000000000" pitchFamily="2" charset="2"/>
              <a:buChar char="q"/>
            </a:pPr>
            <a:r>
              <a:rPr lang="en-US">
                <a:latin typeface="Proxima Nova" panose="02000506030000020004" pitchFamily="50" charset="0"/>
                <a:ea typeface="Arial"/>
                <a:cs typeface="Arial"/>
              </a:rPr>
              <a:t>The Learning​</a:t>
            </a:r>
          </a:p>
          <a:p>
            <a:pPr marL="285750" lvl="0" indent="-285750" rtl="0">
              <a:lnSpc>
                <a:spcPct val="150000"/>
              </a:lnSpc>
              <a:buClr>
                <a:srgbClr val="6CB33F"/>
              </a:buClr>
              <a:buFont typeface="Wingdings" panose="05000000000000000000" pitchFamily="2" charset="2"/>
              <a:buChar char="q"/>
            </a:pPr>
            <a:r>
              <a:rPr lang="en-US">
                <a:latin typeface="Proxima Nova" panose="02000506030000020004" pitchFamily="50" charset="0"/>
                <a:ea typeface="Arial"/>
                <a:cs typeface="Arial"/>
              </a:rPr>
              <a:t>The Networking​</a:t>
            </a:r>
          </a:p>
          <a:p>
            <a:pPr marL="285750" lvl="0" indent="-285750" rtl="0">
              <a:lnSpc>
                <a:spcPct val="150000"/>
              </a:lnSpc>
              <a:buClr>
                <a:srgbClr val="6CB33F"/>
              </a:buClr>
              <a:buFont typeface="Wingdings" panose="05000000000000000000" pitchFamily="2" charset="2"/>
              <a:buChar char="q"/>
            </a:pPr>
            <a:r>
              <a:rPr lang="en-US">
                <a:latin typeface="Proxima Nova" panose="02000506030000020004" pitchFamily="50" charset="0"/>
                <a:ea typeface="Arial"/>
                <a:cs typeface="Arial"/>
              </a:rPr>
              <a:t>The Fun​</a:t>
            </a:r>
          </a:p>
          <a:p>
            <a:pPr rtl="0">
              <a:lnSpc>
                <a:spcPct val="150000"/>
              </a:lnSpc>
            </a:pPr>
            <a:r>
              <a:rPr lang="en-US">
                <a:latin typeface="Proxima Nova" panose="02000506030000020004" pitchFamily="50" charset="0"/>
                <a:ea typeface="Arial"/>
                <a:cs typeface="Arial"/>
              </a:rPr>
              <a:t>​</a:t>
            </a:r>
          </a:p>
          <a:p>
            <a:pPr>
              <a:lnSpc>
                <a:spcPct val="150000"/>
              </a:lnSpc>
            </a:pPr>
            <a:r>
              <a:rPr lang="en-US">
                <a:latin typeface="Proxima Nova" panose="02000506030000020004" pitchFamily="50" charset="0"/>
                <a:ea typeface="Arial"/>
                <a:cs typeface="Arial"/>
              </a:rPr>
              <a:t>#BranchEDSpring2023Summit​</a:t>
            </a:r>
            <a:endParaRPr lang="en-US">
              <a:latin typeface="Proxima Nova" panose="02000506030000020004" pitchFamily="50" charset="0"/>
              <a:ea typeface="Arial"/>
              <a:cs typeface="Calibri Light"/>
            </a:endParaRPr>
          </a:p>
          <a:p>
            <a:pPr>
              <a:lnSpc>
                <a:spcPct val="150000"/>
              </a:lnSpc>
            </a:pPr>
            <a:r>
              <a:rPr lang="en-US">
                <a:latin typeface="Proxima Nova" panose="02000506030000020004" pitchFamily="50" charset="0"/>
                <a:ea typeface="Arial"/>
                <a:cs typeface="Arial"/>
              </a:rPr>
              <a:t>#BranchEDStorytime</a:t>
            </a:r>
            <a:br>
              <a:rPr lang="en-US">
                <a:highlight>
                  <a:srgbClr val="FFFF00"/>
                </a:highlight>
                <a:latin typeface="Proxima Nova" panose="02000506030000020004" pitchFamily="50" charset="0"/>
                <a:ea typeface="Arial"/>
                <a:cs typeface="Arial"/>
              </a:rPr>
            </a:br>
            <a:endParaRPr lang="en-US">
              <a:highlight>
                <a:srgbClr val="FFFF00"/>
              </a:highlight>
              <a:latin typeface="Proxima Nova" panose="02000506030000020004" pitchFamily="50" charset="0"/>
              <a:cs typeface="Arial"/>
            </a:endParaRPr>
          </a:p>
        </p:txBody>
      </p:sp>
    </p:spTree>
    <p:extLst>
      <p:ext uri="{BB962C8B-B14F-4D97-AF65-F5344CB8AC3E}">
        <p14:creationId xmlns:p14="http://schemas.microsoft.com/office/powerpoint/2010/main" val="182846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E4D5B5-A8D2-4147-2520-13B805D2CA44}"/>
              </a:ext>
            </a:extLst>
          </p:cNvPr>
          <p:cNvSpPr>
            <a:spLocks noGrp="1"/>
          </p:cNvSpPr>
          <p:nvPr>
            <p:ph type="title"/>
          </p:nvPr>
        </p:nvSpPr>
        <p:spPr/>
        <p:txBody>
          <a:bodyPr/>
          <a:lstStyle/>
          <a:p>
            <a:r>
              <a:rPr lang="en-US"/>
              <a:t>Summit Webpage</a:t>
            </a:r>
          </a:p>
        </p:txBody>
      </p:sp>
      <p:sp>
        <p:nvSpPr>
          <p:cNvPr id="6" name="Content Placeholder 5">
            <a:extLst>
              <a:ext uri="{FF2B5EF4-FFF2-40B4-BE49-F238E27FC236}">
                <a16:creationId xmlns:a16="http://schemas.microsoft.com/office/drawing/2014/main" id="{D9A987EF-8625-9C26-2C3A-A144B91210AB}"/>
              </a:ext>
            </a:extLst>
          </p:cNvPr>
          <p:cNvSpPr>
            <a:spLocks noGrp="1"/>
          </p:cNvSpPr>
          <p:nvPr>
            <p:ph idx="1"/>
          </p:nvPr>
        </p:nvSpPr>
        <p:spPr>
          <a:xfrm>
            <a:off x="874713" y="2252132"/>
            <a:ext cx="10442576" cy="3805767"/>
          </a:xfrm>
        </p:spPr>
        <p:txBody>
          <a:bodyPr vert="horz" lIns="91440" tIns="45720" rIns="91440" bIns="45720" rtlCol="0" anchor="t">
            <a:normAutofit/>
          </a:bodyPr>
          <a:lstStyle/>
          <a:p>
            <a:endParaRPr lang="en-US" dirty="0"/>
          </a:p>
          <a:p>
            <a:endParaRPr lang="en-US"/>
          </a:p>
        </p:txBody>
      </p:sp>
      <p:sp>
        <p:nvSpPr>
          <p:cNvPr id="7" name="Text Placeholder 6">
            <a:extLst>
              <a:ext uri="{FF2B5EF4-FFF2-40B4-BE49-F238E27FC236}">
                <a16:creationId xmlns:a16="http://schemas.microsoft.com/office/drawing/2014/main" id="{6270EE9C-7523-D802-5B3B-74B5F167360A}"/>
              </a:ext>
            </a:extLst>
          </p:cNvPr>
          <p:cNvSpPr>
            <a:spLocks noGrp="1"/>
          </p:cNvSpPr>
          <p:nvPr>
            <p:ph type="body" idx="10"/>
          </p:nvPr>
        </p:nvSpPr>
        <p:spPr/>
        <p:txBody>
          <a:bodyPr>
            <a:normAutofit fontScale="70000" lnSpcReduction="20000"/>
          </a:bodyPr>
          <a:lstStyle/>
          <a:p>
            <a:r>
              <a:rPr lang="en-US" b="1">
                <a:solidFill>
                  <a:srgbClr val="F15D22"/>
                </a:solidFill>
              </a:rPr>
              <a:t>Accessing Resources </a:t>
            </a:r>
          </a:p>
        </p:txBody>
      </p:sp>
      <p:pic>
        <p:nvPicPr>
          <p:cNvPr id="2050" name="Picture 2">
            <a:extLst>
              <a:ext uri="{FF2B5EF4-FFF2-40B4-BE49-F238E27FC236}">
                <a16:creationId xmlns:a16="http://schemas.microsoft.com/office/drawing/2014/main" id="{5DA24AF9-3D2C-1148-2649-F4A93EC5D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028" y="2578940"/>
            <a:ext cx="4287272" cy="22475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Qr code&#10;&#10;Description automatically generated">
            <a:extLst>
              <a:ext uri="{FF2B5EF4-FFF2-40B4-BE49-F238E27FC236}">
                <a16:creationId xmlns:a16="http://schemas.microsoft.com/office/drawing/2014/main" id="{9D0EEFF9-AE46-15DD-DC17-6CEB387D9632}"/>
              </a:ext>
            </a:extLst>
          </p:cNvPr>
          <p:cNvPicPr>
            <a:picLocks noChangeAspect="1"/>
          </p:cNvPicPr>
          <p:nvPr/>
        </p:nvPicPr>
        <p:blipFill>
          <a:blip r:embed="rId4"/>
          <a:stretch>
            <a:fillRect/>
          </a:stretch>
        </p:blipFill>
        <p:spPr>
          <a:xfrm>
            <a:off x="875818" y="2105628"/>
            <a:ext cx="3775275" cy="3775275"/>
          </a:xfrm>
          <a:prstGeom prst="rect">
            <a:avLst/>
          </a:prstGeom>
        </p:spPr>
      </p:pic>
    </p:spTree>
    <p:extLst>
      <p:ext uri="{BB962C8B-B14F-4D97-AF65-F5344CB8AC3E}">
        <p14:creationId xmlns:p14="http://schemas.microsoft.com/office/powerpoint/2010/main" val="2244334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stuffed animal holding a book&#10;&#10;Description automatically generated with medium confidence">
            <a:extLst>
              <a:ext uri="{FF2B5EF4-FFF2-40B4-BE49-F238E27FC236}">
                <a16:creationId xmlns:a16="http://schemas.microsoft.com/office/drawing/2014/main" id="{DED0183C-9179-5F31-C450-E8D021664315}"/>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r="21501"/>
          <a:stretch/>
        </p:blipFill>
        <p:spPr>
          <a:xfrm>
            <a:off x="5741591" y="1845732"/>
            <a:ext cx="4959789" cy="4212168"/>
          </a:xfrm>
        </p:spPr>
      </p:pic>
      <p:sp>
        <p:nvSpPr>
          <p:cNvPr id="2" name="Title 1">
            <a:extLst>
              <a:ext uri="{FF2B5EF4-FFF2-40B4-BE49-F238E27FC236}">
                <a16:creationId xmlns:a16="http://schemas.microsoft.com/office/drawing/2014/main" id="{121C8A47-3F17-40DB-13B3-C7CCA4B60E93}"/>
              </a:ext>
            </a:extLst>
          </p:cNvPr>
          <p:cNvSpPr>
            <a:spLocks noGrp="1"/>
          </p:cNvSpPr>
          <p:nvPr>
            <p:ph type="title"/>
          </p:nvPr>
        </p:nvSpPr>
        <p:spPr/>
        <p:txBody>
          <a:bodyPr/>
          <a:lstStyle/>
          <a:p>
            <a:r>
              <a:rPr lang="en-US">
                <a:latin typeface="Proxima Nova Extrabold"/>
              </a:rPr>
              <a:t>BranchED Story Time </a:t>
            </a:r>
            <a:endParaRPr lang="en-US"/>
          </a:p>
        </p:txBody>
      </p:sp>
      <p:pic>
        <p:nvPicPr>
          <p:cNvPr id="8" name="Picture Placeholder 7" descr="A poster on a wall&#10;&#10;Description automatically generated with medium confidence">
            <a:extLst>
              <a:ext uri="{FF2B5EF4-FFF2-40B4-BE49-F238E27FC236}">
                <a16:creationId xmlns:a16="http://schemas.microsoft.com/office/drawing/2014/main" id="{F98118E0-9694-AE4B-FA48-A779B69BD9CE}"/>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6266" b="6266"/>
          <a:stretch/>
        </p:blipFill>
        <p:spPr/>
      </p:pic>
    </p:spTree>
    <p:extLst>
      <p:ext uri="{BB962C8B-B14F-4D97-AF65-F5344CB8AC3E}">
        <p14:creationId xmlns:p14="http://schemas.microsoft.com/office/powerpoint/2010/main" val="1432960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11" name="Rectangle 307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B7880D-BE21-1294-3312-0CD5F2B3B5C0}"/>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kern="1200">
                <a:solidFill>
                  <a:srgbClr val="4F00A3"/>
                </a:solidFill>
                <a:latin typeface="Proxima Nova" panose="02000506030000020004" pitchFamily="50" charset="0"/>
              </a:rPr>
              <a:t>Norms</a:t>
            </a:r>
          </a:p>
        </p:txBody>
      </p:sp>
      <p:sp>
        <p:nvSpPr>
          <p:cNvPr id="3112" name="Rectangle 308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B35BDB-68AA-4CA8-9016-99043D408356}"/>
              </a:ext>
            </a:extLst>
          </p:cNvPr>
          <p:cNvSpPr>
            <a:spLocks noGrp="1"/>
          </p:cNvSpPr>
          <p:nvPr>
            <p:ph idx="1"/>
          </p:nvPr>
        </p:nvSpPr>
        <p:spPr>
          <a:xfrm>
            <a:off x="645066" y="2031101"/>
            <a:ext cx="4741494" cy="3511943"/>
          </a:xfrm>
        </p:spPr>
        <p:txBody>
          <a:bodyPr vert="horz" lIns="91440" tIns="45720" rIns="91440" bIns="45720" rtlCol="0" anchor="ctr">
            <a:normAutofit/>
          </a:bodyPr>
          <a:lstStyle/>
          <a:p>
            <a:pPr indent="-228600" fontAlgn="base">
              <a:lnSpc>
                <a:spcPct val="90000"/>
              </a:lnSpc>
              <a:buFont typeface="Arial" panose="020B0604020202020204" pitchFamily="34" charset="0"/>
              <a:buChar char="•"/>
            </a:pPr>
            <a:r>
              <a:rPr lang="en-US" b="0" i="0" u="none" strike="noStrike">
                <a:effectLst/>
                <a:latin typeface="Proxima Nova" panose="02000506030000020004"/>
              </a:rPr>
              <a:t>Take an Inquiry Stance</a:t>
            </a:r>
            <a:r>
              <a:rPr lang="en-US" b="0" i="0">
                <a:effectLst/>
                <a:latin typeface="Proxima Nova" panose="02000506030000020004"/>
              </a:rPr>
              <a:t>​</a:t>
            </a:r>
          </a:p>
          <a:p>
            <a:pPr indent="-228600" fontAlgn="base">
              <a:lnSpc>
                <a:spcPct val="90000"/>
              </a:lnSpc>
              <a:buFont typeface="Arial" panose="020B0604020202020204" pitchFamily="34" charset="0"/>
              <a:buChar char="•"/>
            </a:pPr>
            <a:r>
              <a:rPr lang="en-US">
                <a:latin typeface="Proxima Nova" panose="02000506030000020004"/>
              </a:rPr>
              <a:t>Be Vulnerable</a:t>
            </a:r>
            <a:endParaRPr lang="en-US" b="0" i="0">
              <a:effectLst/>
              <a:latin typeface="Proxima Nova" panose="02000506030000020004"/>
            </a:endParaRPr>
          </a:p>
          <a:p>
            <a:pPr indent="-228600" fontAlgn="base">
              <a:lnSpc>
                <a:spcPct val="90000"/>
              </a:lnSpc>
              <a:buFont typeface="Arial" panose="020B0604020202020204" pitchFamily="34" charset="0"/>
              <a:buChar char="•"/>
            </a:pPr>
            <a:r>
              <a:rPr lang="en-US" b="0" i="0" u="none" strike="noStrike">
                <a:effectLst/>
                <a:latin typeface="Proxima Nova" panose="02000506030000020004"/>
              </a:rPr>
              <a:t>Assume Positive Intentions</a:t>
            </a:r>
            <a:r>
              <a:rPr lang="en-US" b="0" i="0">
                <a:effectLst/>
                <a:latin typeface="Proxima Nova" panose="02000506030000020004"/>
              </a:rPr>
              <a:t>​</a:t>
            </a:r>
          </a:p>
          <a:p>
            <a:pPr indent="-228600" fontAlgn="base">
              <a:lnSpc>
                <a:spcPct val="90000"/>
              </a:lnSpc>
              <a:buFont typeface="Arial" panose="020B0604020202020204" pitchFamily="34" charset="0"/>
              <a:buChar char="•"/>
            </a:pPr>
            <a:r>
              <a:rPr lang="en-US" b="0" i="0" u="none" strike="noStrike">
                <a:effectLst/>
                <a:latin typeface="Proxima Nova" panose="02000506030000020004"/>
              </a:rPr>
              <a:t>Take Responsibility for Impact </a:t>
            </a:r>
            <a:r>
              <a:rPr lang="en-US" b="0" i="0">
                <a:effectLst/>
                <a:latin typeface="Proxima Nova" panose="02000506030000020004"/>
              </a:rPr>
              <a:t>​</a:t>
            </a:r>
          </a:p>
          <a:p>
            <a:pPr indent="-228600" fontAlgn="base">
              <a:lnSpc>
                <a:spcPct val="90000"/>
              </a:lnSpc>
              <a:buFont typeface="Arial" panose="020B0604020202020204" pitchFamily="34" charset="0"/>
              <a:buChar char="•"/>
            </a:pPr>
            <a:r>
              <a:rPr lang="en-US" b="0" i="0" u="none" strike="noStrike">
                <a:effectLst/>
                <a:latin typeface="Proxima Nova" panose="02000506030000020004"/>
              </a:rPr>
              <a:t>Value Multiple Perspectives </a:t>
            </a:r>
            <a:r>
              <a:rPr lang="en-US" b="0" i="0">
                <a:effectLst/>
                <a:latin typeface="Proxima Nova" panose="02000506030000020004"/>
              </a:rPr>
              <a:t>​</a:t>
            </a:r>
          </a:p>
          <a:p>
            <a:pPr indent="-228600" fontAlgn="base">
              <a:lnSpc>
                <a:spcPct val="90000"/>
              </a:lnSpc>
              <a:buFont typeface="Arial" panose="020B0604020202020204" pitchFamily="34" charset="0"/>
              <a:buChar char="•"/>
            </a:pPr>
            <a:r>
              <a:rPr lang="en-US" b="0" i="0" u="none" strike="noStrike">
                <a:effectLst/>
                <a:latin typeface="Proxima Nova" panose="02000506030000020004"/>
              </a:rPr>
              <a:t>Be Present and Present</a:t>
            </a:r>
            <a:endParaRPr lang="en-US" b="0" i="0">
              <a:effectLst/>
              <a:latin typeface="Proxima Nova" panose="02000506030000020004"/>
            </a:endParaRPr>
          </a:p>
          <a:p>
            <a:pPr indent="-228600">
              <a:lnSpc>
                <a:spcPct val="90000"/>
              </a:lnSpc>
              <a:buFont typeface="Arial" panose="020B0604020202020204" pitchFamily="34" charset="0"/>
              <a:buChar char="•"/>
            </a:pPr>
            <a:endParaRPr lang="en-US" sz="1800">
              <a:latin typeface="+mn-lt"/>
            </a:endParaRPr>
          </a:p>
        </p:txBody>
      </p:sp>
      <p:sp>
        <p:nvSpPr>
          <p:cNvPr id="3113" name="Rectangle 308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4" name="Rectangle 308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5" name="Rectangle 308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1ED371CB-9136-60C1-F859-B6C4480E4F6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76564" y="650494"/>
            <a:ext cx="4250365" cy="532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09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E348-5195-5F1E-B096-DAD89CD80CBD}"/>
              </a:ext>
            </a:extLst>
          </p:cNvPr>
          <p:cNvSpPr>
            <a:spLocks noGrp="1"/>
          </p:cNvSpPr>
          <p:nvPr>
            <p:ph type="title"/>
          </p:nvPr>
        </p:nvSpPr>
        <p:spPr>
          <a:xfrm>
            <a:off x="846773" y="3796542"/>
            <a:ext cx="4334178" cy="2452687"/>
          </a:xfrm>
        </p:spPr>
        <p:txBody>
          <a:bodyPr vert="horz" lIns="91440" tIns="45720" rIns="91440" bIns="45720" rtlCol="0" anchor="ctr">
            <a:normAutofit/>
          </a:bodyPr>
          <a:lstStyle/>
          <a:p>
            <a:pPr algn="r"/>
            <a:r>
              <a:rPr lang="en-US" sz="7000">
                <a:solidFill>
                  <a:srgbClr val="4F00A3"/>
                </a:solidFill>
                <a:latin typeface="+mj-lt"/>
              </a:rPr>
              <a:t>Welcome</a:t>
            </a:r>
          </a:p>
        </p:txBody>
      </p:sp>
      <p:pic>
        <p:nvPicPr>
          <p:cNvPr id="8" name="Content Placeholder 7" descr="Diagram&#10;&#10;Description automatically generated">
            <a:extLst>
              <a:ext uri="{FF2B5EF4-FFF2-40B4-BE49-F238E27FC236}">
                <a16:creationId xmlns:a16="http://schemas.microsoft.com/office/drawing/2014/main" id="{2DAC86B1-C41F-5A6A-54A2-0262FD9F9C8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160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10" name="Picture 9" descr="Logo, company name&#10;&#10;Description automatically generated">
            <a:extLst>
              <a:ext uri="{FF2B5EF4-FFF2-40B4-BE49-F238E27FC236}">
                <a16:creationId xmlns:a16="http://schemas.microsoft.com/office/drawing/2014/main" id="{1A92D9DC-B752-73FA-DC1D-2D6EB607A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1037" y="3840236"/>
            <a:ext cx="5311302" cy="2365300"/>
          </a:xfrm>
          <a:prstGeom prst="rect">
            <a:avLst/>
          </a:prstGeom>
        </p:spPr>
      </p:pic>
    </p:spTree>
    <p:extLst>
      <p:ext uri="{BB962C8B-B14F-4D97-AF65-F5344CB8AC3E}">
        <p14:creationId xmlns:p14="http://schemas.microsoft.com/office/powerpoint/2010/main" val="194950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711E61-D2CA-E0D4-B08E-FCAC9079D8E5}"/>
              </a:ext>
            </a:extLst>
          </p:cNvPr>
          <p:cNvSpPr>
            <a:spLocks noGrp="1"/>
          </p:cNvSpPr>
          <p:nvPr>
            <p:ph type="ctrTitle"/>
          </p:nvPr>
        </p:nvSpPr>
        <p:spPr/>
        <p:txBody>
          <a:bodyPr/>
          <a:lstStyle/>
          <a:p>
            <a:r>
              <a:rPr lang="en-US"/>
              <a:t>CONNECTOR</a:t>
            </a:r>
          </a:p>
        </p:txBody>
      </p:sp>
      <p:sp>
        <p:nvSpPr>
          <p:cNvPr id="13" name="Subtitle 12">
            <a:extLst>
              <a:ext uri="{FF2B5EF4-FFF2-40B4-BE49-F238E27FC236}">
                <a16:creationId xmlns:a16="http://schemas.microsoft.com/office/drawing/2014/main" id="{0BA1559C-1404-618F-0752-4ADA2E562F1B}"/>
              </a:ext>
            </a:extLst>
          </p:cNvPr>
          <p:cNvSpPr>
            <a:spLocks noGrp="1"/>
          </p:cNvSpPr>
          <p:nvPr>
            <p:ph type="subTitle" idx="1"/>
          </p:nvPr>
        </p:nvSpPr>
        <p:spPr>
          <a:xfrm>
            <a:off x="839787" y="3678629"/>
            <a:ext cx="9144000" cy="529696"/>
          </a:xfrm>
        </p:spPr>
        <p:txBody>
          <a:bodyPr>
            <a:noAutofit/>
          </a:bodyPr>
          <a:lstStyle/>
          <a:p>
            <a:r>
              <a:rPr lang="en-US" sz="3600" b="1"/>
              <a:t>COVER STORY</a:t>
            </a:r>
          </a:p>
        </p:txBody>
      </p:sp>
      <p:pic>
        <p:nvPicPr>
          <p:cNvPr id="1032" name="Picture 8" descr="Text&#10;&#10;Description automatically generated">
            <a:extLst>
              <a:ext uri="{FF2B5EF4-FFF2-40B4-BE49-F238E27FC236}">
                <a16:creationId xmlns:a16="http://schemas.microsoft.com/office/drawing/2014/main" id="{858121E1-EF67-D6EA-7216-96AD2D45E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212" y="1118459"/>
            <a:ext cx="6096000" cy="48577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8580767-1F7B-1C4F-7DE9-A7BA9B32F0F6}"/>
              </a:ext>
            </a:extLst>
          </p:cNvPr>
          <p:cNvSpPr txBox="1"/>
          <p:nvPr/>
        </p:nvSpPr>
        <p:spPr>
          <a:xfrm>
            <a:off x="5256211" y="6173103"/>
            <a:ext cx="6096000" cy="369332"/>
          </a:xfrm>
          <a:prstGeom prst="rect">
            <a:avLst/>
          </a:prstGeom>
          <a:noFill/>
        </p:spPr>
        <p:txBody>
          <a:bodyPr wrap="square">
            <a:spAutoFit/>
          </a:bodyPr>
          <a:lstStyle/>
          <a:p>
            <a:pPr algn="ctr"/>
            <a:r>
              <a:rPr lang="en-US">
                <a:solidFill>
                  <a:schemeClr val="bg1"/>
                </a:solidFill>
              </a:rPr>
              <a:t>https://gamestorming.com/cover-story/</a:t>
            </a:r>
          </a:p>
        </p:txBody>
      </p:sp>
    </p:spTree>
    <p:extLst>
      <p:ext uri="{BB962C8B-B14F-4D97-AF65-F5344CB8AC3E}">
        <p14:creationId xmlns:p14="http://schemas.microsoft.com/office/powerpoint/2010/main" val="2929075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006EFF57-4931-CFB8-B0AF-715501DA343B}"/>
              </a:ext>
            </a:extLst>
          </p:cNvPr>
          <p:cNvGraphicFramePr>
            <a:graphicFrameLocks/>
          </p:cNvGraphicFramePr>
          <p:nvPr>
            <p:extLst>
              <p:ext uri="{D42A27DB-BD31-4B8C-83A1-F6EECF244321}">
                <p14:modId xmlns:p14="http://schemas.microsoft.com/office/powerpoint/2010/main" val="176356114"/>
              </p:ext>
            </p:extLst>
          </p:nvPr>
        </p:nvGraphicFramePr>
        <p:xfrm>
          <a:off x="1100164" y="160319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6488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83C00-7C96-155E-C835-EB53EC0AB5F8}"/>
              </a:ext>
            </a:extLst>
          </p:cNvPr>
          <p:cNvSpPr>
            <a:spLocks noGrp="1"/>
          </p:cNvSpPr>
          <p:nvPr>
            <p:ph type="title"/>
          </p:nvPr>
        </p:nvSpPr>
        <p:spPr/>
        <p:txBody>
          <a:bodyPr/>
          <a:lstStyle/>
          <a:p>
            <a:r>
              <a:rPr lang="en-US">
                <a:solidFill>
                  <a:srgbClr val="4F00A3"/>
                </a:solidFill>
              </a:rPr>
              <a:t>CATEGORIES</a:t>
            </a:r>
            <a:r>
              <a:rPr lang="en-US"/>
              <a:t> </a:t>
            </a:r>
          </a:p>
        </p:txBody>
      </p:sp>
      <p:sp>
        <p:nvSpPr>
          <p:cNvPr id="3" name="Content Placeholder 2">
            <a:extLst>
              <a:ext uri="{FF2B5EF4-FFF2-40B4-BE49-F238E27FC236}">
                <a16:creationId xmlns:a16="http://schemas.microsoft.com/office/drawing/2014/main" id="{748C1FC8-4E12-8111-30B6-19F6F0C967B5}"/>
              </a:ext>
            </a:extLst>
          </p:cNvPr>
          <p:cNvSpPr>
            <a:spLocks noGrp="1"/>
          </p:cNvSpPr>
          <p:nvPr>
            <p:ph idx="1"/>
          </p:nvPr>
        </p:nvSpPr>
        <p:spPr>
          <a:xfrm>
            <a:off x="874713" y="2252133"/>
            <a:ext cx="4149108" cy="3805767"/>
          </a:xfrm>
        </p:spPr>
        <p:txBody>
          <a:bodyPr>
            <a:noAutofit/>
          </a:bodyPr>
          <a:lstStyle/>
          <a:p>
            <a:pPr>
              <a:spcAft>
                <a:spcPts val="0"/>
              </a:spcAft>
            </a:pPr>
            <a:r>
              <a:rPr lang="en-US" sz="2000" b="1" i="1">
                <a:solidFill>
                  <a:srgbClr val="6CB33F"/>
                </a:solidFill>
                <a:effectLst/>
                <a:latin typeface="Proxima Nova" panose="02000506030000020004" pitchFamily="50" charset="0"/>
              </a:rPr>
              <a:t>Cover</a:t>
            </a:r>
          </a:p>
          <a:p>
            <a:pPr lvl="1">
              <a:spcBef>
                <a:spcPts val="0"/>
              </a:spcBef>
              <a:spcAft>
                <a:spcPts val="0"/>
              </a:spcAft>
            </a:pPr>
            <a:r>
              <a:rPr lang="en-US" b="0" i="0">
                <a:solidFill>
                  <a:srgbClr val="000000"/>
                </a:solidFill>
                <a:effectLst/>
                <a:latin typeface="Proxima Nova" panose="02000506030000020004" pitchFamily="50" charset="0"/>
              </a:rPr>
              <a:t>tells the BIG story of their success. </a:t>
            </a:r>
            <a:endParaRPr lang="en-US">
              <a:solidFill>
                <a:srgbClr val="000000"/>
              </a:solidFill>
              <a:latin typeface="Proxima Nova" panose="02000506030000020004" pitchFamily="50" charset="0"/>
            </a:endParaRPr>
          </a:p>
          <a:p>
            <a:pPr>
              <a:spcAft>
                <a:spcPts val="0"/>
              </a:spcAft>
            </a:pPr>
            <a:r>
              <a:rPr lang="en-US" sz="2000" b="1" i="1">
                <a:solidFill>
                  <a:srgbClr val="6CB33F"/>
                </a:solidFill>
                <a:effectLst/>
                <a:latin typeface="Proxima Nova" panose="02000506030000020004" pitchFamily="50" charset="0"/>
              </a:rPr>
              <a:t>Headlines</a:t>
            </a:r>
          </a:p>
          <a:p>
            <a:pPr lvl="1">
              <a:spcBef>
                <a:spcPts val="0"/>
              </a:spcBef>
              <a:spcAft>
                <a:spcPts val="0"/>
              </a:spcAft>
            </a:pPr>
            <a:r>
              <a:rPr lang="en-US" b="0" i="0">
                <a:solidFill>
                  <a:srgbClr val="000000"/>
                </a:solidFill>
                <a:effectLst/>
                <a:latin typeface="Proxima Nova" panose="02000506030000020004" pitchFamily="50" charset="0"/>
              </a:rPr>
              <a:t>convey the substance of the cover story. </a:t>
            </a:r>
            <a:endParaRPr lang="en-US">
              <a:solidFill>
                <a:srgbClr val="000000"/>
              </a:solidFill>
              <a:latin typeface="Proxima Nova" panose="02000506030000020004" pitchFamily="50" charset="0"/>
            </a:endParaRPr>
          </a:p>
          <a:p>
            <a:pPr>
              <a:spcAft>
                <a:spcPts val="0"/>
              </a:spcAft>
            </a:pPr>
            <a:r>
              <a:rPr lang="en-US" sz="2000" b="1" i="1">
                <a:solidFill>
                  <a:srgbClr val="6CB33F"/>
                </a:solidFill>
                <a:effectLst/>
                <a:latin typeface="Proxima Nova" panose="02000506030000020004" pitchFamily="50" charset="0"/>
              </a:rPr>
              <a:t>Sidebars</a:t>
            </a:r>
          </a:p>
          <a:p>
            <a:pPr lvl="1">
              <a:spcBef>
                <a:spcPts val="0"/>
              </a:spcBef>
              <a:spcAft>
                <a:spcPts val="0"/>
              </a:spcAft>
            </a:pPr>
            <a:r>
              <a:rPr lang="en-US" b="0" i="0">
                <a:solidFill>
                  <a:srgbClr val="000000"/>
                </a:solidFill>
                <a:effectLst/>
                <a:latin typeface="Proxima Nova" panose="02000506030000020004" pitchFamily="50" charset="0"/>
              </a:rPr>
              <a:t>reveal interesting facets of the cover story. </a:t>
            </a:r>
            <a:endParaRPr lang="en-US">
              <a:solidFill>
                <a:srgbClr val="000000"/>
              </a:solidFill>
              <a:latin typeface="Proxima Nova" panose="02000506030000020004" pitchFamily="50" charset="0"/>
            </a:endParaRPr>
          </a:p>
        </p:txBody>
      </p:sp>
      <p:sp>
        <p:nvSpPr>
          <p:cNvPr id="4" name="Text Placeholder 3">
            <a:extLst>
              <a:ext uri="{FF2B5EF4-FFF2-40B4-BE49-F238E27FC236}">
                <a16:creationId xmlns:a16="http://schemas.microsoft.com/office/drawing/2014/main" id="{3E2CC3FB-2E05-CC02-99D5-48D97F666D37}"/>
              </a:ext>
            </a:extLst>
          </p:cNvPr>
          <p:cNvSpPr>
            <a:spLocks noGrp="1"/>
          </p:cNvSpPr>
          <p:nvPr>
            <p:ph type="body" idx="10"/>
          </p:nvPr>
        </p:nvSpPr>
        <p:spPr/>
        <p:txBody>
          <a:bodyPr>
            <a:normAutofit fontScale="70000" lnSpcReduction="20000"/>
          </a:bodyPr>
          <a:lstStyle/>
          <a:p>
            <a:r>
              <a:rPr lang="en-US" b="1">
                <a:solidFill>
                  <a:srgbClr val="F15D22"/>
                </a:solidFill>
              </a:rPr>
              <a:t>Definitions</a:t>
            </a:r>
          </a:p>
        </p:txBody>
      </p:sp>
      <p:sp>
        <p:nvSpPr>
          <p:cNvPr id="13" name="Content Placeholder 2">
            <a:extLst>
              <a:ext uri="{FF2B5EF4-FFF2-40B4-BE49-F238E27FC236}">
                <a16:creationId xmlns:a16="http://schemas.microsoft.com/office/drawing/2014/main" id="{4CF0F4A8-AB64-3EF4-FCC4-579D64C61475}"/>
              </a:ext>
            </a:extLst>
          </p:cNvPr>
          <p:cNvSpPr txBox="1">
            <a:spLocks/>
          </p:cNvSpPr>
          <p:nvPr/>
        </p:nvSpPr>
        <p:spPr>
          <a:xfrm>
            <a:off x="5998721" y="2212887"/>
            <a:ext cx="4149108" cy="3805767"/>
          </a:xfrm>
          <a:prstGeom prst="rect">
            <a:avLst/>
          </a:prstGeom>
        </p:spPr>
        <p:txBody>
          <a:bodyPr vert="horz" lIns="91440" tIns="45720" rIns="91440" bIns="45720" rtlCol="0">
            <a:noAutofit/>
          </a:bodyPr>
          <a:lstStyle>
            <a:lvl1pPr marL="342900" indent="-342900" algn="l" defTabSz="914400" rtl="0" eaLnBrk="1" latinLnBrk="0" hangingPunct="1">
              <a:lnSpc>
                <a:spcPct val="120000"/>
              </a:lnSpc>
              <a:spcBef>
                <a:spcPts val="0"/>
              </a:spcBef>
              <a:spcAft>
                <a:spcPts val="1000"/>
              </a:spcAft>
              <a:buClr>
                <a:schemeClr val="accent3"/>
              </a:buClr>
              <a:buSzPct val="120000"/>
              <a:buFont typeface="Arial" panose="020B0604020202020204" pitchFamily="34" charset="0"/>
              <a:buChar char="•"/>
              <a:defRPr sz="24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120000"/>
              </a:lnSpc>
              <a:spcBef>
                <a:spcPts val="500"/>
              </a:spcBef>
              <a:spcAft>
                <a:spcPts val="1000"/>
              </a:spcAft>
              <a:buClr>
                <a:schemeClr val="accent3"/>
              </a:buClr>
              <a:buSzPct val="120000"/>
              <a:buFont typeface="Arial" panose="020B0604020202020204" pitchFamily="34" charset="0"/>
              <a:buChar char="•"/>
              <a:defRPr sz="20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120000"/>
              </a:lnSpc>
              <a:spcBef>
                <a:spcPts val="500"/>
              </a:spcBef>
              <a:spcAft>
                <a:spcPts val="1000"/>
              </a:spcAft>
              <a:buClr>
                <a:schemeClr val="accent3"/>
              </a:buClr>
              <a:buSzPct val="120000"/>
              <a:buFont typeface="Arial" panose="020B0604020202020204" pitchFamily="34" charset="0"/>
              <a:buChar char="•"/>
              <a:defRPr sz="18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120000"/>
              </a:lnSpc>
              <a:spcBef>
                <a:spcPts val="500"/>
              </a:spcBef>
              <a:spcAft>
                <a:spcPts val="1000"/>
              </a:spcAft>
              <a:buClr>
                <a:schemeClr val="accent3"/>
              </a:buClr>
              <a:buSzPct val="120000"/>
              <a:buFont typeface="Arial" panose="020B0604020202020204" pitchFamily="34" charset="0"/>
              <a:buChar char="•"/>
              <a:defRPr sz="16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120000"/>
              </a:lnSpc>
              <a:spcBef>
                <a:spcPts val="500"/>
              </a:spcBef>
              <a:spcAft>
                <a:spcPts val="1000"/>
              </a:spcAft>
              <a:buClr>
                <a:schemeClr val="accent3"/>
              </a:buClr>
              <a:buSzPct val="120000"/>
              <a:buFont typeface="Arial" panose="020B0604020202020204" pitchFamily="34" charset="0"/>
              <a:buChar char="•"/>
              <a:defRPr sz="14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000" b="1" i="1">
                <a:solidFill>
                  <a:srgbClr val="6CB33F"/>
                </a:solidFill>
                <a:latin typeface="Proxima Nova" panose="02000506030000020004" pitchFamily="50" charset="0"/>
              </a:rPr>
              <a:t>Quotes</a:t>
            </a:r>
          </a:p>
          <a:p>
            <a:pPr lvl="1">
              <a:spcBef>
                <a:spcPts val="0"/>
              </a:spcBef>
              <a:spcAft>
                <a:spcPts val="0"/>
              </a:spcAft>
            </a:pPr>
            <a:r>
              <a:rPr lang="en-US">
                <a:solidFill>
                  <a:srgbClr val="000000"/>
                </a:solidFill>
                <a:latin typeface="Proxima Nova" panose="02000506030000020004" pitchFamily="50" charset="0"/>
              </a:rPr>
              <a:t>can be from anyone as long as they’re related to the story. </a:t>
            </a:r>
          </a:p>
          <a:p>
            <a:pPr>
              <a:spcAft>
                <a:spcPts val="0"/>
              </a:spcAft>
            </a:pPr>
            <a:r>
              <a:rPr lang="en-US" sz="2000" b="1" i="1">
                <a:solidFill>
                  <a:srgbClr val="6CB33F"/>
                </a:solidFill>
                <a:latin typeface="Proxima Nova" panose="02000506030000020004" pitchFamily="50" charset="0"/>
              </a:rPr>
              <a:t>Brainstorm</a:t>
            </a:r>
          </a:p>
          <a:p>
            <a:pPr lvl="1">
              <a:spcBef>
                <a:spcPts val="0"/>
              </a:spcBef>
              <a:spcAft>
                <a:spcPts val="0"/>
              </a:spcAft>
            </a:pPr>
            <a:r>
              <a:rPr lang="en-US">
                <a:solidFill>
                  <a:srgbClr val="000000"/>
                </a:solidFill>
                <a:latin typeface="Proxima Nova" panose="02000506030000020004" pitchFamily="50" charset="0"/>
              </a:rPr>
              <a:t>is for documenting initial ideas for the cover story. </a:t>
            </a:r>
          </a:p>
          <a:p>
            <a:pPr>
              <a:spcAft>
                <a:spcPts val="0"/>
              </a:spcAft>
            </a:pPr>
            <a:r>
              <a:rPr lang="en-US" sz="2000" b="1" i="1">
                <a:solidFill>
                  <a:srgbClr val="6CB33F"/>
                </a:solidFill>
                <a:latin typeface="Proxima Nova" panose="02000506030000020004" pitchFamily="50" charset="0"/>
              </a:rPr>
              <a:t>Images</a:t>
            </a:r>
          </a:p>
          <a:p>
            <a:pPr lvl="1">
              <a:spcBef>
                <a:spcPts val="0"/>
              </a:spcBef>
              <a:spcAft>
                <a:spcPts val="0"/>
              </a:spcAft>
            </a:pPr>
            <a:r>
              <a:rPr lang="en-US">
                <a:solidFill>
                  <a:srgbClr val="000000"/>
                </a:solidFill>
                <a:latin typeface="Proxima Nova" panose="02000506030000020004" pitchFamily="50" charset="0"/>
              </a:rPr>
              <a:t>are for supporting the content with illustrations.</a:t>
            </a:r>
            <a:endParaRPr lang="en-US">
              <a:latin typeface="Proxima Nova" panose="02000506030000020004" pitchFamily="50" charset="0"/>
            </a:endParaRPr>
          </a:p>
        </p:txBody>
      </p:sp>
    </p:spTree>
    <p:extLst>
      <p:ext uri="{BB962C8B-B14F-4D97-AF65-F5344CB8AC3E}">
        <p14:creationId xmlns:p14="http://schemas.microsoft.com/office/powerpoint/2010/main" val="3229151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clipart&#10;&#10;Description automatically generated">
            <a:extLst>
              <a:ext uri="{FF2B5EF4-FFF2-40B4-BE49-F238E27FC236}">
                <a16:creationId xmlns:a16="http://schemas.microsoft.com/office/drawing/2014/main" id="{0FA58DB2-EEFE-513D-7A84-AAF01943D70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43972" y="1825625"/>
            <a:ext cx="9504056" cy="4232275"/>
          </a:xfrm>
        </p:spPr>
      </p:pic>
      <p:sp>
        <p:nvSpPr>
          <p:cNvPr id="3" name="Title 2">
            <a:extLst>
              <a:ext uri="{FF2B5EF4-FFF2-40B4-BE49-F238E27FC236}">
                <a16:creationId xmlns:a16="http://schemas.microsoft.com/office/drawing/2014/main" id="{8A325999-1E55-CAB5-C472-7BE103078B3A}"/>
              </a:ext>
            </a:extLst>
          </p:cNvPr>
          <p:cNvSpPr>
            <a:spLocks noGrp="1"/>
          </p:cNvSpPr>
          <p:nvPr>
            <p:ph type="title"/>
          </p:nvPr>
        </p:nvSpPr>
        <p:spPr/>
        <p:txBody>
          <a:bodyPr/>
          <a:lstStyle/>
          <a:p>
            <a:r>
              <a:rPr lang="en-US"/>
              <a:t>Share Out</a:t>
            </a:r>
          </a:p>
        </p:txBody>
      </p:sp>
      <p:pic>
        <p:nvPicPr>
          <p:cNvPr id="9" name="Picture 8">
            <a:extLst>
              <a:ext uri="{FF2B5EF4-FFF2-40B4-BE49-F238E27FC236}">
                <a16:creationId xmlns:a16="http://schemas.microsoft.com/office/drawing/2014/main" id="{AF4DC5C0-0804-E8BA-0858-AA84AF783AE9}"/>
              </a:ext>
            </a:extLst>
          </p:cNvPr>
          <p:cNvPicPr>
            <a:picLocks noChangeAspect="1"/>
          </p:cNvPicPr>
          <p:nvPr/>
        </p:nvPicPr>
        <p:blipFill>
          <a:blip r:embed="rId4"/>
          <a:stretch>
            <a:fillRect/>
          </a:stretch>
        </p:blipFill>
        <p:spPr>
          <a:xfrm>
            <a:off x="4579496" y="6127220"/>
            <a:ext cx="2838450" cy="295275"/>
          </a:xfrm>
          <a:prstGeom prst="rect">
            <a:avLst/>
          </a:prstGeom>
        </p:spPr>
      </p:pic>
    </p:spTree>
    <p:extLst>
      <p:ext uri="{BB962C8B-B14F-4D97-AF65-F5344CB8AC3E}">
        <p14:creationId xmlns:p14="http://schemas.microsoft.com/office/powerpoint/2010/main" val="3469148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361E-9583-FA8B-B93A-BA0A3D43CB02}"/>
              </a:ext>
            </a:extLst>
          </p:cNvPr>
          <p:cNvSpPr>
            <a:spLocks noGrp="1"/>
          </p:cNvSpPr>
          <p:nvPr>
            <p:ph type="title"/>
          </p:nvPr>
        </p:nvSpPr>
        <p:spPr/>
        <p:txBody>
          <a:bodyPr/>
          <a:lstStyle/>
          <a:p>
            <a:r>
              <a:rPr lang="en-US" err="1"/>
              <a:t>Bananagram</a:t>
            </a:r>
            <a:r>
              <a:rPr lang="en-US"/>
              <a:t> </a:t>
            </a:r>
          </a:p>
        </p:txBody>
      </p:sp>
      <p:sp>
        <p:nvSpPr>
          <p:cNvPr id="3" name="Content Placeholder 2">
            <a:extLst>
              <a:ext uri="{FF2B5EF4-FFF2-40B4-BE49-F238E27FC236}">
                <a16:creationId xmlns:a16="http://schemas.microsoft.com/office/drawing/2014/main" id="{467B0AAB-BB61-4508-2364-21C9F284645A}"/>
              </a:ext>
            </a:extLst>
          </p:cNvPr>
          <p:cNvSpPr>
            <a:spLocks noGrp="1"/>
          </p:cNvSpPr>
          <p:nvPr>
            <p:ph idx="1"/>
          </p:nvPr>
        </p:nvSpPr>
        <p:spPr>
          <a:xfrm>
            <a:off x="566074" y="1898543"/>
            <a:ext cx="4712565" cy="3805767"/>
          </a:xfrm>
        </p:spPr>
        <p:txBody>
          <a:bodyPr>
            <a:normAutofit fontScale="92500"/>
          </a:bodyPr>
          <a:lstStyle/>
          <a:p>
            <a:r>
              <a:rPr lang="en-US" dirty="0"/>
              <a:t>Based on your cover story, create one word or a phrase that reflects where you aspire to be with regard to early literacy. </a:t>
            </a:r>
          </a:p>
          <a:p>
            <a:r>
              <a:rPr lang="en-US" sz="2400" b="1" dirty="0">
                <a:solidFill>
                  <a:srgbClr val="F15D22"/>
                </a:solidFill>
              </a:rPr>
              <a:t>Take a Picture of Your </a:t>
            </a:r>
            <a:r>
              <a:rPr lang="en-US" sz="2400" b="1" dirty="0" err="1">
                <a:solidFill>
                  <a:srgbClr val="F15D22"/>
                </a:solidFill>
              </a:rPr>
              <a:t>Bananagram</a:t>
            </a:r>
            <a:endParaRPr lang="en-US" sz="2400" b="1" dirty="0">
              <a:solidFill>
                <a:srgbClr val="F15D22"/>
              </a:solidFill>
            </a:endParaRPr>
          </a:p>
          <a:p>
            <a:r>
              <a:rPr lang="en-US" sz="2400" b="1" dirty="0">
                <a:solidFill>
                  <a:srgbClr val="F15D22"/>
                </a:solidFill>
              </a:rPr>
              <a:t>Tweet it and email it to:  </a:t>
            </a:r>
            <a:r>
              <a:rPr lang="en-US" sz="2400" b="1" dirty="0">
                <a:solidFill>
                  <a:srgbClr val="F15D22"/>
                </a:solidFill>
                <a:hlinkClick r:id="rId2">
                  <a:extLst>
                    <a:ext uri="{A12FA001-AC4F-418D-AE19-62706E023703}">
                      <ahyp:hlinkClr xmlns:ahyp="http://schemas.microsoft.com/office/drawing/2018/hyperlinkcolor" val="tx"/>
                    </a:ext>
                  </a:extLst>
                </a:hlinkClick>
              </a:rPr>
              <a:t>drzimmer@educatordiversity.org</a:t>
            </a:r>
            <a:endParaRPr lang="en-US" dirty="0"/>
          </a:p>
        </p:txBody>
      </p:sp>
      <p:pic>
        <p:nvPicPr>
          <p:cNvPr id="6" name="Picture 5">
            <a:extLst>
              <a:ext uri="{FF2B5EF4-FFF2-40B4-BE49-F238E27FC236}">
                <a16:creationId xmlns:a16="http://schemas.microsoft.com/office/drawing/2014/main" id="{4824B2B7-1604-6005-CC32-875B73E8C391}"/>
              </a:ext>
            </a:extLst>
          </p:cNvPr>
          <p:cNvPicPr>
            <a:picLocks noChangeAspect="1"/>
          </p:cNvPicPr>
          <p:nvPr/>
        </p:nvPicPr>
        <p:blipFill>
          <a:blip r:embed="rId3"/>
          <a:stretch>
            <a:fillRect/>
          </a:stretch>
        </p:blipFill>
        <p:spPr>
          <a:xfrm>
            <a:off x="5278639" y="1898543"/>
            <a:ext cx="5724640" cy="381033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12B2CFEA-7C69-18DD-80CC-48E5B3FDD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189" y="796417"/>
            <a:ext cx="1213810" cy="705420"/>
          </a:xfrm>
          <a:prstGeom prst="rect">
            <a:avLst/>
          </a:prstGeom>
          <a:ln>
            <a:noFill/>
          </a:ln>
        </p:spPr>
      </p:pic>
    </p:spTree>
    <p:extLst>
      <p:ext uri="{BB962C8B-B14F-4D97-AF65-F5344CB8AC3E}">
        <p14:creationId xmlns:p14="http://schemas.microsoft.com/office/powerpoint/2010/main" val="3968856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75280-D59E-ACCE-9EF7-630637BD8D65}"/>
              </a:ext>
            </a:extLst>
          </p:cNvPr>
          <p:cNvSpPr>
            <a:spLocks noGrp="1"/>
          </p:cNvSpPr>
          <p:nvPr>
            <p:ph type="body" sz="quarter" idx="3"/>
          </p:nvPr>
        </p:nvSpPr>
        <p:spPr/>
        <p:txBody>
          <a:bodyPr>
            <a:normAutofit fontScale="92500" lnSpcReduction="10000"/>
          </a:bodyPr>
          <a:lstStyle/>
          <a:p>
            <a:endParaRPr lang="en-US"/>
          </a:p>
        </p:txBody>
      </p:sp>
      <p:sp>
        <p:nvSpPr>
          <p:cNvPr id="2" name="Title 1">
            <a:extLst>
              <a:ext uri="{FF2B5EF4-FFF2-40B4-BE49-F238E27FC236}">
                <a16:creationId xmlns:a16="http://schemas.microsoft.com/office/drawing/2014/main" id="{75F914AA-676A-1557-A8FA-EC1915CEFE44}"/>
              </a:ext>
            </a:extLst>
          </p:cNvPr>
          <p:cNvSpPr>
            <a:spLocks noGrp="1"/>
          </p:cNvSpPr>
          <p:nvPr>
            <p:ph type="title"/>
          </p:nvPr>
        </p:nvSpPr>
        <p:spPr/>
        <p:txBody>
          <a:bodyPr/>
          <a:lstStyle/>
          <a:p>
            <a:r>
              <a:rPr lang="en-US" dirty="0">
                <a:latin typeface="Proxima Nova Extrabold"/>
              </a:rPr>
              <a:t>BRANCHED's BANANAGRAM</a:t>
            </a:r>
          </a:p>
        </p:txBody>
      </p:sp>
      <p:pic>
        <p:nvPicPr>
          <p:cNvPr id="7" name="Picture 7">
            <a:extLst>
              <a:ext uri="{FF2B5EF4-FFF2-40B4-BE49-F238E27FC236}">
                <a16:creationId xmlns:a16="http://schemas.microsoft.com/office/drawing/2014/main" id="{C5F04453-7D4B-9BB5-6529-E178443B9140}"/>
              </a:ext>
            </a:extLst>
          </p:cNvPr>
          <p:cNvPicPr>
            <a:picLocks noGrp="1" noChangeAspect="1"/>
          </p:cNvPicPr>
          <p:nvPr>
            <p:ph type="pic" sz="quarter" idx="10"/>
          </p:nvPr>
        </p:nvPicPr>
        <p:blipFill rotWithShape="1">
          <a:blip r:embed="rId2"/>
          <a:srcRect l="2819" r="2819"/>
          <a:stretch/>
        </p:blipFill>
        <p:spPr/>
      </p:pic>
      <p:sp>
        <p:nvSpPr>
          <p:cNvPr id="9" name="Content Placeholder 8">
            <a:extLst>
              <a:ext uri="{FF2B5EF4-FFF2-40B4-BE49-F238E27FC236}">
                <a16:creationId xmlns:a16="http://schemas.microsoft.com/office/drawing/2014/main" id="{E00AC8C6-32BC-B0F3-F978-5FD78EEE08A7}"/>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2151073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093CA-7A25-F7E6-1244-13F2E60E4EF8}"/>
              </a:ext>
            </a:extLst>
          </p:cNvPr>
          <p:cNvSpPr>
            <a:spLocks noGrp="1"/>
          </p:cNvSpPr>
          <p:nvPr>
            <p:ph type="title"/>
          </p:nvPr>
        </p:nvSpPr>
        <p:spPr>
          <a:xfrm>
            <a:off x="7954640" y="3273489"/>
            <a:ext cx="3525366" cy="1335209"/>
          </a:xfrm>
        </p:spPr>
        <p:txBody>
          <a:bodyPr/>
          <a:lstStyle/>
          <a:p>
            <a:pPr algn="ctr"/>
            <a:r>
              <a:rPr lang="en-US"/>
              <a:t>Break Time!</a:t>
            </a:r>
          </a:p>
        </p:txBody>
      </p:sp>
      <p:pic>
        <p:nvPicPr>
          <p:cNvPr id="6" name="Picture 5" descr="A picture containing text, ground&#10;&#10;Description automatically generated">
            <a:extLst>
              <a:ext uri="{FF2B5EF4-FFF2-40B4-BE49-F238E27FC236}">
                <a16:creationId xmlns:a16="http://schemas.microsoft.com/office/drawing/2014/main" id="{6BDE472B-C8F1-0291-A5CA-14BD673408F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36360" y="1135497"/>
            <a:ext cx="6096000" cy="5267325"/>
          </a:xfrm>
          <a:prstGeom prst="rect">
            <a:avLst/>
          </a:prstGeom>
        </p:spPr>
      </p:pic>
    </p:spTree>
    <p:extLst>
      <p:ext uri="{BB962C8B-B14F-4D97-AF65-F5344CB8AC3E}">
        <p14:creationId xmlns:p14="http://schemas.microsoft.com/office/powerpoint/2010/main" val="1871651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74713" y="1337735"/>
            <a:ext cx="10442576" cy="1439333"/>
          </a:xfrm>
        </p:spPr>
        <p:txBody>
          <a:bodyPr/>
          <a:lstStyle/>
          <a:p>
            <a:r>
              <a:rPr lang="en-US"/>
              <a:t>EARLY LITERACY IN YOUR PROGRAM</a:t>
            </a:r>
          </a:p>
        </p:txBody>
      </p:sp>
      <p:grpSp>
        <p:nvGrpSpPr>
          <p:cNvPr id="6" name="Group 5"/>
          <p:cNvGrpSpPr/>
          <p:nvPr/>
        </p:nvGrpSpPr>
        <p:grpSpPr>
          <a:xfrm>
            <a:off x="5513387" y="2805645"/>
            <a:ext cx="1165227" cy="387350"/>
            <a:chOff x="841384" y="1637243"/>
            <a:chExt cx="1165227" cy="387350"/>
          </a:xfrm>
        </p:grpSpPr>
        <p:sp>
          <p:nvSpPr>
            <p:cNvPr id="7"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Rectangle 9"/>
          <p:cNvSpPr/>
          <p:nvPr/>
        </p:nvSpPr>
        <p:spPr>
          <a:xfrm>
            <a:off x="4639734"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B0FC988-6F54-D4EB-3230-535D004EC8FD}"/>
              </a:ext>
            </a:extLst>
          </p:cNvPr>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4116408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6232" y="543361"/>
            <a:ext cx="6511828" cy="688974"/>
          </a:xfrm>
          <a:solidFill>
            <a:srgbClr val="FFFFFF">
              <a:alpha val="10000"/>
            </a:srgbClr>
          </a:solidFill>
          <a:ln w="25400" cap="sq">
            <a:noFill/>
            <a:miter lim="800000"/>
          </a:ln>
        </p:spPr>
        <p:txBody>
          <a:bodyPr vert="horz" lIns="91440" tIns="45720" rIns="91440" bIns="45720" rtlCol="0" anchor="ctr">
            <a:noAutofit/>
          </a:bodyPr>
          <a:lstStyle/>
          <a:p>
            <a:r>
              <a:rPr lang="en-US" sz="2400" kern="1200" dirty="0">
                <a:solidFill>
                  <a:srgbClr val="4F00A3"/>
                </a:solidFill>
                <a:latin typeface="Proxima Nova" panose="02000506030000020004"/>
              </a:rPr>
              <a:t>Current State: Early Literacy, Teacher Development</a:t>
            </a:r>
          </a:p>
        </p:txBody>
      </p:sp>
      <p:pic>
        <p:nvPicPr>
          <p:cNvPr id="13" name="Picture Placeholder 12" descr="Student in library, seated on chair at wood table, with folded arms resting on stack of books">
            <a:extLst>
              <a:ext uri="{FF2B5EF4-FFF2-40B4-BE49-F238E27FC236}">
                <a16:creationId xmlns:a16="http://schemas.microsoft.com/office/drawing/2014/main" id="{ECE972CB-1B69-D945-6A84-D1502C9088A8}"/>
              </a:ext>
            </a:extLst>
          </p:cNvPr>
          <p:cNvPicPr>
            <a:picLocks noGrp="1" noChangeAspect="1"/>
          </p:cNvPicPr>
          <p:nvPr>
            <p:ph type="pic" sz="quarter" idx="31"/>
          </p:nvPr>
        </p:nvPicPr>
        <p:blipFill rotWithShape="1">
          <a:blip r:embed="rId4">
            <a:extLst>
              <a:ext uri="{28A0092B-C50C-407E-A947-70E740481C1C}">
                <a14:useLocalDpi xmlns:a14="http://schemas.microsoft.com/office/drawing/2010/main" val="0"/>
              </a:ext>
            </a:extLst>
          </a:blip>
          <a:srcRect l="16633" r="16633"/>
          <a:stretch/>
        </p:blipFill>
        <p:spPr>
          <a:xfrm>
            <a:off x="1254458" y="1932303"/>
            <a:ext cx="1667707" cy="1667707"/>
          </a:xfrm>
        </p:spPr>
      </p:pic>
      <p:pic>
        <p:nvPicPr>
          <p:cNvPr id="22" name="Picture Placeholder 21" descr="A person posing for a picture&#10;&#10;Description automatically generated with low confidence">
            <a:extLst>
              <a:ext uri="{FF2B5EF4-FFF2-40B4-BE49-F238E27FC236}">
                <a16:creationId xmlns:a16="http://schemas.microsoft.com/office/drawing/2014/main" id="{4697BE22-434E-B6E3-DFE4-DEBB154FB8FD}"/>
              </a:ext>
            </a:extLst>
          </p:cNvPr>
          <p:cNvPicPr>
            <a:picLocks noGrp="1" noChangeAspect="1"/>
          </p:cNvPicPr>
          <p:nvPr>
            <p:ph type="pic" sz="quarter" idx="32"/>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9993" b="9993"/>
          <a:stretch/>
        </p:blipFill>
        <p:spPr>
          <a:xfrm>
            <a:off x="3168420" y="3998264"/>
            <a:ext cx="1667708" cy="1667708"/>
          </a:xfrm>
        </p:spPr>
      </p:pic>
      <p:pic>
        <p:nvPicPr>
          <p:cNvPr id="16" name="Picture Placeholder 15" descr="A group of children in a classroom&#10;&#10;Description automatically generated with medium confidence">
            <a:extLst>
              <a:ext uri="{FF2B5EF4-FFF2-40B4-BE49-F238E27FC236}">
                <a16:creationId xmlns:a16="http://schemas.microsoft.com/office/drawing/2014/main" id="{3EE37C5A-5167-887B-FF61-FBB08D90DB4B}"/>
              </a:ext>
            </a:extLst>
          </p:cNvPr>
          <p:cNvPicPr>
            <a:picLocks noGrp="1" noChangeAspect="1"/>
          </p:cNvPicPr>
          <p:nvPr>
            <p:ph type="pic" sz="quarter" idx="34"/>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2500" r="12500"/>
          <a:stretch>
            <a:fillRect/>
          </a:stretch>
        </p:blipFill>
        <p:spPr>
          <a:xfrm>
            <a:off x="5262146" y="1892448"/>
            <a:ext cx="1667708" cy="1667708"/>
          </a:xfrm>
        </p:spPr>
      </p:pic>
      <p:pic>
        <p:nvPicPr>
          <p:cNvPr id="19" name="Picture Placeholder 18" descr="A picture containing indoor, plastic&#10;&#10;Description automatically generated">
            <a:extLst>
              <a:ext uri="{FF2B5EF4-FFF2-40B4-BE49-F238E27FC236}">
                <a16:creationId xmlns:a16="http://schemas.microsoft.com/office/drawing/2014/main" id="{E2924422-7278-DE46-F613-6D8102968698}"/>
              </a:ext>
            </a:extLst>
          </p:cNvPr>
          <p:cNvPicPr>
            <a:picLocks noGrp="1" noChangeAspect="1"/>
          </p:cNvPicPr>
          <p:nvPr>
            <p:ph type="pic" sz="quarter" idx="35"/>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2646" r="12646"/>
          <a:stretch>
            <a:fillRect/>
          </a:stretch>
        </p:blipFill>
        <p:spPr>
          <a:xfrm>
            <a:off x="7229395" y="3959200"/>
            <a:ext cx="1700125" cy="1706772"/>
          </a:xfrm>
          <a:prstGeom prst="round2DiagRect">
            <a:avLst>
              <a:gd name="adj1" fmla="val 16667"/>
              <a:gd name="adj2" fmla="val 469"/>
            </a:avLst>
          </a:prstGeom>
        </p:spPr>
      </p:pic>
      <p:sp>
        <p:nvSpPr>
          <p:cNvPr id="9" name="TextBox 8"/>
          <p:cNvSpPr txBox="1"/>
          <p:nvPr/>
        </p:nvSpPr>
        <p:spPr>
          <a:xfrm>
            <a:off x="1213683" y="3763560"/>
            <a:ext cx="1749255" cy="485551"/>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b="1">
                <a:solidFill>
                  <a:srgbClr val="FFFFFF"/>
                </a:solidFill>
                <a:latin typeface="+mj-lt"/>
              </a:rPr>
              <a:t>Content</a:t>
            </a:r>
            <a:endParaRPr lang="en-US" sz="1300">
              <a:solidFill>
                <a:srgbClr val="FFFFFF"/>
              </a:solidFill>
              <a:latin typeface="Helvetica" pitchFamily="2" charset="0"/>
            </a:endParaRPr>
          </a:p>
        </p:txBody>
      </p:sp>
      <p:sp>
        <p:nvSpPr>
          <p:cNvPr id="10" name="TextBox 9"/>
          <p:cNvSpPr txBox="1"/>
          <p:nvPr/>
        </p:nvSpPr>
        <p:spPr>
          <a:xfrm>
            <a:off x="3099584" y="5829088"/>
            <a:ext cx="1736544" cy="485551"/>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b="1" dirty="0">
                <a:solidFill>
                  <a:srgbClr val="FFFFFF"/>
                </a:solidFill>
                <a:latin typeface="+mj-lt"/>
              </a:rPr>
              <a:t>Progression</a:t>
            </a:r>
            <a:endParaRPr lang="en-US" sz="1300" dirty="0">
              <a:solidFill>
                <a:srgbClr val="FFFFFF"/>
              </a:solidFill>
              <a:latin typeface="Helvetica" pitchFamily="2" charset="0"/>
            </a:endParaRPr>
          </a:p>
        </p:txBody>
      </p:sp>
      <p:sp>
        <p:nvSpPr>
          <p:cNvPr id="11" name="TextBox 10"/>
          <p:cNvSpPr txBox="1"/>
          <p:nvPr/>
        </p:nvSpPr>
        <p:spPr>
          <a:xfrm>
            <a:off x="5229729" y="3771813"/>
            <a:ext cx="1700125" cy="485551"/>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b="1" dirty="0">
                <a:solidFill>
                  <a:srgbClr val="FFFFFF"/>
                </a:solidFill>
                <a:latin typeface="+mj-lt"/>
              </a:rPr>
              <a:t>Clinical Experiences</a:t>
            </a:r>
            <a:endParaRPr lang="en-US" sz="1300" dirty="0">
              <a:solidFill>
                <a:srgbClr val="FFFFFF"/>
              </a:solidFill>
              <a:latin typeface="Helvetica" pitchFamily="2" charset="0"/>
            </a:endParaRPr>
          </a:p>
        </p:txBody>
      </p:sp>
      <p:sp>
        <p:nvSpPr>
          <p:cNvPr id="4" name="TextBox 3">
            <a:extLst>
              <a:ext uri="{FF2B5EF4-FFF2-40B4-BE49-F238E27FC236}">
                <a16:creationId xmlns:a16="http://schemas.microsoft.com/office/drawing/2014/main" id="{C38BC36C-0A1A-AB57-F3DA-921957222033}"/>
              </a:ext>
            </a:extLst>
          </p:cNvPr>
          <p:cNvSpPr txBox="1"/>
          <p:nvPr/>
        </p:nvSpPr>
        <p:spPr>
          <a:xfrm>
            <a:off x="7229394" y="5829087"/>
            <a:ext cx="1700125" cy="485551"/>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b="1" dirty="0">
                <a:solidFill>
                  <a:srgbClr val="FFFFFF"/>
                </a:solidFill>
                <a:latin typeface="+mj-lt"/>
              </a:rPr>
              <a:t>Partnerships</a:t>
            </a:r>
            <a:endParaRPr lang="en-US" sz="1300" dirty="0">
              <a:solidFill>
                <a:srgbClr val="FFFFFF"/>
              </a:solidFill>
              <a:latin typeface="Helvetica" pitchFamily="2" charset="0"/>
            </a:endParaRPr>
          </a:p>
        </p:txBody>
      </p:sp>
      <p:sp>
        <p:nvSpPr>
          <p:cNvPr id="5" name="TextBox 4">
            <a:extLst>
              <a:ext uri="{FF2B5EF4-FFF2-40B4-BE49-F238E27FC236}">
                <a16:creationId xmlns:a16="http://schemas.microsoft.com/office/drawing/2014/main" id="{DA928577-9BAB-AB3E-CF94-59F36F80CA27}"/>
              </a:ext>
            </a:extLst>
          </p:cNvPr>
          <p:cNvSpPr txBox="1"/>
          <p:nvPr/>
        </p:nvSpPr>
        <p:spPr>
          <a:xfrm>
            <a:off x="9229062" y="3755488"/>
            <a:ext cx="1700125" cy="485551"/>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b="1" dirty="0">
                <a:solidFill>
                  <a:srgbClr val="FFFFFF"/>
                </a:solidFill>
                <a:latin typeface="+mj-lt"/>
              </a:rPr>
              <a:t>Induction</a:t>
            </a:r>
            <a:endParaRPr lang="en-US" sz="1300" dirty="0">
              <a:solidFill>
                <a:srgbClr val="FFFFFF"/>
              </a:solidFill>
              <a:latin typeface="Helvetica" pitchFamily="2" charset="0"/>
            </a:endParaRPr>
          </a:p>
        </p:txBody>
      </p:sp>
      <p:pic>
        <p:nvPicPr>
          <p:cNvPr id="7" name="Picture Placeholder 9" descr="A picture containing person, sport, athletic game&#10;&#10;Description automatically generated">
            <a:extLst>
              <a:ext uri="{FF2B5EF4-FFF2-40B4-BE49-F238E27FC236}">
                <a16:creationId xmlns:a16="http://schemas.microsoft.com/office/drawing/2014/main" id="{61C27216-41D3-2E91-777B-C58EF18E6332}"/>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25369" r="25369"/>
          <a:stretch>
            <a:fillRect/>
          </a:stretch>
        </p:blipFill>
        <p:spPr>
          <a:xfrm>
            <a:off x="9269835" y="1912770"/>
            <a:ext cx="1706772" cy="1706772"/>
          </a:xfrm>
          <a:prstGeom prst="round2DiagRect">
            <a:avLst/>
          </a:prstGeom>
          <a:noFill/>
          <a:ln w="38100">
            <a:solidFill>
              <a:schemeClr val="accent2"/>
            </a:solidFill>
          </a:ln>
        </p:spPr>
      </p:pic>
    </p:spTree>
    <p:extLst>
      <p:ext uri="{BB962C8B-B14F-4D97-AF65-F5344CB8AC3E}">
        <p14:creationId xmlns:p14="http://schemas.microsoft.com/office/powerpoint/2010/main" val="3526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4" grpId="0" animBg="1"/>
      <p:bldP spid="5" grpId="0" animBg="1"/>
    </p:bldLst>
  </p:timing>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732E7-3881-B58E-145D-78619EEDEC87}"/>
              </a:ext>
            </a:extLst>
          </p:cNvPr>
          <p:cNvPicPr>
            <a:picLocks noChangeAspect="1"/>
          </p:cNvPicPr>
          <p:nvPr/>
        </p:nvPicPr>
        <p:blipFill>
          <a:blip r:embed="rId3"/>
          <a:stretch>
            <a:fillRect/>
          </a:stretch>
        </p:blipFill>
        <p:spPr>
          <a:xfrm>
            <a:off x="4376727" y="1423636"/>
            <a:ext cx="1571233" cy="4232276"/>
          </a:xfrm>
          <a:prstGeom prst="rect">
            <a:avLst/>
          </a:prstGeom>
        </p:spPr>
      </p:pic>
      <p:pic>
        <p:nvPicPr>
          <p:cNvPr id="4" name="Picture 3">
            <a:extLst>
              <a:ext uri="{FF2B5EF4-FFF2-40B4-BE49-F238E27FC236}">
                <a16:creationId xmlns:a16="http://schemas.microsoft.com/office/drawing/2014/main" id="{88642ADE-A9DE-58E1-0A37-120F204F999A}"/>
              </a:ext>
            </a:extLst>
          </p:cNvPr>
          <p:cNvPicPr>
            <a:picLocks noChangeAspect="1"/>
          </p:cNvPicPr>
          <p:nvPr/>
        </p:nvPicPr>
        <p:blipFill>
          <a:blip r:embed="rId4"/>
          <a:stretch>
            <a:fillRect/>
          </a:stretch>
        </p:blipFill>
        <p:spPr>
          <a:xfrm>
            <a:off x="7256308" y="1020409"/>
            <a:ext cx="1517068" cy="4704083"/>
          </a:xfrm>
          <a:prstGeom prst="rect">
            <a:avLst/>
          </a:prstGeom>
        </p:spPr>
      </p:pic>
      <p:sp>
        <p:nvSpPr>
          <p:cNvPr id="5" name="TextBox 4">
            <a:extLst>
              <a:ext uri="{FF2B5EF4-FFF2-40B4-BE49-F238E27FC236}">
                <a16:creationId xmlns:a16="http://schemas.microsoft.com/office/drawing/2014/main" id="{FF49E2AF-EA05-5335-4D56-A1937EBEFA1D}"/>
              </a:ext>
            </a:extLst>
          </p:cNvPr>
          <p:cNvSpPr txBox="1"/>
          <p:nvPr/>
        </p:nvSpPr>
        <p:spPr>
          <a:xfrm>
            <a:off x="4043662" y="5849837"/>
            <a:ext cx="2237362" cy="646331"/>
          </a:xfrm>
          <a:prstGeom prst="rect">
            <a:avLst/>
          </a:prstGeom>
          <a:noFill/>
        </p:spPr>
        <p:txBody>
          <a:bodyPr wrap="square" rtlCol="0">
            <a:spAutoFit/>
          </a:bodyPr>
          <a:lstStyle/>
          <a:p>
            <a:pPr algn="ctr"/>
            <a:r>
              <a:rPr lang="en-US" b="1" dirty="0">
                <a:solidFill>
                  <a:srgbClr val="0D92FF"/>
                </a:solidFill>
                <a:latin typeface="Proxima Nova"/>
              </a:rPr>
              <a:t>Sophia</a:t>
            </a:r>
          </a:p>
          <a:p>
            <a:pPr algn="ctr"/>
            <a:r>
              <a:rPr lang="en-US" dirty="0">
                <a:latin typeface="Proxima Nova"/>
              </a:rPr>
              <a:t>High School Student</a:t>
            </a:r>
          </a:p>
        </p:txBody>
      </p:sp>
      <p:sp>
        <p:nvSpPr>
          <p:cNvPr id="6" name="TextBox 5">
            <a:extLst>
              <a:ext uri="{FF2B5EF4-FFF2-40B4-BE49-F238E27FC236}">
                <a16:creationId xmlns:a16="http://schemas.microsoft.com/office/drawing/2014/main" id="{C7FD4A43-9F66-696E-C97D-1473EA1104C3}"/>
              </a:ext>
            </a:extLst>
          </p:cNvPr>
          <p:cNvSpPr txBox="1"/>
          <p:nvPr/>
        </p:nvSpPr>
        <p:spPr>
          <a:xfrm>
            <a:off x="6695208" y="5849837"/>
            <a:ext cx="2940460" cy="646331"/>
          </a:xfrm>
          <a:prstGeom prst="rect">
            <a:avLst/>
          </a:prstGeom>
          <a:noFill/>
        </p:spPr>
        <p:txBody>
          <a:bodyPr wrap="square" rtlCol="0">
            <a:spAutoFit/>
          </a:bodyPr>
          <a:lstStyle/>
          <a:p>
            <a:pPr algn="ctr"/>
            <a:r>
              <a:rPr lang="en-US" b="1" dirty="0">
                <a:solidFill>
                  <a:srgbClr val="6CB33F"/>
                </a:solidFill>
                <a:latin typeface="Proxima Nova" panose="02000506030000020004"/>
              </a:rPr>
              <a:t>Darius</a:t>
            </a:r>
          </a:p>
          <a:p>
            <a:pPr algn="ctr"/>
            <a:r>
              <a:rPr lang="en-US" dirty="0">
                <a:latin typeface="Proxima Nova" panose="02000506030000020004"/>
              </a:rPr>
              <a:t>First Year Teacher </a:t>
            </a:r>
          </a:p>
        </p:txBody>
      </p:sp>
      <p:sp>
        <p:nvSpPr>
          <p:cNvPr id="7" name="TextBox 6">
            <a:extLst>
              <a:ext uri="{FF2B5EF4-FFF2-40B4-BE49-F238E27FC236}">
                <a16:creationId xmlns:a16="http://schemas.microsoft.com/office/drawing/2014/main" id="{4A3BB143-DCE2-8375-88FB-F23F7B710727}"/>
              </a:ext>
            </a:extLst>
          </p:cNvPr>
          <p:cNvSpPr txBox="1"/>
          <p:nvPr/>
        </p:nvSpPr>
        <p:spPr>
          <a:xfrm>
            <a:off x="1072789" y="5849836"/>
            <a:ext cx="2697402" cy="646331"/>
          </a:xfrm>
          <a:prstGeom prst="rect">
            <a:avLst/>
          </a:prstGeom>
          <a:noFill/>
        </p:spPr>
        <p:txBody>
          <a:bodyPr wrap="square" lIns="91440" tIns="45720" rIns="91440" bIns="45720" rtlCol="0" anchor="t">
            <a:spAutoFit/>
          </a:bodyPr>
          <a:lstStyle/>
          <a:p>
            <a:pPr algn="ctr"/>
            <a:r>
              <a:rPr lang="en-US" b="1" dirty="0">
                <a:solidFill>
                  <a:srgbClr val="F15D22"/>
                </a:solidFill>
                <a:latin typeface="Proxima Nova"/>
              </a:rPr>
              <a:t>Jane</a:t>
            </a:r>
          </a:p>
          <a:p>
            <a:pPr algn="ctr"/>
            <a:r>
              <a:rPr lang="en-US" dirty="0">
                <a:latin typeface="Proxima Nova"/>
              </a:rPr>
              <a:t>Paraprofessional</a:t>
            </a:r>
          </a:p>
        </p:txBody>
      </p:sp>
      <p:pic>
        <p:nvPicPr>
          <p:cNvPr id="8" name="Picture 7">
            <a:extLst>
              <a:ext uri="{FF2B5EF4-FFF2-40B4-BE49-F238E27FC236}">
                <a16:creationId xmlns:a16="http://schemas.microsoft.com/office/drawing/2014/main" id="{18CEFB47-6D03-19E4-83BC-9E728FA65796}"/>
              </a:ext>
            </a:extLst>
          </p:cNvPr>
          <p:cNvPicPr>
            <a:picLocks noChangeAspect="1"/>
          </p:cNvPicPr>
          <p:nvPr/>
        </p:nvPicPr>
        <p:blipFill>
          <a:blip r:embed="rId5"/>
          <a:stretch>
            <a:fillRect/>
          </a:stretch>
        </p:blipFill>
        <p:spPr>
          <a:xfrm>
            <a:off x="1727104" y="1152842"/>
            <a:ext cx="1388773" cy="4590984"/>
          </a:xfrm>
          <a:prstGeom prst="rect">
            <a:avLst/>
          </a:prstGeom>
        </p:spPr>
      </p:pic>
      <p:sp>
        <p:nvSpPr>
          <p:cNvPr id="15" name="TextBox 14">
            <a:extLst>
              <a:ext uri="{FF2B5EF4-FFF2-40B4-BE49-F238E27FC236}">
                <a16:creationId xmlns:a16="http://schemas.microsoft.com/office/drawing/2014/main" id="{1F0AF015-004D-CB88-20CD-82C1CA860762}"/>
              </a:ext>
            </a:extLst>
          </p:cNvPr>
          <p:cNvSpPr txBox="1"/>
          <p:nvPr/>
        </p:nvSpPr>
        <p:spPr>
          <a:xfrm>
            <a:off x="9213311" y="2910785"/>
            <a:ext cx="2503170" cy="923330"/>
          </a:xfrm>
          <a:prstGeom prst="rect">
            <a:avLst/>
          </a:prstGeom>
          <a:noFill/>
        </p:spPr>
        <p:txBody>
          <a:bodyPr wrap="square" rtlCol="0">
            <a:spAutoFit/>
          </a:bodyPr>
          <a:lstStyle/>
          <a:p>
            <a:pPr algn="ctr"/>
            <a:endParaRPr lang="en-US" dirty="0">
              <a:solidFill>
                <a:srgbClr val="4F00A3"/>
              </a:solidFill>
            </a:endParaRPr>
          </a:p>
          <a:p>
            <a:pPr algn="ctr"/>
            <a:r>
              <a:rPr lang="en-US" sz="3600" b="1" dirty="0">
                <a:solidFill>
                  <a:srgbClr val="4F00A3"/>
                </a:solidFill>
              </a:rPr>
              <a:t>PERSONAS</a:t>
            </a:r>
          </a:p>
        </p:txBody>
      </p:sp>
    </p:spTree>
    <p:extLst>
      <p:ext uri="{BB962C8B-B14F-4D97-AF65-F5344CB8AC3E}">
        <p14:creationId xmlns:p14="http://schemas.microsoft.com/office/powerpoint/2010/main" val="3413661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Agenda </a:t>
            </a:r>
          </a:p>
        </p:txBody>
      </p:sp>
      <p:graphicFrame>
        <p:nvGraphicFramePr>
          <p:cNvPr id="16" name="Content Placeholder 2">
            <a:extLst>
              <a:ext uri="{FF2B5EF4-FFF2-40B4-BE49-F238E27FC236}">
                <a16:creationId xmlns:a16="http://schemas.microsoft.com/office/drawing/2014/main" id="{A12BA6A8-8E07-60F0-F031-B289E9ADBB0E}"/>
              </a:ext>
            </a:extLst>
          </p:cNvPr>
          <p:cNvGraphicFramePr>
            <a:graphicFrameLocks noGrp="1"/>
          </p:cNvGraphicFramePr>
          <p:nvPr>
            <p:ph idx="1"/>
            <p:extLst>
              <p:ext uri="{D42A27DB-BD31-4B8C-83A1-F6EECF244321}">
                <p14:modId xmlns:p14="http://schemas.microsoft.com/office/powerpoint/2010/main" val="479242441"/>
              </p:ext>
            </p:extLst>
          </p:nvPr>
        </p:nvGraphicFramePr>
        <p:xfrm>
          <a:off x="874713" y="2252133"/>
          <a:ext cx="10442576" cy="3805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0FF01A15-DD53-1E6F-C0AA-A6D4EEE6BCC4}"/>
              </a:ext>
            </a:extLst>
          </p:cNvPr>
          <p:cNvSpPr>
            <a:spLocks noGrp="1"/>
          </p:cNvSpPr>
          <p:nvPr>
            <p:ph type="body" idx="10"/>
          </p:nvPr>
        </p:nvSpPr>
        <p:spPr/>
        <p:txBody>
          <a:bodyPr>
            <a:normAutofit fontScale="70000" lnSpcReduction="20000"/>
          </a:bodyPr>
          <a:lstStyle/>
          <a:p>
            <a:r>
              <a:rPr lang="en-US" b="1">
                <a:solidFill>
                  <a:srgbClr val="F15D22"/>
                </a:solidFill>
              </a:rPr>
              <a:t>Day 1</a:t>
            </a:r>
          </a:p>
        </p:txBody>
      </p:sp>
    </p:spTree>
    <p:extLst>
      <p:ext uri="{BB962C8B-B14F-4D97-AF65-F5344CB8AC3E}">
        <p14:creationId xmlns:p14="http://schemas.microsoft.com/office/powerpoint/2010/main" val="3913855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57C272B-D568-891D-C130-5C7F22CB23EC}"/>
              </a:ext>
            </a:extLst>
          </p:cNvPr>
          <p:cNvSpPr>
            <a:spLocks noGrp="1"/>
          </p:cNvSpPr>
          <p:nvPr>
            <p:ph type="title"/>
          </p:nvPr>
        </p:nvSpPr>
        <p:spPr/>
        <p:txBody>
          <a:bodyPr/>
          <a:lstStyle/>
          <a:p>
            <a:r>
              <a:rPr lang="en-US"/>
              <a:t>Brief Bios</a:t>
            </a:r>
          </a:p>
        </p:txBody>
      </p:sp>
      <p:sp>
        <p:nvSpPr>
          <p:cNvPr id="8" name="Text Placeholder 7">
            <a:extLst>
              <a:ext uri="{FF2B5EF4-FFF2-40B4-BE49-F238E27FC236}">
                <a16:creationId xmlns:a16="http://schemas.microsoft.com/office/drawing/2014/main" id="{9EACFFB5-D12C-BFF3-EFCD-0A8AA87722E5}"/>
              </a:ext>
            </a:extLst>
          </p:cNvPr>
          <p:cNvSpPr>
            <a:spLocks noGrp="1"/>
          </p:cNvSpPr>
          <p:nvPr>
            <p:ph type="body" sz="quarter" idx="19"/>
          </p:nvPr>
        </p:nvSpPr>
        <p:spPr>
          <a:xfrm>
            <a:off x="874713" y="2377440"/>
            <a:ext cx="3295505" cy="3680461"/>
          </a:xfrm>
        </p:spPr>
        <p:txBody>
          <a:bodyPr>
            <a:normAutofit/>
          </a:bodyPr>
          <a:lstStyle/>
          <a:p>
            <a:pPr algn="l"/>
            <a:r>
              <a:rPr lang="en-US" dirty="0"/>
              <a:t>Jane is a paraprofessional in the early childhood program at your partner District. She has an Associates Degree from 10 years ago and wants to become a teacher.    </a:t>
            </a:r>
          </a:p>
        </p:txBody>
      </p:sp>
      <p:sp>
        <p:nvSpPr>
          <p:cNvPr id="9" name="Text Placeholder 8">
            <a:extLst>
              <a:ext uri="{FF2B5EF4-FFF2-40B4-BE49-F238E27FC236}">
                <a16:creationId xmlns:a16="http://schemas.microsoft.com/office/drawing/2014/main" id="{65B5E41E-73F8-DB44-5FC9-ADBE8F3146A4}"/>
              </a:ext>
            </a:extLst>
          </p:cNvPr>
          <p:cNvSpPr>
            <a:spLocks noGrp="1"/>
          </p:cNvSpPr>
          <p:nvPr>
            <p:ph type="body" sz="quarter" idx="20"/>
          </p:nvPr>
        </p:nvSpPr>
        <p:spPr>
          <a:xfrm>
            <a:off x="8021783" y="2377440"/>
            <a:ext cx="3295505" cy="3680461"/>
          </a:xfrm>
        </p:spPr>
        <p:txBody>
          <a:bodyPr>
            <a:normAutofit/>
          </a:bodyPr>
          <a:lstStyle/>
          <a:p>
            <a:pPr algn="l"/>
            <a:r>
              <a:rPr lang="en-US" sz="2000" dirty="0"/>
              <a:t>Darius is a first-year teacher who is a career changer. He is working at a high-need school that is under pressure to improve student performance. He is the primary breadwinner for his family. </a:t>
            </a:r>
          </a:p>
        </p:txBody>
      </p:sp>
      <p:sp>
        <p:nvSpPr>
          <p:cNvPr id="10" name="Text Placeholder 9">
            <a:extLst>
              <a:ext uri="{FF2B5EF4-FFF2-40B4-BE49-F238E27FC236}">
                <a16:creationId xmlns:a16="http://schemas.microsoft.com/office/drawing/2014/main" id="{F1D71049-E17C-141C-6C59-F72CD1683D33}"/>
              </a:ext>
            </a:extLst>
          </p:cNvPr>
          <p:cNvSpPr>
            <a:spLocks noGrp="1"/>
          </p:cNvSpPr>
          <p:nvPr>
            <p:ph type="body" sz="quarter" idx="21"/>
          </p:nvPr>
        </p:nvSpPr>
        <p:spPr>
          <a:xfrm>
            <a:off x="4448248" y="2377440"/>
            <a:ext cx="3295505" cy="3680461"/>
          </a:xfrm>
        </p:spPr>
        <p:txBody>
          <a:bodyPr>
            <a:normAutofit/>
          </a:bodyPr>
          <a:lstStyle/>
          <a:p>
            <a:pPr algn="l"/>
            <a:r>
              <a:rPr lang="en-US" sz="2000"/>
              <a:t>Sophia is an 18-year-old recent high school graduate. She has dreamed of being a teacher since she was a little girl and is excited to begin her journey.  </a:t>
            </a:r>
          </a:p>
        </p:txBody>
      </p:sp>
      <p:sp>
        <p:nvSpPr>
          <p:cNvPr id="12" name="Text Placeholder 11">
            <a:extLst>
              <a:ext uri="{FF2B5EF4-FFF2-40B4-BE49-F238E27FC236}">
                <a16:creationId xmlns:a16="http://schemas.microsoft.com/office/drawing/2014/main" id="{A88FB501-94EE-507E-E95A-64659643F933}"/>
              </a:ext>
            </a:extLst>
          </p:cNvPr>
          <p:cNvSpPr>
            <a:spLocks noGrp="1"/>
          </p:cNvSpPr>
          <p:nvPr>
            <p:ph type="body" sz="quarter" idx="22"/>
          </p:nvPr>
        </p:nvSpPr>
        <p:spPr>
          <a:xfrm>
            <a:off x="777434" y="1906636"/>
            <a:ext cx="3295505" cy="571500"/>
          </a:xfrm>
        </p:spPr>
        <p:txBody>
          <a:bodyPr/>
          <a:lstStyle/>
          <a:p>
            <a:r>
              <a:rPr lang="en-US">
                <a:solidFill>
                  <a:srgbClr val="F15D22"/>
                </a:solidFill>
              </a:rPr>
              <a:t>Jane</a:t>
            </a:r>
          </a:p>
        </p:txBody>
      </p:sp>
      <p:sp>
        <p:nvSpPr>
          <p:cNvPr id="13" name="Text Placeholder 12">
            <a:extLst>
              <a:ext uri="{FF2B5EF4-FFF2-40B4-BE49-F238E27FC236}">
                <a16:creationId xmlns:a16="http://schemas.microsoft.com/office/drawing/2014/main" id="{B6997422-B09A-C3AB-7059-0B61B9B864BD}"/>
              </a:ext>
            </a:extLst>
          </p:cNvPr>
          <p:cNvSpPr>
            <a:spLocks noGrp="1"/>
          </p:cNvSpPr>
          <p:nvPr>
            <p:ph type="body" sz="quarter" idx="23"/>
          </p:nvPr>
        </p:nvSpPr>
        <p:spPr>
          <a:xfrm>
            <a:off x="8119061" y="1893429"/>
            <a:ext cx="3295505" cy="584707"/>
          </a:xfrm>
        </p:spPr>
        <p:txBody>
          <a:bodyPr/>
          <a:lstStyle/>
          <a:p>
            <a:r>
              <a:rPr lang="en-US">
                <a:solidFill>
                  <a:srgbClr val="6CB33F"/>
                </a:solidFill>
              </a:rPr>
              <a:t>Darius</a:t>
            </a:r>
          </a:p>
        </p:txBody>
      </p:sp>
      <p:sp>
        <p:nvSpPr>
          <p:cNvPr id="14" name="Text Placeholder 13">
            <a:extLst>
              <a:ext uri="{FF2B5EF4-FFF2-40B4-BE49-F238E27FC236}">
                <a16:creationId xmlns:a16="http://schemas.microsoft.com/office/drawing/2014/main" id="{89B9F88D-8775-9EE6-3F56-F227F8EBF873}"/>
              </a:ext>
            </a:extLst>
          </p:cNvPr>
          <p:cNvSpPr>
            <a:spLocks noGrp="1"/>
          </p:cNvSpPr>
          <p:nvPr>
            <p:ph type="body" sz="quarter" idx="24"/>
          </p:nvPr>
        </p:nvSpPr>
        <p:spPr>
          <a:xfrm>
            <a:off x="4448248" y="1906636"/>
            <a:ext cx="3295505" cy="571500"/>
          </a:xfrm>
        </p:spPr>
        <p:txBody>
          <a:bodyPr/>
          <a:lstStyle/>
          <a:p>
            <a:r>
              <a:rPr lang="en-US">
                <a:solidFill>
                  <a:srgbClr val="0D92FF"/>
                </a:solidFill>
              </a:rPr>
              <a:t>Sophia</a:t>
            </a:r>
          </a:p>
        </p:txBody>
      </p:sp>
    </p:spTree>
    <p:extLst>
      <p:ext uri="{BB962C8B-B14F-4D97-AF65-F5344CB8AC3E}">
        <p14:creationId xmlns:p14="http://schemas.microsoft.com/office/powerpoint/2010/main" val="3704651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clipart&#10;&#10;Description automatically generated">
            <a:extLst>
              <a:ext uri="{FF2B5EF4-FFF2-40B4-BE49-F238E27FC236}">
                <a16:creationId xmlns:a16="http://schemas.microsoft.com/office/drawing/2014/main" id="{0FA58DB2-EEFE-513D-7A84-AAF01943D70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43972" y="1825625"/>
            <a:ext cx="9504056" cy="4232275"/>
          </a:xfrm>
        </p:spPr>
      </p:pic>
      <p:sp>
        <p:nvSpPr>
          <p:cNvPr id="3" name="Title 2">
            <a:extLst>
              <a:ext uri="{FF2B5EF4-FFF2-40B4-BE49-F238E27FC236}">
                <a16:creationId xmlns:a16="http://schemas.microsoft.com/office/drawing/2014/main" id="{8A325999-1E55-CAB5-C472-7BE103078B3A}"/>
              </a:ext>
            </a:extLst>
          </p:cNvPr>
          <p:cNvSpPr>
            <a:spLocks noGrp="1"/>
          </p:cNvSpPr>
          <p:nvPr>
            <p:ph type="title"/>
          </p:nvPr>
        </p:nvSpPr>
        <p:spPr/>
        <p:txBody>
          <a:bodyPr/>
          <a:lstStyle/>
          <a:p>
            <a:r>
              <a:rPr lang="en-US" dirty="0"/>
              <a:t>Quick Share Out </a:t>
            </a:r>
          </a:p>
        </p:txBody>
      </p:sp>
      <p:pic>
        <p:nvPicPr>
          <p:cNvPr id="9" name="Picture 8">
            <a:extLst>
              <a:ext uri="{FF2B5EF4-FFF2-40B4-BE49-F238E27FC236}">
                <a16:creationId xmlns:a16="http://schemas.microsoft.com/office/drawing/2014/main" id="{AF4DC5C0-0804-E8BA-0858-AA84AF783AE9}"/>
              </a:ext>
            </a:extLst>
          </p:cNvPr>
          <p:cNvPicPr>
            <a:picLocks noChangeAspect="1"/>
          </p:cNvPicPr>
          <p:nvPr/>
        </p:nvPicPr>
        <p:blipFill>
          <a:blip r:embed="rId4"/>
          <a:stretch>
            <a:fillRect/>
          </a:stretch>
        </p:blipFill>
        <p:spPr>
          <a:xfrm>
            <a:off x="4579496" y="6127220"/>
            <a:ext cx="2838450" cy="295275"/>
          </a:xfrm>
          <a:prstGeom prst="rect">
            <a:avLst/>
          </a:prstGeom>
        </p:spPr>
      </p:pic>
      <p:pic>
        <p:nvPicPr>
          <p:cNvPr id="2" name="Picture 1" descr="A picture containing diagram&#10;&#10;Description automatically generated">
            <a:extLst>
              <a:ext uri="{FF2B5EF4-FFF2-40B4-BE49-F238E27FC236}">
                <a16:creationId xmlns:a16="http://schemas.microsoft.com/office/drawing/2014/main" id="{10E1B9C0-D6C1-90D7-49F4-30DD58D9D2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822" y="5841409"/>
            <a:ext cx="983585" cy="571622"/>
          </a:xfrm>
          <a:prstGeom prst="rect">
            <a:avLst/>
          </a:prstGeom>
          <a:ln>
            <a:noFill/>
          </a:ln>
        </p:spPr>
      </p:pic>
    </p:spTree>
    <p:extLst>
      <p:ext uri="{BB962C8B-B14F-4D97-AF65-F5344CB8AC3E}">
        <p14:creationId xmlns:p14="http://schemas.microsoft.com/office/powerpoint/2010/main" val="2837550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5F9568-B4BD-2574-3109-D2CEB8282077}"/>
              </a:ext>
            </a:extLst>
          </p:cNvPr>
          <p:cNvSpPr>
            <a:spLocks noGrp="1"/>
          </p:cNvSpPr>
          <p:nvPr>
            <p:ph type="title"/>
          </p:nvPr>
        </p:nvSpPr>
        <p:spPr>
          <a:xfrm>
            <a:off x="628052" y="899586"/>
            <a:ext cx="4944152" cy="1622321"/>
          </a:xfrm>
        </p:spPr>
        <p:txBody>
          <a:bodyPr vert="horz" lIns="91440" tIns="45720" rIns="91440" bIns="45720" rtlCol="0" anchor="ctr">
            <a:normAutofit/>
          </a:bodyPr>
          <a:lstStyle/>
          <a:p>
            <a:r>
              <a:rPr lang="en-US" sz="3200" kern="1200">
                <a:solidFill>
                  <a:srgbClr val="4F00A3"/>
                </a:solidFill>
                <a:latin typeface="Proxima Nova" panose="02000506030000020004"/>
              </a:rPr>
              <a:t>BranchED Framework for the Quality Preparation of Educators</a:t>
            </a:r>
          </a:p>
        </p:txBody>
      </p:sp>
      <p:sp>
        <p:nvSpPr>
          <p:cNvPr id="13" name="Rectangle 12">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1" descr="Classroom">
            <a:extLst>
              <a:ext uri="{FF2B5EF4-FFF2-40B4-BE49-F238E27FC236}">
                <a16:creationId xmlns:a16="http://schemas.microsoft.com/office/drawing/2014/main" id="{0F63D8A1-7FE6-B793-667B-D051BEFEAD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4209" y="2438400"/>
            <a:ext cx="3338639" cy="3338639"/>
          </a:xfrm>
          <a:prstGeom prst="rect">
            <a:avLst/>
          </a:prstGeom>
          <a:effectLst/>
        </p:spPr>
      </p:pic>
      <p:sp>
        <p:nvSpPr>
          <p:cNvPr id="5" name="Rectangle 4">
            <a:extLst>
              <a:ext uri="{FF2B5EF4-FFF2-40B4-BE49-F238E27FC236}">
                <a16:creationId xmlns:a16="http://schemas.microsoft.com/office/drawing/2014/main" id="{88591348-E1BC-3746-FA3F-B2111CD7E92F}"/>
              </a:ext>
            </a:extLst>
          </p:cNvPr>
          <p:cNvSpPr/>
          <p:nvPr/>
        </p:nvSpPr>
        <p:spPr>
          <a:xfrm>
            <a:off x="10807547" y="6478333"/>
            <a:ext cx="1384453" cy="99152"/>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D99AC5F9-C95B-97F8-2CE5-3F41B3325F13}"/>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6703881" y="1321129"/>
            <a:ext cx="4795892" cy="4795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864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C70393B8-B2A2-49FB-A63B-03850408A24A}"/>
              </a:ext>
            </a:extLst>
          </p:cNvPr>
          <p:cNvSpPr/>
          <p:nvPr/>
        </p:nvSpPr>
        <p:spPr>
          <a:xfrm>
            <a:off x="1448562" y="4050982"/>
            <a:ext cx="9525" cy="476250"/>
          </a:xfrm>
          <a:custGeom>
            <a:avLst/>
            <a:gdLst>
              <a:gd name="connsiteX0" fmla="*/ 7144 w 9525"/>
              <a:gd name="connsiteY0" fmla="*/ 7144 h 476250"/>
              <a:gd name="connsiteX1" fmla="*/ 7144 w 9525"/>
              <a:gd name="connsiteY1" fmla="*/ 478155 h 476250"/>
            </a:gdLst>
            <a:ahLst/>
            <a:cxnLst>
              <a:cxn ang="0">
                <a:pos x="connsiteX0" y="connsiteY0"/>
              </a:cxn>
              <a:cxn ang="0">
                <a:pos x="connsiteX1" y="connsiteY1"/>
              </a:cxn>
            </a:cxnLst>
            <a:rect l="l" t="t" r="r" b="b"/>
            <a:pathLst>
              <a:path w="9525" h="476250">
                <a:moveTo>
                  <a:pt x="7144" y="7144"/>
                </a:moveTo>
                <a:lnTo>
                  <a:pt x="7144" y="478155"/>
                </a:lnTo>
              </a:path>
            </a:pathLst>
          </a:custGeom>
          <a:ln w="9525" cap="flat">
            <a:solidFill>
              <a:srgbClr val="0A1931"/>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913F135-5219-4F81-A9CC-057B3F581E61}"/>
              </a:ext>
            </a:extLst>
          </p:cNvPr>
          <p:cNvSpPr/>
          <p:nvPr/>
        </p:nvSpPr>
        <p:spPr>
          <a:xfrm>
            <a:off x="1372457" y="4445889"/>
            <a:ext cx="161925" cy="161925"/>
          </a:xfrm>
          <a:custGeom>
            <a:avLst/>
            <a:gdLst>
              <a:gd name="connsiteX0" fmla="*/ 159353 w 161925"/>
              <a:gd name="connsiteY0" fmla="*/ 83249 h 161925"/>
              <a:gd name="connsiteX1" fmla="*/ 83249 w 161925"/>
              <a:gd name="connsiteY1" fmla="*/ 159353 h 161925"/>
              <a:gd name="connsiteX2" fmla="*/ 7144 w 161925"/>
              <a:gd name="connsiteY2" fmla="*/ 83249 h 161925"/>
              <a:gd name="connsiteX3" fmla="*/ 83249 w 161925"/>
              <a:gd name="connsiteY3" fmla="*/ 7144 h 161925"/>
              <a:gd name="connsiteX4" fmla="*/ 159353 w 161925"/>
              <a:gd name="connsiteY4" fmla="*/ 83249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159353" y="83249"/>
                </a:moveTo>
                <a:cubicBezTo>
                  <a:pt x="159353" y="125280"/>
                  <a:pt x="125280" y="159353"/>
                  <a:pt x="83249" y="159353"/>
                </a:cubicBezTo>
                <a:cubicBezTo>
                  <a:pt x="41217" y="159353"/>
                  <a:pt x="7144" y="125280"/>
                  <a:pt x="7144" y="83249"/>
                </a:cubicBezTo>
                <a:cubicBezTo>
                  <a:pt x="7144" y="41217"/>
                  <a:pt x="41217" y="7144"/>
                  <a:pt x="83249" y="7144"/>
                </a:cubicBezTo>
                <a:cubicBezTo>
                  <a:pt x="125280" y="7144"/>
                  <a:pt x="159353" y="41217"/>
                  <a:pt x="159353" y="83249"/>
                </a:cubicBezTo>
                <a:close/>
              </a:path>
            </a:pathLst>
          </a:custGeom>
          <a:solidFill>
            <a:srgbClr val="0A1931"/>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2F75612-085D-4354-809A-8431C6EC630E}"/>
              </a:ext>
            </a:extLst>
          </p:cNvPr>
          <p:cNvSpPr/>
          <p:nvPr/>
        </p:nvSpPr>
        <p:spPr>
          <a:xfrm>
            <a:off x="5117021" y="4050982"/>
            <a:ext cx="9525" cy="476250"/>
          </a:xfrm>
          <a:custGeom>
            <a:avLst/>
            <a:gdLst>
              <a:gd name="connsiteX0" fmla="*/ 7143 w 9525"/>
              <a:gd name="connsiteY0" fmla="*/ 7144 h 476250"/>
              <a:gd name="connsiteX1" fmla="*/ 7143 w 9525"/>
              <a:gd name="connsiteY1" fmla="*/ 478155 h 476250"/>
            </a:gdLst>
            <a:ahLst/>
            <a:cxnLst>
              <a:cxn ang="0">
                <a:pos x="connsiteX0" y="connsiteY0"/>
              </a:cxn>
              <a:cxn ang="0">
                <a:pos x="connsiteX1" y="connsiteY1"/>
              </a:cxn>
            </a:cxnLst>
            <a:rect l="l" t="t" r="r" b="b"/>
            <a:pathLst>
              <a:path w="9525" h="476250">
                <a:moveTo>
                  <a:pt x="7143" y="7144"/>
                </a:moveTo>
                <a:lnTo>
                  <a:pt x="7143" y="478155"/>
                </a:lnTo>
              </a:path>
            </a:pathLst>
          </a:custGeom>
          <a:ln w="9525" cap="flat">
            <a:solidFill>
              <a:srgbClr val="FFC947"/>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B15EA7D-7CF2-43F8-A6DE-D669BBDD924B}"/>
              </a:ext>
            </a:extLst>
          </p:cNvPr>
          <p:cNvSpPr/>
          <p:nvPr/>
        </p:nvSpPr>
        <p:spPr>
          <a:xfrm>
            <a:off x="5040916" y="4445889"/>
            <a:ext cx="161925" cy="161925"/>
          </a:xfrm>
          <a:custGeom>
            <a:avLst/>
            <a:gdLst>
              <a:gd name="connsiteX0" fmla="*/ 159353 w 161925"/>
              <a:gd name="connsiteY0" fmla="*/ 83249 h 161925"/>
              <a:gd name="connsiteX1" fmla="*/ 83249 w 161925"/>
              <a:gd name="connsiteY1" fmla="*/ 159353 h 161925"/>
              <a:gd name="connsiteX2" fmla="*/ 7144 w 161925"/>
              <a:gd name="connsiteY2" fmla="*/ 83249 h 161925"/>
              <a:gd name="connsiteX3" fmla="*/ 83249 w 161925"/>
              <a:gd name="connsiteY3" fmla="*/ 7144 h 161925"/>
              <a:gd name="connsiteX4" fmla="*/ 159353 w 161925"/>
              <a:gd name="connsiteY4" fmla="*/ 83249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159353" y="83249"/>
                </a:moveTo>
                <a:cubicBezTo>
                  <a:pt x="159353" y="125280"/>
                  <a:pt x="125280" y="159353"/>
                  <a:pt x="83249" y="159353"/>
                </a:cubicBezTo>
                <a:cubicBezTo>
                  <a:pt x="41217" y="159353"/>
                  <a:pt x="7144" y="125280"/>
                  <a:pt x="7144" y="83249"/>
                </a:cubicBezTo>
                <a:cubicBezTo>
                  <a:pt x="7144" y="41217"/>
                  <a:pt x="41218" y="7144"/>
                  <a:pt x="83249" y="7144"/>
                </a:cubicBezTo>
                <a:cubicBezTo>
                  <a:pt x="125281" y="7144"/>
                  <a:pt x="159353" y="41217"/>
                  <a:pt x="159353" y="83249"/>
                </a:cubicBezTo>
                <a:close/>
              </a:path>
            </a:pathLst>
          </a:custGeom>
          <a:solidFill>
            <a:srgbClr val="FFC947"/>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164A32A-22D7-4468-9354-10203830CD12}"/>
              </a:ext>
            </a:extLst>
          </p:cNvPr>
          <p:cNvSpPr/>
          <p:nvPr/>
        </p:nvSpPr>
        <p:spPr>
          <a:xfrm>
            <a:off x="8785384" y="4050982"/>
            <a:ext cx="9525" cy="476250"/>
          </a:xfrm>
          <a:custGeom>
            <a:avLst/>
            <a:gdLst>
              <a:gd name="connsiteX0" fmla="*/ 7144 w 9525"/>
              <a:gd name="connsiteY0" fmla="*/ 7144 h 476250"/>
              <a:gd name="connsiteX1" fmla="*/ 7144 w 9525"/>
              <a:gd name="connsiteY1" fmla="*/ 478155 h 476250"/>
            </a:gdLst>
            <a:ahLst/>
            <a:cxnLst>
              <a:cxn ang="0">
                <a:pos x="connsiteX0" y="connsiteY0"/>
              </a:cxn>
              <a:cxn ang="0">
                <a:pos x="connsiteX1" y="connsiteY1"/>
              </a:cxn>
            </a:cxnLst>
            <a:rect l="l" t="t" r="r" b="b"/>
            <a:pathLst>
              <a:path w="9525" h="476250">
                <a:moveTo>
                  <a:pt x="7144" y="7144"/>
                </a:moveTo>
                <a:lnTo>
                  <a:pt x="7144" y="478155"/>
                </a:lnTo>
              </a:path>
            </a:pathLst>
          </a:custGeom>
          <a:ln w="9525" cap="flat">
            <a:solidFill>
              <a:srgbClr val="185ADB"/>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0373BFF-8D7E-4506-A7E9-E24487E9C1A0}"/>
              </a:ext>
            </a:extLst>
          </p:cNvPr>
          <p:cNvSpPr/>
          <p:nvPr/>
        </p:nvSpPr>
        <p:spPr>
          <a:xfrm>
            <a:off x="8709279" y="4445889"/>
            <a:ext cx="161925" cy="161925"/>
          </a:xfrm>
          <a:custGeom>
            <a:avLst/>
            <a:gdLst>
              <a:gd name="connsiteX0" fmla="*/ 159354 w 161925"/>
              <a:gd name="connsiteY0" fmla="*/ 83249 h 161925"/>
              <a:gd name="connsiteX1" fmla="*/ 83249 w 161925"/>
              <a:gd name="connsiteY1" fmla="*/ 159353 h 161925"/>
              <a:gd name="connsiteX2" fmla="*/ 7144 w 161925"/>
              <a:gd name="connsiteY2" fmla="*/ 83249 h 161925"/>
              <a:gd name="connsiteX3" fmla="*/ 83249 w 161925"/>
              <a:gd name="connsiteY3" fmla="*/ 7144 h 161925"/>
              <a:gd name="connsiteX4" fmla="*/ 159354 w 161925"/>
              <a:gd name="connsiteY4" fmla="*/ 83249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159354" y="83249"/>
                </a:moveTo>
                <a:cubicBezTo>
                  <a:pt x="159354" y="125280"/>
                  <a:pt x="125280" y="159353"/>
                  <a:pt x="83249" y="159353"/>
                </a:cubicBezTo>
                <a:cubicBezTo>
                  <a:pt x="41217" y="159353"/>
                  <a:pt x="7144" y="125280"/>
                  <a:pt x="7144" y="83249"/>
                </a:cubicBezTo>
                <a:cubicBezTo>
                  <a:pt x="7144" y="41217"/>
                  <a:pt x="41218" y="7144"/>
                  <a:pt x="83249" y="7144"/>
                </a:cubicBezTo>
                <a:cubicBezTo>
                  <a:pt x="125281" y="7144"/>
                  <a:pt x="159354" y="41217"/>
                  <a:pt x="159354" y="83249"/>
                </a:cubicBezTo>
                <a:close/>
              </a:path>
            </a:pathLst>
          </a:custGeom>
          <a:solidFill>
            <a:srgbClr val="185ADB"/>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8454555-BFF8-464D-9D5B-A46548752D02}"/>
              </a:ext>
            </a:extLst>
          </p:cNvPr>
          <p:cNvSpPr/>
          <p:nvPr/>
        </p:nvSpPr>
        <p:spPr>
          <a:xfrm>
            <a:off x="10597325" y="3101244"/>
            <a:ext cx="9525" cy="476250"/>
          </a:xfrm>
          <a:custGeom>
            <a:avLst/>
            <a:gdLst>
              <a:gd name="connsiteX0" fmla="*/ 7143 w 9525"/>
              <a:gd name="connsiteY0" fmla="*/ 478155 h 476250"/>
              <a:gd name="connsiteX1" fmla="*/ 7143 w 9525"/>
              <a:gd name="connsiteY1" fmla="*/ 7144 h 476250"/>
            </a:gdLst>
            <a:ahLst/>
            <a:cxnLst>
              <a:cxn ang="0">
                <a:pos x="connsiteX0" y="connsiteY0"/>
              </a:cxn>
              <a:cxn ang="0">
                <a:pos x="connsiteX1" y="connsiteY1"/>
              </a:cxn>
            </a:cxnLst>
            <a:rect l="l" t="t" r="r" b="b"/>
            <a:pathLst>
              <a:path w="9525" h="476250">
                <a:moveTo>
                  <a:pt x="7143" y="478155"/>
                </a:moveTo>
                <a:lnTo>
                  <a:pt x="7143" y="7144"/>
                </a:lnTo>
              </a:path>
            </a:pathLst>
          </a:custGeom>
          <a:ln w="9525" cap="flat">
            <a:solidFill>
              <a:srgbClr val="FFC947"/>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B659FFD-9C84-4F0D-8D29-BCE45E1070E5}"/>
              </a:ext>
            </a:extLst>
          </p:cNvPr>
          <p:cNvSpPr/>
          <p:nvPr/>
        </p:nvSpPr>
        <p:spPr>
          <a:xfrm>
            <a:off x="10521220" y="3025139"/>
            <a:ext cx="161925" cy="161925"/>
          </a:xfrm>
          <a:custGeom>
            <a:avLst/>
            <a:gdLst>
              <a:gd name="connsiteX0" fmla="*/ 159353 w 161925"/>
              <a:gd name="connsiteY0" fmla="*/ 83248 h 161925"/>
              <a:gd name="connsiteX1" fmla="*/ 83248 w 161925"/>
              <a:gd name="connsiteY1" fmla="*/ 159353 h 161925"/>
              <a:gd name="connsiteX2" fmla="*/ 7143 w 161925"/>
              <a:gd name="connsiteY2" fmla="*/ 83248 h 161925"/>
              <a:gd name="connsiteX3" fmla="*/ 83248 w 161925"/>
              <a:gd name="connsiteY3" fmla="*/ 7144 h 161925"/>
              <a:gd name="connsiteX4" fmla="*/ 159353 w 161925"/>
              <a:gd name="connsiteY4" fmla="*/ 83248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159353" y="83248"/>
                </a:moveTo>
                <a:cubicBezTo>
                  <a:pt x="159353" y="125280"/>
                  <a:pt x="125279" y="159353"/>
                  <a:pt x="83248" y="159353"/>
                </a:cubicBezTo>
                <a:cubicBezTo>
                  <a:pt x="41217" y="159353"/>
                  <a:pt x="7143" y="125280"/>
                  <a:pt x="7143" y="83248"/>
                </a:cubicBezTo>
                <a:cubicBezTo>
                  <a:pt x="7143" y="41217"/>
                  <a:pt x="41217" y="7144"/>
                  <a:pt x="83248" y="7144"/>
                </a:cubicBezTo>
                <a:cubicBezTo>
                  <a:pt x="125279" y="7144"/>
                  <a:pt x="159353" y="41217"/>
                  <a:pt x="159353" y="83248"/>
                </a:cubicBezTo>
                <a:close/>
              </a:path>
            </a:pathLst>
          </a:custGeom>
          <a:solidFill>
            <a:srgbClr val="FFC947"/>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1419495-4A2B-4E81-A8B0-1C28EE2C1F67}"/>
              </a:ext>
            </a:extLst>
          </p:cNvPr>
          <p:cNvSpPr/>
          <p:nvPr/>
        </p:nvSpPr>
        <p:spPr>
          <a:xfrm>
            <a:off x="6928866" y="3101244"/>
            <a:ext cx="9525" cy="476250"/>
          </a:xfrm>
          <a:custGeom>
            <a:avLst/>
            <a:gdLst>
              <a:gd name="connsiteX0" fmla="*/ 7144 w 9525"/>
              <a:gd name="connsiteY0" fmla="*/ 478155 h 476250"/>
              <a:gd name="connsiteX1" fmla="*/ 7144 w 9525"/>
              <a:gd name="connsiteY1" fmla="*/ 7144 h 476250"/>
            </a:gdLst>
            <a:ahLst/>
            <a:cxnLst>
              <a:cxn ang="0">
                <a:pos x="connsiteX0" y="connsiteY0"/>
              </a:cxn>
              <a:cxn ang="0">
                <a:pos x="connsiteX1" y="connsiteY1"/>
              </a:cxn>
            </a:cxnLst>
            <a:rect l="l" t="t" r="r" b="b"/>
            <a:pathLst>
              <a:path w="9525" h="476250">
                <a:moveTo>
                  <a:pt x="7144" y="478155"/>
                </a:moveTo>
                <a:lnTo>
                  <a:pt x="7144" y="7144"/>
                </a:lnTo>
              </a:path>
            </a:pathLst>
          </a:custGeom>
          <a:ln w="9525" cap="flat">
            <a:solidFill>
              <a:srgbClr val="0A1931"/>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A648074-008A-430F-A013-1D410A0A3077}"/>
              </a:ext>
            </a:extLst>
          </p:cNvPr>
          <p:cNvSpPr/>
          <p:nvPr/>
        </p:nvSpPr>
        <p:spPr>
          <a:xfrm>
            <a:off x="6852761" y="3025139"/>
            <a:ext cx="161925" cy="161925"/>
          </a:xfrm>
          <a:custGeom>
            <a:avLst/>
            <a:gdLst>
              <a:gd name="connsiteX0" fmla="*/ 159353 w 161925"/>
              <a:gd name="connsiteY0" fmla="*/ 83248 h 161925"/>
              <a:gd name="connsiteX1" fmla="*/ 83249 w 161925"/>
              <a:gd name="connsiteY1" fmla="*/ 159353 h 161925"/>
              <a:gd name="connsiteX2" fmla="*/ 7144 w 161925"/>
              <a:gd name="connsiteY2" fmla="*/ 83248 h 161925"/>
              <a:gd name="connsiteX3" fmla="*/ 83249 w 161925"/>
              <a:gd name="connsiteY3" fmla="*/ 7144 h 161925"/>
              <a:gd name="connsiteX4" fmla="*/ 159353 w 161925"/>
              <a:gd name="connsiteY4" fmla="*/ 83248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159353" y="83248"/>
                </a:moveTo>
                <a:cubicBezTo>
                  <a:pt x="159353" y="125280"/>
                  <a:pt x="125280" y="159353"/>
                  <a:pt x="83249" y="159353"/>
                </a:cubicBezTo>
                <a:cubicBezTo>
                  <a:pt x="41217" y="159353"/>
                  <a:pt x="7144" y="125280"/>
                  <a:pt x="7144" y="83248"/>
                </a:cubicBezTo>
                <a:cubicBezTo>
                  <a:pt x="7144" y="41217"/>
                  <a:pt x="41217" y="7144"/>
                  <a:pt x="83249" y="7144"/>
                </a:cubicBezTo>
                <a:cubicBezTo>
                  <a:pt x="125280" y="7144"/>
                  <a:pt x="159353" y="41217"/>
                  <a:pt x="159353" y="83248"/>
                </a:cubicBezTo>
                <a:close/>
              </a:path>
            </a:pathLst>
          </a:custGeom>
          <a:solidFill>
            <a:srgbClr val="0A1931"/>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D70BEF3-E980-4387-A602-E0A5D816CF60}"/>
              </a:ext>
            </a:extLst>
          </p:cNvPr>
          <p:cNvSpPr/>
          <p:nvPr/>
        </p:nvSpPr>
        <p:spPr>
          <a:xfrm>
            <a:off x="3260503" y="3101244"/>
            <a:ext cx="9525" cy="476250"/>
          </a:xfrm>
          <a:custGeom>
            <a:avLst/>
            <a:gdLst>
              <a:gd name="connsiteX0" fmla="*/ 7144 w 9525"/>
              <a:gd name="connsiteY0" fmla="*/ 478155 h 476250"/>
              <a:gd name="connsiteX1" fmla="*/ 7144 w 9525"/>
              <a:gd name="connsiteY1" fmla="*/ 7144 h 476250"/>
            </a:gdLst>
            <a:ahLst/>
            <a:cxnLst>
              <a:cxn ang="0">
                <a:pos x="connsiteX0" y="connsiteY0"/>
              </a:cxn>
              <a:cxn ang="0">
                <a:pos x="connsiteX1" y="connsiteY1"/>
              </a:cxn>
            </a:cxnLst>
            <a:rect l="l" t="t" r="r" b="b"/>
            <a:pathLst>
              <a:path w="9525" h="476250">
                <a:moveTo>
                  <a:pt x="7144" y="478155"/>
                </a:moveTo>
                <a:lnTo>
                  <a:pt x="7144" y="7144"/>
                </a:lnTo>
              </a:path>
            </a:pathLst>
          </a:custGeom>
          <a:ln w="9525" cap="flat">
            <a:solidFill>
              <a:srgbClr val="185ADB"/>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3F3E6E63-2111-487C-9A01-77B629F11DC1}"/>
              </a:ext>
            </a:extLst>
          </p:cNvPr>
          <p:cNvSpPr/>
          <p:nvPr/>
        </p:nvSpPr>
        <p:spPr>
          <a:xfrm>
            <a:off x="3184398" y="3025139"/>
            <a:ext cx="161925" cy="161925"/>
          </a:xfrm>
          <a:custGeom>
            <a:avLst/>
            <a:gdLst>
              <a:gd name="connsiteX0" fmla="*/ 159353 w 161925"/>
              <a:gd name="connsiteY0" fmla="*/ 83248 h 161925"/>
              <a:gd name="connsiteX1" fmla="*/ 83248 w 161925"/>
              <a:gd name="connsiteY1" fmla="*/ 159353 h 161925"/>
              <a:gd name="connsiteX2" fmla="*/ 7144 w 161925"/>
              <a:gd name="connsiteY2" fmla="*/ 83248 h 161925"/>
              <a:gd name="connsiteX3" fmla="*/ 83248 w 161925"/>
              <a:gd name="connsiteY3" fmla="*/ 7144 h 161925"/>
              <a:gd name="connsiteX4" fmla="*/ 159353 w 161925"/>
              <a:gd name="connsiteY4" fmla="*/ 83248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159353" y="83248"/>
                </a:moveTo>
                <a:cubicBezTo>
                  <a:pt x="159353" y="125280"/>
                  <a:pt x="125280" y="159353"/>
                  <a:pt x="83248" y="159353"/>
                </a:cubicBezTo>
                <a:cubicBezTo>
                  <a:pt x="41217" y="159353"/>
                  <a:pt x="7144" y="125280"/>
                  <a:pt x="7144" y="83248"/>
                </a:cubicBezTo>
                <a:cubicBezTo>
                  <a:pt x="7144" y="41217"/>
                  <a:pt x="41217" y="7144"/>
                  <a:pt x="83248" y="7144"/>
                </a:cubicBezTo>
                <a:cubicBezTo>
                  <a:pt x="125280" y="7144"/>
                  <a:pt x="159353" y="41217"/>
                  <a:pt x="159353" y="83248"/>
                </a:cubicBezTo>
                <a:close/>
              </a:path>
            </a:pathLst>
          </a:custGeom>
          <a:solidFill>
            <a:srgbClr val="185ADB"/>
          </a:solidFill>
          <a:ln w="9525"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DEB49542-D665-42C6-B140-C82F95AE3A45}"/>
              </a:ext>
            </a:extLst>
          </p:cNvPr>
          <p:cNvGrpSpPr/>
          <p:nvPr/>
        </p:nvGrpSpPr>
        <p:grpSpPr>
          <a:xfrm>
            <a:off x="607219" y="3711035"/>
            <a:ext cx="1724025" cy="352425"/>
            <a:chOff x="607219" y="3310985"/>
            <a:chExt cx="1724025" cy="352425"/>
          </a:xfrm>
        </p:grpSpPr>
        <p:sp>
          <p:nvSpPr>
            <p:cNvPr id="16" name="Freeform: Shape 15">
              <a:extLst>
                <a:ext uri="{FF2B5EF4-FFF2-40B4-BE49-F238E27FC236}">
                  <a16:creationId xmlns:a16="http://schemas.microsoft.com/office/drawing/2014/main" id="{810EED8B-C267-4AF1-9D8D-116BEA1E0F63}"/>
                </a:ext>
              </a:extLst>
            </p:cNvPr>
            <p:cNvSpPr/>
            <p:nvPr/>
          </p:nvSpPr>
          <p:spPr>
            <a:xfrm>
              <a:off x="607219" y="3310985"/>
              <a:ext cx="1724025" cy="352425"/>
            </a:xfrm>
            <a:custGeom>
              <a:avLst/>
              <a:gdLst>
                <a:gd name="connsiteX0" fmla="*/ 1725168 w 1724025"/>
                <a:gd name="connsiteY0" fmla="*/ 106394 h 352425"/>
                <a:gd name="connsiteX1" fmla="*/ 1625822 w 1724025"/>
                <a:gd name="connsiteY1" fmla="*/ 205740 h 352425"/>
                <a:gd name="connsiteX2" fmla="*/ 1113282 w 1724025"/>
                <a:gd name="connsiteY2" fmla="*/ 205740 h 352425"/>
                <a:gd name="connsiteX3" fmla="*/ 1043083 w 1724025"/>
                <a:gd name="connsiteY3" fmla="*/ 234791 h 352425"/>
                <a:gd name="connsiteX4" fmla="*/ 988981 w 1724025"/>
                <a:gd name="connsiteY4" fmla="*/ 288893 h 352425"/>
                <a:gd name="connsiteX5" fmla="*/ 769620 w 1724025"/>
                <a:gd name="connsiteY5" fmla="*/ 330708 h 352425"/>
                <a:gd name="connsiteX6" fmla="*/ 760476 w 1724025"/>
                <a:gd name="connsiteY6" fmla="*/ 326422 h 352425"/>
                <a:gd name="connsiteX7" fmla="*/ 708184 w 1724025"/>
                <a:gd name="connsiteY7" fmla="*/ 288893 h 352425"/>
                <a:gd name="connsiteX8" fmla="*/ 653987 w 1724025"/>
                <a:gd name="connsiteY8" fmla="*/ 234791 h 352425"/>
                <a:gd name="connsiteX9" fmla="*/ 614648 w 1724025"/>
                <a:gd name="connsiteY9" fmla="*/ 210693 h 352425"/>
                <a:gd name="connsiteX10" fmla="*/ 604076 w 1724025"/>
                <a:gd name="connsiteY10" fmla="*/ 207836 h 352425"/>
                <a:gd name="connsiteX11" fmla="*/ 583787 w 1724025"/>
                <a:gd name="connsiteY11" fmla="*/ 205740 h 352425"/>
                <a:gd name="connsiteX12" fmla="*/ 106394 w 1724025"/>
                <a:gd name="connsiteY12" fmla="*/ 205740 h 352425"/>
                <a:gd name="connsiteX13" fmla="*/ 74867 w 1724025"/>
                <a:gd name="connsiteY13" fmla="*/ 200597 h 352425"/>
                <a:gd name="connsiteX14" fmla="*/ 65246 w 1724025"/>
                <a:gd name="connsiteY14" fmla="*/ 196787 h 352425"/>
                <a:gd name="connsiteX15" fmla="*/ 36195 w 1724025"/>
                <a:gd name="connsiteY15" fmla="*/ 176594 h 352425"/>
                <a:gd name="connsiteX16" fmla="*/ 7144 w 1724025"/>
                <a:gd name="connsiteY16" fmla="*/ 106394 h 352425"/>
                <a:gd name="connsiteX17" fmla="*/ 106394 w 1724025"/>
                <a:gd name="connsiteY17" fmla="*/ 7144 h 352425"/>
                <a:gd name="connsiteX18" fmla="*/ 1625822 w 1724025"/>
                <a:gd name="connsiteY18" fmla="*/ 7144 h 352425"/>
                <a:gd name="connsiteX19" fmla="*/ 1629537 w 1724025"/>
                <a:gd name="connsiteY19" fmla="*/ 7239 h 352425"/>
                <a:gd name="connsiteX20" fmla="*/ 1641729 w 1724025"/>
                <a:gd name="connsiteY20" fmla="*/ 8382 h 352425"/>
                <a:gd name="connsiteX21" fmla="*/ 1725168 w 1724025"/>
                <a:gd name="connsiteY21" fmla="*/ 106394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4025" h="352425">
                  <a:moveTo>
                    <a:pt x="1725168" y="106394"/>
                  </a:moveTo>
                  <a:cubicBezTo>
                    <a:pt x="1725168" y="161258"/>
                    <a:pt x="1680686" y="205740"/>
                    <a:pt x="1625822" y="205740"/>
                  </a:cubicBezTo>
                  <a:lnTo>
                    <a:pt x="1113282" y="205740"/>
                  </a:lnTo>
                  <a:cubicBezTo>
                    <a:pt x="1086993" y="205740"/>
                    <a:pt x="1061657" y="216218"/>
                    <a:pt x="1043083" y="234791"/>
                  </a:cubicBezTo>
                  <a:lnTo>
                    <a:pt x="988981" y="288893"/>
                  </a:lnTo>
                  <a:cubicBezTo>
                    <a:pt x="929640" y="348234"/>
                    <a:pt x="842201" y="362236"/>
                    <a:pt x="769620" y="330708"/>
                  </a:cubicBezTo>
                  <a:cubicBezTo>
                    <a:pt x="766572" y="329375"/>
                    <a:pt x="763524" y="327946"/>
                    <a:pt x="760476" y="326422"/>
                  </a:cubicBezTo>
                  <a:cubicBezTo>
                    <a:pt x="741617" y="317183"/>
                    <a:pt x="723900" y="304610"/>
                    <a:pt x="708184" y="288893"/>
                  </a:cubicBezTo>
                  <a:lnTo>
                    <a:pt x="653987" y="234791"/>
                  </a:lnTo>
                  <a:cubicBezTo>
                    <a:pt x="642842" y="223647"/>
                    <a:pt x="629412" y="215456"/>
                    <a:pt x="614648" y="210693"/>
                  </a:cubicBezTo>
                  <a:cubicBezTo>
                    <a:pt x="611219" y="209550"/>
                    <a:pt x="607695" y="208598"/>
                    <a:pt x="604076" y="207836"/>
                  </a:cubicBezTo>
                  <a:cubicBezTo>
                    <a:pt x="597503" y="206502"/>
                    <a:pt x="590645" y="205740"/>
                    <a:pt x="583787" y="205740"/>
                  </a:cubicBezTo>
                  <a:lnTo>
                    <a:pt x="106394" y="205740"/>
                  </a:lnTo>
                  <a:cubicBezTo>
                    <a:pt x="95345" y="205740"/>
                    <a:pt x="84773" y="203930"/>
                    <a:pt x="74867" y="200597"/>
                  </a:cubicBezTo>
                  <a:cubicBezTo>
                    <a:pt x="71533" y="199549"/>
                    <a:pt x="68390" y="198216"/>
                    <a:pt x="65246" y="196787"/>
                  </a:cubicBezTo>
                  <a:cubicBezTo>
                    <a:pt x="54293" y="191834"/>
                    <a:pt x="44482" y="184976"/>
                    <a:pt x="36195" y="176594"/>
                  </a:cubicBezTo>
                  <a:cubicBezTo>
                    <a:pt x="18288" y="158687"/>
                    <a:pt x="7144" y="133826"/>
                    <a:pt x="7144" y="106394"/>
                  </a:cubicBezTo>
                  <a:cubicBezTo>
                    <a:pt x="7144" y="51626"/>
                    <a:pt x="51530" y="7144"/>
                    <a:pt x="106394" y="7144"/>
                  </a:cubicBezTo>
                  <a:lnTo>
                    <a:pt x="1625822" y="7144"/>
                  </a:lnTo>
                  <a:cubicBezTo>
                    <a:pt x="1627061" y="7144"/>
                    <a:pt x="1628299" y="7144"/>
                    <a:pt x="1629537" y="7239"/>
                  </a:cubicBezTo>
                  <a:cubicBezTo>
                    <a:pt x="1633633" y="7334"/>
                    <a:pt x="1637729" y="7811"/>
                    <a:pt x="1641729" y="8382"/>
                  </a:cubicBezTo>
                  <a:cubicBezTo>
                    <a:pt x="1689068" y="16002"/>
                    <a:pt x="1725168" y="57055"/>
                    <a:pt x="1725168" y="106394"/>
                  </a:cubicBezTo>
                  <a:close/>
                </a:path>
              </a:pathLst>
            </a:custGeom>
            <a:solidFill>
              <a:srgbClr val="0D92FF"/>
            </a:solidFill>
            <a:ln w="9525" cap="flat">
              <a:solidFill>
                <a:srgbClr val="F8F8F8"/>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1F867CD-A07E-4F24-B8B3-B1AF11D50A59}"/>
                </a:ext>
              </a:extLst>
            </p:cNvPr>
            <p:cNvSpPr/>
            <p:nvPr/>
          </p:nvSpPr>
          <p:spPr>
            <a:xfrm>
              <a:off x="665321" y="3310985"/>
              <a:ext cx="1590675" cy="333375"/>
            </a:xfrm>
            <a:custGeom>
              <a:avLst/>
              <a:gdLst>
                <a:gd name="connsiteX0" fmla="*/ 210217 w 1590675"/>
                <a:gd name="connsiteY0" fmla="*/ 7144 h 333375"/>
                <a:gd name="connsiteX1" fmla="*/ 16764 w 1590675"/>
                <a:gd name="connsiteY1" fmla="*/ 200597 h 333375"/>
                <a:gd name="connsiteX2" fmla="*/ 7144 w 1590675"/>
                <a:gd name="connsiteY2" fmla="*/ 196787 h 333375"/>
                <a:gd name="connsiteX3" fmla="*/ 196787 w 1590675"/>
                <a:gd name="connsiteY3" fmla="*/ 7144 h 333375"/>
                <a:gd name="connsiteX4" fmla="*/ 210217 w 1590675"/>
                <a:gd name="connsiteY4" fmla="*/ 7144 h 333375"/>
                <a:gd name="connsiteX5" fmla="*/ 471678 w 1590675"/>
                <a:gd name="connsiteY5" fmla="*/ 7144 h 333375"/>
                <a:gd name="connsiteX6" fmla="*/ 273177 w 1590675"/>
                <a:gd name="connsiteY6" fmla="*/ 205740 h 333375"/>
                <a:gd name="connsiteX7" fmla="*/ 286512 w 1590675"/>
                <a:gd name="connsiteY7" fmla="*/ 205740 h 333375"/>
                <a:gd name="connsiteX8" fmla="*/ 485204 w 1590675"/>
                <a:gd name="connsiteY8" fmla="*/ 7144 h 333375"/>
                <a:gd name="connsiteX9" fmla="*/ 471678 w 1590675"/>
                <a:gd name="connsiteY9" fmla="*/ 7144 h 333375"/>
                <a:gd name="connsiteX10" fmla="*/ 746665 w 1590675"/>
                <a:gd name="connsiteY10" fmla="*/ 7144 h 333375"/>
                <a:gd name="connsiteX11" fmla="*/ 545973 w 1590675"/>
                <a:gd name="connsiteY11" fmla="*/ 207836 h 333375"/>
                <a:gd name="connsiteX12" fmla="*/ 556546 w 1590675"/>
                <a:gd name="connsiteY12" fmla="*/ 210693 h 333375"/>
                <a:gd name="connsiteX13" fmla="*/ 760190 w 1590675"/>
                <a:gd name="connsiteY13" fmla="*/ 7144 h 333375"/>
                <a:gd name="connsiteX14" fmla="*/ 746665 w 1590675"/>
                <a:gd name="connsiteY14" fmla="*/ 7144 h 333375"/>
                <a:gd name="connsiteX15" fmla="*/ 1021556 w 1590675"/>
                <a:gd name="connsiteY15" fmla="*/ 7144 h 333375"/>
                <a:gd name="connsiteX16" fmla="*/ 702374 w 1590675"/>
                <a:gd name="connsiteY16" fmla="*/ 326422 h 333375"/>
                <a:gd name="connsiteX17" fmla="*/ 711518 w 1590675"/>
                <a:gd name="connsiteY17" fmla="*/ 330708 h 333375"/>
                <a:gd name="connsiteX18" fmla="*/ 1035082 w 1590675"/>
                <a:gd name="connsiteY18" fmla="*/ 7144 h 333375"/>
                <a:gd name="connsiteX19" fmla="*/ 1021556 w 1590675"/>
                <a:gd name="connsiteY19" fmla="*/ 7144 h 333375"/>
                <a:gd name="connsiteX20" fmla="*/ 1296543 w 1590675"/>
                <a:gd name="connsiteY20" fmla="*/ 7144 h 333375"/>
                <a:gd name="connsiteX21" fmla="*/ 1097947 w 1590675"/>
                <a:gd name="connsiteY21" fmla="*/ 205740 h 333375"/>
                <a:gd name="connsiteX22" fmla="*/ 1111377 w 1590675"/>
                <a:gd name="connsiteY22" fmla="*/ 205740 h 333375"/>
                <a:gd name="connsiteX23" fmla="*/ 1309973 w 1590675"/>
                <a:gd name="connsiteY23" fmla="*/ 7144 h 333375"/>
                <a:gd name="connsiteX24" fmla="*/ 1296543 w 1590675"/>
                <a:gd name="connsiteY24" fmla="*/ 7144 h 333375"/>
                <a:gd name="connsiteX25" fmla="*/ 1571435 w 1590675"/>
                <a:gd name="connsiteY25" fmla="*/ 7239 h 333375"/>
                <a:gd name="connsiteX26" fmla="*/ 1372934 w 1590675"/>
                <a:gd name="connsiteY26" fmla="*/ 205740 h 333375"/>
                <a:gd name="connsiteX27" fmla="*/ 1386269 w 1590675"/>
                <a:gd name="connsiteY27" fmla="*/ 205740 h 333375"/>
                <a:gd name="connsiteX28" fmla="*/ 1583627 w 1590675"/>
                <a:gd name="connsiteY28" fmla="*/ 8382 h 333375"/>
                <a:gd name="connsiteX29" fmla="*/ 1571435 w 1590675"/>
                <a:gd name="connsiteY29" fmla="*/ 7239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90675" h="333375">
                  <a:moveTo>
                    <a:pt x="210217" y="7144"/>
                  </a:moveTo>
                  <a:lnTo>
                    <a:pt x="16764" y="200597"/>
                  </a:lnTo>
                  <a:cubicBezTo>
                    <a:pt x="13430" y="199549"/>
                    <a:pt x="10287" y="198216"/>
                    <a:pt x="7144" y="196787"/>
                  </a:cubicBezTo>
                  <a:lnTo>
                    <a:pt x="196787" y="7144"/>
                  </a:lnTo>
                  <a:lnTo>
                    <a:pt x="210217" y="7144"/>
                  </a:lnTo>
                  <a:close/>
                  <a:moveTo>
                    <a:pt x="471678" y="7144"/>
                  </a:moveTo>
                  <a:lnTo>
                    <a:pt x="273177" y="205740"/>
                  </a:lnTo>
                  <a:lnTo>
                    <a:pt x="286512" y="205740"/>
                  </a:lnTo>
                  <a:lnTo>
                    <a:pt x="485204" y="7144"/>
                  </a:lnTo>
                  <a:lnTo>
                    <a:pt x="471678" y="7144"/>
                  </a:lnTo>
                  <a:close/>
                  <a:moveTo>
                    <a:pt x="746665" y="7144"/>
                  </a:moveTo>
                  <a:lnTo>
                    <a:pt x="545973" y="207836"/>
                  </a:lnTo>
                  <a:cubicBezTo>
                    <a:pt x="549593" y="208598"/>
                    <a:pt x="553117" y="209550"/>
                    <a:pt x="556546" y="210693"/>
                  </a:cubicBezTo>
                  <a:lnTo>
                    <a:pt x="760190" y="7144"/>
                  </a:lnTo>
                  <a:lnTo>
                    <a:pt x="746665" y="7144"/>
                  </a:lnTo>
                  <a:close/>
                  <a:moveTo>
                    <a:pt x="1021556" y="7144"/>
                  </a:moveTo>
                  <a:lnTo>
                    <a:pt x="702374" y="326422"/>
                  </a:lnTo>
                  <a:cubicBezTo>
                    <a:pt x="705422" y="327946"/>
                    <a:pt x="708470" y="329375"/>
                    <a:pt x="711518" y="330708"/>
                  </a:cubicBezTo>
                  <a:lnTo>
                    <a:pt x="1035082" y="7144"/>
                  </a:lnTo>
                  <a:lnTo>
                    <a:pt x="1021556" y="7144"/>
                  </a:lnTo>
                  <a:close/>
                  <a:moveTo>
                    <a:pt x="1296543" y="7144"/>
                  </a:moveTo>
                  <a:lnTo>
                    <a:pt x="1097947" y="205740"/>
                  </a:lnTo>
                  <a:lnTo>
                    <a:pt x="1111377" y="205740"/>
                  </a:lnTo>
                  <a:lnTo>
                    <a:pt x="1309973" y="7144"/>
                  </a:lnTo>
                  <a:lnTo>
                    <a:pt x="1296543" y="7144"/>
                  </a:lnTo>
                  <a:close/>
                  <a:moveTo>
                    <a:pt x="1571435" y="7239"/>
                  </a:moveTo>
                  <a:lnTo>
                    <a:pt x="1372934" y="205740"/>
                  </a:lnTo>
                  <a:lnTo>
                    <a:pt x="1386269" y="205740"/>
                  </a:lnTo>
                  <a:lnTo>
                    <a:pt x="1583627" y="8382"/>
                  </a:lnTo>
                  <a:cubicBezTo>
                    <a:pt x="1579626" y="7811"/>
                    <a:pt x="1575530" y="7334"/>
                    <a:pt x="1571435" y="7239"/>
                  </a:cubicBezTo>
                  <a:close/>
                </a:path>
              </a:pathLst>
            </a:custGeom>
            <a:solidFill>
              <a:srgbClr val="FFFFFF">
                <a:alpha val="50000"/>
              </a:srgbClr>
            </a:solidFill>
            <a:ln w="9525" cap="flat">
              <a:solidFill>
                <a:srgbClr val="F8F8F8"/>
              </a:solidFill>
              <a:prstDash val="solid"/>
              <a:miter/>
            </a:ln>
          </p:spPr>
          <p:txBody>
            <a:bodyPr rtlCol="0" anchor="ctr"/>
            <a:lstStyle/>
            <a:p>
              <a:endParaRPr lang="en-US"/>
            </a:p>
          </p:txBody>
        </p:sp>
      </p:grpSp>
      <p:grpSp>
        <p:nvGrpSpPr>
          <p:cNvPr id="34" name="Group 33">
            <a:extLst>
              <a:ext uri="{FF2B5EF4-FFF2-40B4-BE49-F238E27FC236}">
                <a16:creationId xmlns:a16="http://schemas.microsoft.com/office/drawing/2014/main" id="{48F407FE-5EA3-46A5-A2ED-1CF6E61014ED}"/>
              </a:ext>
            </a:extLst>
          </p:cNvPr>
          <p:cNvGrpSpPr/>
          <p:nvPr/>
        </p:nvGrpSpPr>
        <p:grpSpPr>
          <a:xfrm>
            <a:off x="2432590" y="3569684"/>
            <a:ext cx="1724025" cy="352425"/>
            <a:chOff x="2432590" y="3169634"/>
            <a:chExt cx="1724025" cy="352425"/>
          </a:xfrm>
          <a:solidFill>
            <a:srgbClr val="4F00A3"/>
          </a:solidFill>
        </p:grpSpPr>
        <p:sp>
          <p:nvSpPr>
            <p:cNvPr id="17" name="Freeform: Shape 16">
              <a:extLst>
                <a:ext uri="{FF2B5EF4-FFF2-40B4-BE49-F238E27FC236}">
                  <a16:creationId xmlns:a16="http://schemas.microsoft.com/office/drawing/2014/main" id="{44EE44B3-E019-403D-B99C-B39AC319D215}"/>
                </a:ext>
              </a:extLst>
            </p:cNvPr>
            <p:cNvSpPr/>
            <p:nvPr/>
          </p:nvSpPr>
          <p:spPr>
            <a:xfrm>
              <a:off x="2432590" y="3169634"/>
              <a:ext cx="1724025" cy="352425"/>
            </a:xfrm>
            <a:custGeom>
              <a:avLst/>
              <a:gdLst>
                <a:gd name="connsiteX0" fmla="*/ 1725168 w 1724025"/>
                <a:gd name="connsiteY0" fmla="*/ 247745 h 352425"/>
                <a:gd name="connsiteX1" fmla="*/ 1625918 w 1724025"/>
                <a:gd name="connsiteY1" fmla="*/ 347091 h 352425"/>
                <a:gd name="connsiteX2" fmla="*/ 106490 w 1724025"/>
                <a:gd name="connsiteY2" fmla="*/ 347091 h 352425"/>
                <a:gd name="connsiteX3" fmla="*/ 82105 w 1724025"/>
                <a:gd name="connsiteY3" fmla="*/ 344043 h 352425"/>
                <a:gd name="connsiteX4" fmla="*/ 71818 w 1724025"/>
                <a:gd name="connsiteY4" fmla="*/ 340900 h 352425"/>
                <a:gd name="connsiteX5" fmla="*/ 36195 w 1724025"/>
                <a:gd name="connsiteY5" fmla="*/ 317945 h 352425"/>
                <a:gd name="connsiteX6" fmla="*/ 7144 w 1724025"/>
                <a:gd name="connsiteY6" fmla="*/ 247745 h 352425"/>
                <a:gd name="connsiteX7" fmla="*/ 106490 w 1724025"/>
                <a:gd name="connsiteY7" fmla="*/ 148495 h 352425"/>
                <a:gd name="connsiteX8" fmla="*/ 587407 w 1724025"/>
                <a:gd name="connsiteY8" fmla="*/ 148495 h 352425"/>
                <a:gd name="connsiteX9" fmla="*/ 657606 w 1724025"/>
                <a:gd name="connsiteY9" fmla="*/ 119444 h 352425"/>
                <a:gd name="connsiteX10" fmla="*/ 711708 w 1724025"/>
                <a:gd name="connsiteY10" fmla="*/ 65342 h 352425"/>
                <a:gd name="connsiteX11" fmla="*/ 936689 w 1724025"/>
                <a:gd name="connsiteY11" fmla="*/ 26003 h 352425"/>
                <a:gd name="connsiteX12" fmla="*/ 945642 w 1724025"/>
                <a:gd name="connsiteY12" fmla="*/ 30480 h 352425"/>
                <a:gd name="connsiteX13" fmla="*/ 992505 w 1724025"/>
                <a:gd name="connsiteY13" fmla="*/ 65342 h 352425"/>
                <a:gd name="connsiteX14" fmla="*/ 1046702 w 1724025"/>
                <a:gd name="connsiteY14" fmla="*/ 119444 h 352425"/>
                <a:gd name="connsiteX15" fmla="*/ 1092136 w 1724025"/>
                <a:gd name="connsiteY15" fmla="*/ 145352 h 352425"/>
                <a:gd name="connsiteX16" fmla="*/ 1103471 w 1724025"/>
                <a:gd name="connsiteY16" fmla="*/ 147542 h 352425"/>
                <a:gd name="connsiteX17" fmla="*/ 1116902 w 1724025"/>
                <a:gd name="connsiteY17" fmla="*/ 148495 h 352425"/>
                <a:gd name="connsiteX18" fmla="*/ 1625918 w 1724025"/>
                <a:gd name="connsiteY18" fmla="*/ 148495 h 352425"/>
                <a:gd name="connsiteX19" fmla="*/ 1638205 w 1724025"/>
                <a:gd name="connsiteY19" fmla="*/ 149257 h 352425"/>
                <a:gd name="connsiteX20" fmla="*/ 1649540 w 1724025"/>
                <a:gd name="connsiteY20" fmla="*/ 151352 h 352425"/>
                <a:gd name="connsiteX21" fmla="*/ 1696117 w 1724025"/>
                <a:gd name="connsiteY21" fmla="*/ 177546 h 352425"/>
                <a:gd name="connsiteX22" fmla="*/ 1725168 w 1724025"/>
                <a:gd name="connsiteY22" fmla="*/ 24774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025" h="352425">
                  <a:moveTo>
                    <a:pt x="1725168" y="247745"/>
                  </a:moveTo>
                  <a:cubicBezTo>
                    <a:pt x="1725168" y="302609"/>
                    <a:pt x="1680686" y="347091"/>
                    <a:pt x="1625918" y="347091"/>
                  </a:cubicBezTo>
                  <a:lnTo>
                    <a:pt x="106490" y="347091"/>
                  </a:lnTo>
                  <a:cubicBezTo>
                    <a:pt x="98108" y="347091"/>
                    <a:pt x="89916" y="346043"/>
                    <a:pt x="82105" y="344043"/>
                  </a:cubicBezTo>
                  <a:cubicBezTo>
                    <a:pt x="78581" y="343186"/>
                    <a:pt x="75152" y="342138"/>
                    <a:pt x="71818" y="340900"/>
                  </a:cubicBezTo>
                  <a:cubicBezTo>
                    <a:pt x="58293" y="335852"/>
                    <a:pt x="46196" y="327946"/>
                    <a:pt x="36195" y="317945"/>
                  </a:cubicBezTo>
                  <a:cubicBezTo>
                    <a:pt x="18288" y="300037"/>
                    <a:pt x="7144" y="275177"/>
                    <a:pt x="7144" y="247745"/>
                  </a:cubicBezTo>
                  <a:cubicBezTo>
                    <a:pt x="7144" y="192977"/>
                    <a:pt x="51625" y="148495"/>
                    <a:pt x="106490" y="148495"/>
                  </a:cubicBezTo>
                  <a:lnTo>
                    <a:pt x="587407" y="148495"/>
                  </a:lnTo>
                  <a:cubicBezTo>
                    <a:pt x="613696" y="148495"/>
                    <a:pt x="638937" y="138017"/>
                    <a:pt x="657606" y="119444"/>
                  </a:cubicBezTo>
                  <a:lnTo>
                    <a:pt x="711708" y="65342"/>
                  </a:lnTo>
                  <a:cubicBezTo>
                    <a:pt x="772573" y="4477"/>
                    <a:pt x="863060" y="-8668"/>
                    <a:pt x="936689" y="26003"/>
                  </a:cubicBezTo>
                  <a:cubicBezTo>
                    <a:pt x="939736" y="27432"/>
                    <a:pt x="942689" y="28861"/>
                    <a:pt x="945642" y="30480"/>
                  </a:cubicBezTo>
                  <a:cubicBezTo>
                    <a:pt x="962501" y="39434"/>
                    <a:pt x="978313" y="51054"/>
                    <a:pt x="992505" y="65342"/>
                  </a:cubicBezTo>
                  <a:lnTo>
                    <a:pt x="1046702" y="119444"/>
                  </a:lnTo>
                  <a:cubicBezTo>
                    <a:pt x="1059370" y="132112"/>
                    <a:pt x="1074992" y="140970"/>
                    <a:pt x="1092136" y="145352"/>
                  </a:cubicBezTo>
                  <a:cubicBezTo>
                    <a:pt x="1095851" y="146304"/>
                    <a:pt x="1099661" y="147066"/>
                    <a:pt x="1103471" y="147542"/>
                  </a:cubicBezTo>
                  <a:cubicBezTo>
                    <a:pt x="1107948" y="148209"/>
                    <a:pt x="1112425" y="148495"/>
                    <a:pt x="1116902" y="148495"/>
                  </a:cubicBezTo>
                  <a:lnTo>
                    <a:pt x="1625918" y="148495"/>
                  </a:lnTo>
                  <a:cubicBezTo>
                    <a:pt x="1630109" y="148495"/>
                    <a:pt x="1634204" y="148781"/>
                    <a:pt x="1638205" y="149257"/>
                  </a:cubicBezTo>
                  <a:cubicBezTo>
                    <a:pt x="1642015" y="149733"/>
                    <a:pt x="1645825" y="150400"/>
                    <a:pt x="1649540" y="151352"/>
                  </a:cubicBezTo>
                  <a:cubicBezTo>
                    <a:pt x="1667447" y="155734"/>
                    <a:pt x="1683449" y="164973"/>
                    <a:pt x="1696117" y="177546"/>
                  </a:cubicBezTo>
                  <a:cubicBezTo>
                    <a:pt x="1714024" y="195548"/>
                    <a:pt x="1725168" y="220409"/>
                    <a:pt x="1725168" y="247745"/>
                  </a:cubicBezTo>
                  <a:close/>
                </a:path>
              </a:pathLst>
            </a:custGeom>
            <a:grpFill/>
            <a:ln w="9525" cap="flat">
              <a:solidFill>
                <a:srgbClr val="F8F8F8"/>
              </a:solidFill>
              <a:prstDash val="solid"/>
              <a:miter/>
            </a:ln>
          </p:spPr>
          <p:txBody>
            <a:bodyPr rtlCol="0" anchor="ctr"/>
            <a:lstStyle/>
            <a:p>
              <a:endParaRPr lang="en-US">
                <a:ln w="0"/>
                <a:effectLst>
                  <a:outerShdw blurRad="38100" dist="19050" dir="2700000" algn="tl" rotWithShape="0">
                    <a:schemeClr val="dk1">
                      <a:alpha val="40000"/>
                    </a:schemeClr>
                  </a:outerShdw>
                </a:effectLst>
              </a:endParaRPr>
            </a:p>
          </p:txBody>
        </p:sp>
        <p:sp>
          <p:nvSpPr>
            <p:cNvPr id="41" name="Freeform: Shape 40">
              <a:extLst>
                <a:ext uri="{FF2B5EF4-FFF2-40B4-BE49-F238E27FC236}">
                  <a16:creationId xmlns:a16="http://schemas.microsoft.com/office/drawing/2014/main" id="{4842293B-2D2E-4E8C-836F-BFE16BCAB487}"/>
                </a:ext>
              </a:extLst>
            </p:cNvPr>
            <p:cNvSpPr/>
            <p:nvPr/>
          </p:nvSpPr>
          <p:spPr>
            <a:xfrm>
              <a:off x="2497264" y="3188493"/>
              <a:ext cx="1590675" cy="333375"/>
            </a:xfrm>
            <a:custGeom>
              <a:avLst/>
              <a:gdLst>
                <a:gd name="connsiteX0" fmla="*/ 212979 w 1590675"/>
                <a:gd name="connsiteY0" fmla="*/ 129635 h 333375"/>
                <a:gd name="connsiteX1" fmla="*/ 17431 w 1590675"/>
                <a:gd name="connsiteY1" fmla="*/ 325184 h 333375"/>
                <a:gd name="connsiteX2" fmla="*/ 7144 w 1590675"/>
                <a:gd name="connsiteY2" fmla="*/ 322040 h 333375"/>
                <a:gd name="connsiteX3" fmla="*/ 199644 w 1590675"/>
                <a:gd name="connsiteY3" fmla="*/ 129635 h 333375"/>
                <a:gd name="connsiteX4" fmla="*/ 212979 w 1590675"/>
                <a:gd name="connsiteY4" fmla="*/ 129635 h 333375"/>
                <a:gd name="connsiteX5" fmla="*/ 474536 w 1590675"/>
                <a:gd name="connsiteY5" fmla="*/ 129635 h 333375"/>
                <a:gd name="connsiteX6" fmla="*/ 275939 w 1590675"/>
                <a:gd name="connsiteY6" fmla="*/ 328231 h 333375"/>
                <a:gd name="connsiteX7" fmla="*/ 289370 w 1590675"/>
                <a:gd name="connsiteY7" fmla="*/ 328231 h 333375"/>
                <a:gd name="connsiteX8" fmla="*/ 487966 w 1590675"/>
                <a:gd name="connsiteY8" fmla="*/ 129635 h 333375"/>
                <a:gd name="connsiteX9" fmla="*/ 474536 w 1590675"/>
                <a:gd name="connsiteY9" fmla="*/ 129635 h 333375"/>
                <a:gd name="connsiteX10" fmla="*/ 872014 w 1590675"/>
                <a:gd name="connsiteY10" fmla="*/ 7144 h 333375"/>
                <a:gd name="connsiteX11" fmla="*/ 550831 w 1590675"/>
                <a:gd name="connsiteY11" fmla="*/ 328231 h 333375"/>
                <a:gd name="connsiteX12" fmla="*/ 564356 w 1590675"/>
                <a:gd name="connsiteY12" fmla="*/ 328231 h 333375"/>
                <a:gd name="connsiteX13" fmla="*/ 880967 w 1590675"/>
                <a:gd name="connsiteY13" fmla="*/ 11621 h 333375"/>
                <a:gd name="connsiteX14" fmla="*/ 872014 w 1590675"/>
                <a:gd name="connsiteY14" fmla="*/ 7144 h 333375"/>
                <a:gd name="connsiteX15" fmla="*/ 1027462 w 1590675"/>
                <a:gd name="connsiteY15" fmla="*/ 126492 h 333375"/>
                <a:gd name="connsiteX16" fmla="*/ 825818 w 1590675"/>
                <a:gd name="connsiteY16" fmla="*/ 328231 h 333375"/>
                <a:gd name="connsiteX17" fmla="*/ 839248 w 1590675"/>
                <a:gd name="connsiteY17" fmla="*/ 328231 h 333375"/>
                <a:gd name="connsiteX18" fmla="*/ 1038797 w 1590675"/>
                <a:gd name="connsiteY18" fmla="*/ 128683 h 333375"/>
                <a:gd name="connsiteX19" fmla="*/ 1027462 w 1590675"/>
                <a:gd name="connsiteY19" fmla="*/ 126492 h 333375"/>
                <a:gd name="connsiteX20" fmla="*/ 1299305 w 1590675"/>
                <a:gd name="connsiteY20" fmla="*/ 129635 h 333375"/>
                <a:gd name="connsiteX21" fmla="*/ 1100709 w 1590675"/>
                <a:gd name="connsiteY21" fmla="*/ 328231 h 333375"/>
                <a:gd name="connsiteX22" fmla="*/ 1114235 w 1590675"/>
                <a:gd name="connsiteY22" fmla="*/ 328231 h 333375"/>
                <a:gd name="connsiteX23" fmla="*/ 1312831 w 1590675"/>
                <a:gd name="connsiteY23" fmla="*/ 129635 h 333375"/>
                <a:gd name="connsiteX24" fmla="*/ 1299305 w 1590675"/>
                <a:gd name="connsiteY24" fmla="*/ 129635 h 333375"/>
                <a:gd name="connsiteX25" fmla="*/ 1573530 w 1590675"/>
                <a:gd name="connsiteY25" fmla="*/ 130397 h 333375"/>
                <a:gd name="connsiteX26" fmla="*/ 1375696 w 1590675"/>
                <a:gd name="connsiteY26" fmla="*/ 328231 h 333375"/>
                <a:gd name="connsiteX27" fmla="*/ 1389126 w 1590675"/>
                <a:gd name="connsiteY27" fmla="*/ 328231 h 333375"/>
                <a:gd name="connsiteX28" fmla="*/ 1584865 w 1590675"/>
                <a:gd name="connsiteY28" fmla="*/ 132493 h 333375"/>
                <a:gd name="connsiteX29" fmla="*/ 1573530 w 1590675"/>
                <a:gd name="connsiteY29" fmla="*/ 130397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90675" h="333375">
                  <a:moveTo>
                    <a:pt x="212979" y="129635"/>
                  </a:moveTo>
                  <a:lnTo>
                    <a:pt x="17431" y="325184"/>
                  </a:lnTo>
                  <a:cubicBezTo>
                    <a:pt x="13907" y="324326"/>
                    <a:pt x="10478" y="323279"/>
                    <a:pt x="7144" y="322040"/>
                  </a:cubicBezTo>
                  <a:lnTo>
                    <a:pt x="199644" y="129635"/>
                  </a:lnTo>
                  <a:lnTo>
                    <a:pt x="212979" y="129635"/>
                  </a:lnTo>
                  <a:close/>
                  <a:moveTo>
                    <a:pt x="474536" y="129635"/>
                  </a:moveTo>
                  <a:lnTo>
                    <a:pt x="275939" y="328231"/>
                  </a:lnTo>
                  <a:lnTo>
                    <a:pt x="289370" y="328231"/>
                  </a:lnTo>
                  <a:lnTo>
                    <a:pt x="487966" y="129635"/>
                  </a:lnTo>
                  <a:lnTo>
                    <a:pt x="474536" y="129635"/>
                  </a:lnTo>
                  <a:close/>
                  <a:moveTo>
                    <a:pt x="872014" y="7144"/>
                  </a:moveTo>
                  <a:lnTo>
                    <a:pt x="550831" y="328231"/>
                  </a:lnTo>
                  <a:lnTo>
                    <a:pt x="564356" y="328231"/>
                  </a:lnTo>
                  <a:lnTo>
                    <a:pt x="880967" y="11621"/>
                  </a:lnTo>
                  <a:cubicBezTo>
                    <a:pt x="878014" y="10001"/>
                    <a:pt x="875062" y="8572"/>
                    <a:pt x="872014" y="7144"/>
                  </a:cubicBezTo>
                  <a:close/>
                  <a:moveTo>
                    <a:pt x="1027462" y="126492"/>
                  </a:moveTo>
                  <a:lnTo>
                    <a:pt x="825818" y="328231"/>
                  </a:lnTo>
                  <a:lnTo>
                    <a:pt x="839248" y="328231"/>
                  </a:lnTo>
                  <a:lnTo>
                    <a:pt x="1038797" y="128683"/>
                  </a:lnTo>
                  <a:cubicBezTo>
                    <a:pt x="1034987" y="128206"/>
                    <a:pt x="1031177" y="127445"/>
                    <a:pt x="1027462" y="126492"/>
                  </a:cubicBezTo>
                  <a:close/>
                  <a:moveTo>
                    <a:pt x="1299305" y="129635"/>
                  </a:moveTo>
                  <a:lnTo>
                    <a:pt x="1100709" y="328231"/>
                  </a:lnTo>
                  <a:lnTo>
                    <a:pt x="1114235" y="328231"/>
                  </a:lnTo>
                  <a:lnTo>
                    <a:pt x="1312831" y="129635"/>
                  </a:lnTo>
                  <a:lnTo>
                    <a:pt x="1299305" y="129635"/>
                  </a:lnTo>
                  <a:close/>
                  <a:moveTo>
                    <a:pt x="1573530" y="130397"/>
                  </a:moveTo>
                  <a:lnTo>
                    <a:pt x="1375696" y="328231"/>
                  </a:lnTo>
                  <a:lnTo>
                    <a:pt x="1389126" y="328231"/>
                  </a:lnTo>
                  <a:lnTo>
                    <a:pt x="1584865" y="132493"/>
                  </a:lnTo>
                  <a:cubicBezTo>
                    <a:pt x="1581150" y="131540"/>
                    <a:pt x="1577340" y="130873"/>
                    <a:pt x="1573530" y="130397"/>
                  </a:cubicBezTo>
                  <a:close/>
                </a:path>
              </a:pathLst>
            </a:custGeom>
            <a:grpFill/>
            <a:ln w="9525" cap="flat">
              <a:solidFill>
                <a:srgbClr val="F8F8F8"/>
              </a:solidFill>
              <a:prstDash val="solid"/>
              <a:miter/>
            </a:ln>
          </p:spPr>
          <p:txBody>
            <a:bodyPr rtlCol="0" anchor="ctr"/>
            <a:lstStyle/>
            <a:p>
              <a:endParaRPr lang="en-US">
                <a:ln w="0"/>
                <a:effectLst>
                  <a:outerShdw blurRad="38100" dist="19050" dir="2700000" algn="tl" rotWithShape="0">
                    <a:schemeClr val="dk1">
                      <a:alpha val="40000"/>
                    </a:schemeClr>
                  </a:outerShdw>
                </a:effectLst>
              </a:endParaRPr>
            </a:p>
          </p:txBody>
        </p:sp>
      </p:grpSp>
      <p:grpSp>
        <p:nvGrpSpPr>
          <p:cNvPr id="35" name="Group 34">
            <a:extLst>
              <a:ext uri="{FF2B5EF4-FFF2-40B4-BE49-F238E27FC236}">
                <a16:creationId xmlns:a16="http://schemas.microsoft.com/office/drawing/2014/main" id="{AF5F4B9E-F78F-44EC-8C39-BE900DB2F85F}"/>
              </a:ext>
            </a:extLst>
          </p:cNvPr>
          <p:cNvGrpSpPr/>
          <p:nvPr/>
        </p:nvGrpSpPr>
        <p:grpSpPr>
          <a:xfrm>
            <a:off x="4258056" y="3711035"/>
            <a:ext cx="1724025" cy="352425"/>
            <a:chOff x="4258056" y="3310985"/>
            <a:chExt cx="1724025" cy="352425"/>
          </a:xfrm>
          <a:solidFill>
            <a:srgbClr val="F15D22"/>
          </a:solidFill>
        </p:grpSpPr>
        <p:sp>
          <p:nvSpPr>
            <p:cNvPr id="18" name="Freeform: Shape 17">
              <a:extLst>
                <a:ext uri="{FF2B5EF4-FFF2-40B4-BE49-F238E27FC236}">
                  <a16:creationId xmlns:a16="http://schemas.microsoft.com/office/drawing/2014/main" id="{90331DD0-31B0-43CF-9E38-9DAF313B931B}"/>
                </a:ext>
              </a:extLst>
            </p:cNvPr>
            <p:cNvSpPr/>
            <p:nvPr/>
          </p:nvSpPr>
          <p:spPr>
            <a:xfrm>
              <a:off x="4258056" y="3310985"/>
              <a:ext cx="1724025" cy="352425"/>
            </a:xfrm>
            <a:custGeom>
              <a:avLst/>
              <a:gdLst>
                <a:gd name="connsiteX0" fmla="*/ 1725073 w 1724025"/>
                <a:gd name="connsiteY0" fmla="*/ 106394 h 352425"/>
                <a:gd name="connsiteX1" fmla="*/ 1625822 w 1724025"/>
                <a:gd name="connsiteY1" fmla="*/ 205740 h 352425"/>
                <a:gd name="connsiteX2" fmla="*/ 1120330 w 1724025"/>
                <a:gd name="connsiteY2" fmla="*/ 205740 h 352425"/>
                <a:gd name="connsiteX3" fmla="*/ 1050131 w 1724025"/>
                <a:gd name="connsiteY3" fmla="*/ 234791 h 352425"/>
                <a:gd name="connsiteX4" fmla="*/ 996029 w 1724025"/>
                <a:gd name="connsiteY4" fmla="*/ 288893 h 352425"/>
                <a:gd name="connsiteX5" fmla="*/ 784955 w 1724025"/>
                <a:gd name="connsiteY5" fmla="*/ 334042 h 352425"/>
                <a:gd name="connsiteX6" fmla="*/ 775335 w 1724025"/>
                <a:gd name="connsiteY6" fmla="*/ 330137 h 352425"/>
                <a:gd name="connsiteX7" fmla="*/ 715232 w 1724025"/>
                <a:gd name="connsiteY7" fmla="*/ 288893 h 352425"/>
                <a:gd name="connsiteX8" fmla="*/ 661035 w 1724025"/>
                <a:gd name="connsiteY8" fmla="*/ 234791 h 352425"/>
                <a:gd name="connsiteX9" fmla="*/ 630174 w 1724025"/>
                <a:gd name="connsiteY9" fmla="*/ 213932 h 352425"/>
                <a:gd name="connsiteX10" fmla="*/ 620363 w 1724025"/>
                <a:gd name="connsiteY10" fmla="*/ 210217 h 352425"/>
                <a:gd name="connsiteX11" fmla="*/ 590836 w 1724025"/>
                <a:gd name="connsiteY11" fmla="*/ 205740 h 352425"/>
                <a:gd name="connsiteX12" fmla="*/ 106394 w 1724025"/>
                <a:gd name="connsiteY12" fmla="*/ 205740 h 352425"/>
                <a:gd name="connsiteX13" fmla="*/ 89821 w 1724025"/>
                <a:gd name="connsiteY13" fmla="*/ 204311 h 352425"/>
                <a:gd name="connsiteX14" fmla="*/ 78867 w 1724025"/>
                <a:gd name="connsiteY14" fmla="*/ 201835 h 352425"/>
                <a:gd name="connsiteX15" fmla="*/ 36195 w 1724025"/>
                <a:gd name="connsiteY15" fmla="*/ 176594 h 352425"/>
                <a:gd name="connsiteX16" fmla="*/ 7144 w 1724025"/>
                <a:gd name="connsiteY16" fmla="*/ 106394 h 352425"/>
                <a:gd name="connsiteX17" fmla="*/ 106394 w 1724025"/>
                <a:gd name="connsiteY17" fmla="*/ 7144 h 352425"/>
                <a:gd name="connsiteX18" fmla="*/ 1625822 w 1724025"/>
                <a:gd name="connsiteY18" fmla="*/ 7144 h 352425"/>
                <a:gd name="connsiteX19" fmla="*/ 1646206 w 1724025"/>
                <a:gd name="connsiteY19" fmla="*/ 9239 h 352425"/>
                <a:gd name="connsiteX20" fmla="*/ 1656778 w 1724025"/>
                <a:gd name="connsiteY20" fmla="*/ 12097 h 352425"/>
                <a:gd name="connsiteX21" fmla="*/ 1725073 w 1724025"/>
                <a:gd name="connsiteY21" fmla="*/ 106394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4025" h="352425">
                  <a:moveTo>
                    <a:pt x="1725073" y="106394"/>
                  </a:moveTo>
                  <a:cubicBezTo>
                    <a:pt x="1725073" y="161258"/>
                    <a:pt x="1680686" y="205740"/>
                    <a:pt x="1625822" y="205740"/>
                  </a:cubicBezTo>
                  <a:lnTo>
                    <a:pt x="1120330" y="205740"/>
                  </a:lnTo>
                  <a:cubicBezTo>
                    <a:pt x="1094042" y="205740"/>
                    <a:pt x="1068800" y="216218"/>
                    <a:pt x="1050131" y="234791"/>
                  </a:cubicBezTo>
                  <a:lnTo>
                    <a:pt x="996029" y="288893"/>
                  </a:lnTo>
                  <a:cubicBezTo>
                    <a:pt x="938974" y="346043"/>
                    <a:pt x="855821" y="361093"/>
                    <a:pt x="784955" y="334042"/>
                  </a:cubicBezTo>
                  <a:cubicBezTo>
                    <a:pt x="781717" y="332899"/>
                    <a:pt x="778478" y="331566"/>
                    <a:pt x="775335" y="330137"/>
                  </a:cubicBezTo>
                  <a:cubicBezTo>
                    <a:pt x="753523" y="320516"/>
                    <a:pt x="733139" y="306800"/>
                    <a:pt x="715232" y="288893"/>
                  </a:cubicBezTo>
                  <a:lnTo>
                    <a:pt x="661035" y="234791"/>
                  </a:lnTo>
                  <a:cubicBezTo>
                    <a:pt x="652177" y="225933"/>
                    <a:pt x="641604" y="218789"/>
                    <a:pt x="630174" y="213932"/>
                  </a:cubicBezTo>
                  <a:cubicBezTo>
                    <a:pt x="627031" y="212503"/>
                    <a:pt x="623697" y="211265"/>
                    <a:pt x="620363" y="210217"/>
                  </a:cubicBezTo>
                  <a:cubicBezTo>
                    <a:pt x="610933" y="207359"/>
                    <a:pt x="600932" y="205740"/>
                    <a:pt x="590836" y="205740"/>
                  </a:cubicBezTo>
                  <a:lnTo>
                    <a:pt x="106394" y="205740"/>
                  </a:lnTo>
                  <a:cubicBezTo>
                    <a:pt x="100774" y="205740"/>
                    <a:pt x="95250" y="205264"/>
                    <a:pt x="89821" y="204311"/>
                  </a:cubicBezTo>
                  <a:cubicBezTo>
                    <a:pt x="86106" y="203740"/>
                    <a:pt x="82391" y="202883"/>
                    <a:pt x="78867" y="201835"/>
                  </a:cubicBezTo>
                  <a:cubicBezTo>
                    <a:pt x="62484" y="197168"/>
                    <a:pt x="47911" y="188309"/>
                    <a:pt x="36195" y="176594"/>
                  </a:cubicBezTo>
                  <a:cubicBezTo>
                    <a:pt x="18193" y="158687"/>
                    <a:pt x="7144" y="133826"/>
                    <a:pt x="7144" y="106394"/>
                  </a:cubicBezTo>
                  <a:cubicBezTo>
                    <a:pt x="7144" y="51626"/>
                    <a:pt x="51530" y="7144"/>
                    <a:pt x="106394" y="7144"/>
                  </a:cubicBezTo>
                  <a:lnTo>
                    <a:pt x="1625822" y="7144"/>
                  </a:lnTo>
                  <a:cubicBezTo>
                    <a:pt x="1632776" y="7144"/>
                    <a:pt x="1639633" y="7906"/>
                    <a:pt x="1646206" y="9239"/>
                  </a:cubicBezTo>
                  <a:cubicBezTo>
                    <a:pt x="1649825" y="10001"/>
                    <a:pt x="1653349" y="10954"/>
                    <a:pt x="1656778" y="12097"/>
                  </a:cubicBezTo>
                  <a:cubicBezTo>
                    <a:pt x="1696498" y="25051"/>
                    <a:pt x="1725073" y="62389"/>
                    <a:pt x="1725073" y="106394"/>
                  </a:cubicBezTo>
                  <a:close/>
                </a:path>
              </a:pathLst>
            </a:custGeom>
            <a:grpFill/>
            <a:ln w="9525" cap="flat">
              <a:solidFill>
                <a:srgbClr val="F8F8F8"/>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5FE14AF-18AB-4C69-A6F1-7E08E9DA4246}"/>
                </a:ext>
              </a:extLst>
            </p:cNvPr>
            <p:cNvSpPr/>
            <p:nvPr/>
          </p:nvSpPr>
          <p:spPr>
            <a:xfrm>
              <a:off x="4329779" y="3310985"/>
              <a:ext cx="1590675" cy="333375"/>
            </a:xfrm>
            <a:custGeom>
              <a:avLst/>
              <a:gdLst>
                <a:gd name="connsiteX0" fmla="*/ 215265 w 1590675"/>
                <a:gd name="connsiteY0" fmla="*/ 7144 h 333375"/>
                <a:gd name="connsiteX1" fmla="*/ 18097 w 1590675"/>
                <a:gd name="connsiteY1" fmla="*/ 204311 h 333375"/>
                <a:gd name="connsiteX2" fmla="*/ 7144 w 1590675"/>
                <a:gd name="connsiteY2" fmla="*/ 201835 h 333375"/>
                <a:gd name="connsiteX3" fmla="*/ 201835 w 1590675"/>
                <a:gd name="connsiteY3" fmla="*/ 7144 h 333375"/>
                <a:gd name="connsiteX4" fmla="*/ 215265 w 1590675"/>
                <a:gd name="connsiteY4" fmla="*/ 7144 h 333375"/>
                <a:gd name="connsiteX5" fmla="*/ 476726 w 1590675"/>
                <a:gd name="connsiteY5" fmla="*/ 7144 h 333375"/>
                <a:gd name="connsiteX6" fmla="*/ 278225 w 1590675"/>
                <a:gd name="connsiteY6" fmla="*/ 205740 h 333375"/>
                <a:gd name="connsiteX7" fmla="*/ 291655 w 1590675"/>
                <a:gd name="connsiteY7" fmla="*/ 205740 h 333375"/>
                <a:gd name="connsiteX8" fmla="*/ 490252 w 1590675"/>
                <a:gd name="connsiteY8" fmla="*/ 7144 h 333375"/>
                <a:gd name="connsiteX9" fmla="*/ 476726 w 1590675"/>
                <a:gd name="connsiteY9" fmla="*/ 7144 h 333375"/>
                <a:gd name="connsiteX10" fmla="*/ 751713 w 1590675"/>
                <a:gd name="connsiteY10" fmla="*/ 7144 h 333375"/>
                <a:gd name="connsiteX11" fmla="*/ 548640 w 1590675"/>
                <a:gd name="connsiteY11" fmla="*/ 210217 h 333375"/>
                <a:gd name="connsiteX12" fmla="*/ 558451 w 1590675"/>
                <a:gd name="connsiteY12" fmla="*/ 213932 h 333375"/>
                <a:gd name="connsiteX13" fmla="*/ 765238 w 1590675"/>
                <a:gd name="connsiteY13" fmla="*/ 7144 h 333375"/>
                <a:gd name="connsiteX14" fmla="*/ 751713 w 1590675"/>
                <a:gd name="connsiteY14" fmla="*/ 7144 h 333375"/>
                <a:gd name="connsiteX15" fmla="*/ 1026604 w 1590675"/>
                <a:gd name="connsiteY15" fmla="*/ 7144 h 333375"/>
                <a:gd name="connsiteX16" fmla="*/ 703612 w 1590675"/>
                <a:gd name="connsiteY16" fmla="*/ 330137 h 333375"/>
                <a:gd name="connsiteX17" fmla="*/ 713232 w 1590675"/>
                <a:gd name="connsiteY17" fmla="*/ 334042 h 333375"/>
                <a:gd name="connsiteX18" fmla="*/ 1040130 w 1590675"/>
                <a:gd name="connsiteY18" fmla="*/ 7144 h 333375"/>
                <a:gd name="connsiteX19" fmla="*/ 1026604 w 1590675"/>
                <a:gd name="connsiteY19" fmla="*/ 7144 h 333375"/>
                <a:gd name="connsiteX20" fmla="*/ 1301591 w 1590675"/>
                <a:gd name="connsiteY20" fmla="*/ 7144 h 333375"/>
                <a:gd name="connsiteX21" fmla="*/ 1102995 w 1590675"/>
                <a:gd name="connsiteY21" fmla="*/ 205740 h 333375"/>
                <a:gd name="connsiteX22" fmla="*/ 1116520 w 1590675"/>
                <a:gd name="connsiteY22" fmla="*/ 205740 h 333375"/>
                <a:gd name="connsiteX23" fmla="*/ 1315117 w 1590675"/>
                <a:gd name="connsiteY23" fmla="*/ 7144 h 333375"/>
                <a:gd name="connsiteX24" fmla="*/ 1301591 w 1590675"/>
                <a:gd name="connsiteY24" fmla="*/ 7144 h 333375"/>
                <a:gd name="connsiteX25" fmla="*/ 1574482 w 1590675"/>
                <a:gd name="connsiteY25" fmla="*/ 9239 h 333375"/>
                <a:gd name="connsiteX26" fmla="*/ 1377982 w 1590675"/>
                <a:gd name="connsiteY26" fmla="*/ 205740 h 333375"/>
                <a:gd name="connsiteX27" fmla="*/ 1391412 w 1590675"/>
                <a:gd name="connsiteY27" fmla="*/ 205740 h 333375"/>
                <a:gd name="connsiteX28" fmla="*/ 1585055 w 1590675"/>
                <a:gd name="connsiteY28" fmla="*/ 12097 h 333375"/>
                <a:gd name="connsiteX29" fmla="*/ 1574482 w 1590675"/>
                <a:gd name="connsiteY29" fmla="*/ 9239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90675" h="333375">
                  <a:moveTo>
                    <a:pt x="215265" y="7144"/>
                  </a:moveTo>
                  <a:lnTo>
                    <a:pt x="18097" y="204311"/>
                  </a:lnTo>
                  <a:cubicBezTo>
                    <a:pt x="14383" y="203740"/>
                    <a:pt x="10668" y="202883"/>
                    <a:pt x="7144" y="201835"/>
                  </a:cubicBezTo>
                  <a:lnTo>
                    <a:pt x="201835" y="7144"/>
                  </a:lnTo>
                  <a:lnTo>
                    <a:pt x="215265" y="7144"/>
                  </a:lnTo>
                  <a:close/>
                  <a:moveTo>
                    <a:pt x="476726" y="7144"/>
                  </a:moveTo>
                  <a:lnTo>
                    <a:pt x="278225" y="205740"/>
                  </a:lnTo>
                  <a:lnTo>
                    <a:pt x="291655" y="205740"/>
                  </a:lnTo>
                  <a:lnTo>
                    <a:pt x="490252" y="7144"/>
                  </a:lnTo>
                  <a:lnTo>
                    <a:pt x="476726" y="7144"/>
                  </a:lnTo>
                  <a:close/>
                  <a:moveTo>
                    <a:pt x="751713" y="7144"/>
                  </a:moveTo>
                  <a:lnTo>
                    <a:pt x="548640" y="210217"/>
                  </a:lnTo>
                  <a:cubicBezTo>
                    <a:pt x="551974" y="211265"/>
                    <a:pt x="555307" y="212503"/>
                    <a:pt x="558451" y="213932"/>
                  </a:cubicBezTo>
                  <a:lnTo>
                    <a:pt x="765238" y="7144"/>
                  </a:lnTo>
                  <a:lnTo>
                    <a:pt x="751713" y="7144"/>
                  </a:lnTo>
                  <a:close/>
                  <a:moveTo>
                    <a:pt x="1026604" y="7144"/>
                  </a:moveTo>
                  <a:lnTo>
                    <a:pt x="703612" y="330137"/>
                  </a:lnTo>
                  <a:cubicBezTo>
                    <a:pt x="706755" y="331566"/>
                    <a:pt x="709993" y="332899"/>
                    <a:pt x="713232" y="334042"/>
                  </a:cubicBezTo>
                  <a:lnTo>
                    <a:pt x="1040130" y="7144"/>
                  </a:lnTo>
                  <a:lnTo>
                    <a:pt x="1026604" y="7144"/>
                  </a:lnTo>
                  <a:close/>
                  <a:moveTo>
                    <a:pt x="1301591" y="7144"/>
                  </a:moveTo>
                  <a:lnTo>
                    <a:pt x="1102995" y="205740"/>
                  </a:lnTo>
                  <a:lnTo>
                    <a:pt x="1116520" y="205740"/>
                  </a:lnTo>
                  <a:lnTo>
                    <a:pt x="1315117" y="7144"/>
                  </a:lnTo>
                  <a:lnTo>
                    <a:pt x="1301591" y="7144"/>
                  </a:lnTo>
                  <a:close/>
                  <a:moveTo>
                    <a:pt x="1574482" y="9239"/>
                  </a:moveTo>
                  <a:lnTo>
                    <a:pt x="1377982" y="205740"/>
                  </a:lnTo>
                  <a:lnTo>
                    <a:pt x="1391412" y="205740"/>
                  </a:lnTo>
                  <a:lnTo>
                    <a:pt x="1585055" y="12097"/>
                  </a:lnTo>
                  <a:cubicBezTo>
                    <a:pt x="1581626" y="10954"/>
                    <a:pt x="1578102" y="10001"/>
                    <a:pt x="1574482" y="9239"/>
                  </a:cubicBezTo>
                  <a:close/>
                </a:path>
              </a:pathLst>
            </a:custGeom>
            <a:grpFill/>
            <a:ln w="9525" cap="flat">
              <a:solidFill>
                <a:srgbClr val="F8F8F8"/>
              </a:solid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4BE4F3E9-3A42-4C0A-A7FF-EA24D70BA7E4}"/>
              </a:ext>
            </a:extLst>
          </p:cNvPr>
          <p:cNvGrpSpPr/>
          <p:nvPr/>
        </p:nvGrpSpPr>
        <p:grpSpPr>
          <a:xfrm>
            <a:off x="6083522" y="3569662"/>
            <a:ext cx="1724025" cy="352425"/>
            <a:chOff x="6083522" y="3169612"/>
            <a:chExt cx="1724025" cy="352425"/>
          </a:xfrm>
          <a:solidFill>
            <a:srgbClr val="6CB33F"/>
          </a:solidFill>
        </p:grpSpPr>
        <p:sp>
          <p:nvSpPr>
            <p:cNvPr id="19" name="Freeform: Shape 18">
              <a:extLst>
                <a:ext uri="{FF2B5EF4-FFF2-40B4-BE49-F238E27FC236}">
                  <a16:creationId xmlns:a16="http://schemas.microsoft.com/office/drawing/2014/main" id="{B6F05E87-2958-4B10-A529-DD9C8DF8BD12}"/>
                </a:ext>
              </a:extLst>
            </p:cNvPr>
            <p:cNvSpPr/>
            <p:nvPr/>
          </p:nvSpPr>
          <p:spPr>
            <a:xfrm>
              <a:off x="6083522" y="3169612"/>
              <a:ext cx="1724025" cy="352425"/>
            </a:xfrm>
            <a:custGeom>
              <a:avLst/>
              <a:gdLst>
                <a:gd name="connsiteX0" fmla="*/ 1725168 w 1724025"/>
                <a:gd name="connsiteY0" fmla="*/ 247767 h 352425"/>
                <a:gd name="connsiteX1" fmla="*/ 1625822 w 1724025"/>
                <a:gd name="connsiteY1" fmla="*/ 347112 h 352425"/>
                <a:gd name="connsiteX2" fmla="*/ 106394 w 1724025"/>
                <a:gd name="connsiteY2" fmla="*/ 347112 h 352425"/>
                <a:gd name="connsiteX3" fmla="*/ 98107 w 1724025"/>
                <a:gd name="connsiteY3" fmla="*/ 346732 h 352425"/>
                <a:gd name="connsiteX4" fmla="*/ 86392 w 1724025"/>
                <a:gd name="connsiteY4" fmla="*/ 345112 h 352425"/>
                <a:gd name="connsiteX5" fmla="*/ 86296 w 1724025"/>
                <a:gd name="connsiteY5" fmla="*/ 345112 h 352425"/>
                <a:gd name="connsiteX6" fmla="*/ 36195 w 1724025"/>
                <a:gd name="connsiteY6" fmla="*/ 317966 h 352425"/>
                <a:gd name="connsiteX7" fmla="*/ 7144 w 1724025"/>
                <a:gd name="connsiteY7" fmla="*/ 247767 h 352425"/>
                <a:gd name="connsiteX8" fmla="*/ 106394 w 1724025"/>
                <a:gd name="connsiteY8" fmla="*/ 148516 h 352425"/>
                <a:gd name="connsiteX9" fmla="*/ 594265 w 1724025"/>
                <a:gd name="connsiteY9" fmla="*/ 148516 h 352425"/>
                <a:gd name="connsiteX10" fmla="*/ 664464 w 1724025"/>
                <a:gd name="connsiteY10" fmla="*/ 119465 h 352425"/>
                <a:gd name="connsiteX11" fmla="*/ 718661 w 1724025"/>
                <a:gd name="connsiteY11" fmla="*/ 65268 h 352425"/>
                <a:gd name="connsiteX12" fmla="*/ 951452 w 1724025"/>
                <a:gd name="connsiteY12" fmla="*/ 29835 h 352425"/>
                <a:gd name="connsiteX13" fmla="*/ 960120 w 1724025"/>
                <a:gd name="connsiteY13" fmla="*/ 34692 h 352425"/>
                <a:gd name="connsiteX14" fmla="*/ 999458 w 1724025"/>
                <a:gd name="connsiteY14" fmla="*/ 65268 h 352425"/>
                <a:gd name="connsiteX15" fmla="*/ 1053656 w 1724025"/>
                <a:gd name="connsiteY15" fmla="*/ 119465 h 352425"/>
                <a:gd name="connsiteX16" fmla="*/ 1108805 w 1724025"/>
                <a:gd name="connsiteY16" fmla="*/ 147373 h 352425"/>
                <a:gd name="connsiteX17" fmla="*/ 1121188 w 1724025"/>
                <a:gd name="connsiteY17" fmla="*/ 148421 h 352425"/>
                <a:gd name="connsiteX18" fmla="*/ 1123855 w 1724025"/>
                <a:gd name="connsiteY18" fmla="*/ 148516 h 352425"/>
                <a:gd name="connsiteX19" fmla="*/ 1625822 w 1724025"/>
                <a:gd name="connsiteY19" fmla="*/ 148516 h 352425"/>
                <a:gd name="connsiteX20" fmla="*/ 1653635 w 1724025"/>
                <a:gd name="connsiteY20" fmla="*/ 152517 h 352425"/>
                <a:gd name="connsiteX21" fmla="*/ 1663542 w 1724025"/>
                <a:gd name="connsiteY21" fmla="*/ 155946 h 352425"/>
                <a:gd name="connsiteX22" fmla="*/ 1696022 w 1724025"/>
                <a:gd name="connsiteY22" fmla="*/ 177567 h 352425"/>
                <a:gd name="connsiteX23" fmla="*/ 1725168 w 1724025"/>
                <a:gd name="connsiteY23" fmla="*/ 247767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24025" h="352425">
                  <a:moveTo>
                    <a:pt x="1725168" y="247767"/>
                  </a:moveTo>
                  <a:cubicBezTo>
                    <a:pt x="1725168" y="302631"/>
                    <a:pt x="1680686" y="347112"/>
                    <a:pt x="1625822" y="347112"/>
                  </a:cubicBezTo>
                  <a:lnTo>
                    <a:pt x="106394" y="347112"/>
                  </a:lnTo>
                  <a:cubicBezTo>
                    <a:pt x="103632" y="347112"/>
                    <a:pt x="100775" y="347017"/>
                    <a:pt x="98107" y="346732"/>
                  </a:cubicBezTo>
                  <a:cubicBezTo>
                    <a:pt x="94107" y="346446"/>
                    <a:pt x="90201" y="345874"/>
                    <a:pt x="86392" y="345112"/>
                  </a:cubicBezTo>
                  <a:lnTo>
                    <a:pt x="86296" y="345112"/>
                  </a:lnTo>
                  <a:cubicBezTo>
                    <a:pt x="66960" y="341112"/>
                    <a:pt x="49720" y="331492"/>
                    <a:pt x="36195" y="317966"/>
                  </a:cubicBezTo>
                  <a:cubicBezTo>
                    <a:pt x="18288" y="300059"/>
                    <a:pt x="7144" y="275199"/>
                    <a:pt x="7144" y="247767"/>
                  </a:cubicBezTo>
                  <a:cubicBezTo>
                    <a:pt x="7144" y="192998"/>
                    <a:pt x="51625" y="148516"/>
                    <a:pt x="106394" y="148516"/>
                  </a:cubicBezTo>
                  <a:lnTo>
                    <a:pt x="594265" y="148516"/>
                  </a:lnTo>
                  <a:cubicBezTo>
                    <a:pt x="620649" y="148516"/>
                    <a:pt x="645890" y="138039"/>
                    <a:pt x="664464" y="119465"/>
                  </a:cubicBezTo>
                  <a:lnTo>
                    <a:pt x="718661" y="65268"/>
                  </a:lnTo>
                  <a:cubicBezTo>
                    <a:pt x="781717" y="2308"/>
                    <a:pt x="876491" y="-9504"/>
                    <a:pt x="951452" y="29835"/>
                  </a:cubicBezTo>
                  <a:cubicBezTo>
                    <a:pt x="954310" y="31359"/>
                    <a:pt x="957263" y="32978"/>
                    <a:pt x="960120" y="34692"/>
                  </a:cubicBezTo>
                  <a:cubicBezTo>
                    <a:pt x="974217" y="42979"/>
                    <a:pt x="987361" y="53171"/>
                    <a:pt x="999458" y="65268"/>
                  </a:cubicBezTo>
                  <a:lnTo>
                    <a:pt x="1053656" y="119465"/>
                  </a:lnTo>
                  <a:cubicBezTo>
                    <a:pt x="1068610" y="134419"/>
                    <a:pt x="1088041" y="144230"/>
                    <a:pt x="1108805" y="147373"/>
                  </a:cubicBezTo>
                  <a:cubicBezTo>
                    <a:pt x="1112901" y="148040"/>
                    <a:pt x="1116997" y="148326"/>
                    <a:pt x="1121188" y="148421"/>
                  </a:cubicBezTo>
                  <a:cubicBezTo>
                    <a:pt x="1122045" y="148516"/>
                    <a:pt x="1122998" y="148516"/>
                    <a:pt x="1123855" y="148516"/>
                  </a:cubicBezTo>
                  <a:lnTo>
                    <a:pt x="1625822" y="148516"/>
                  </a:lnTo>
                  <a:cubicBezTo>
                    <a:pt x="1635443" y="148516"/>
                    <a:pt x="1644777" y="149945"/>
                    <a:pt x="1653635" y="152517"/>
                  </a:cubicBezTo>
                  <a:cubicBezTo>
                    <a:pt x="1657064" y="153469"/>
                    <a:pt x="1660303" y="154612"/>
                    <a:pt x="1663542" y="155946"/>
                  </a:cubicBezTo>
                  <a:cubicBezTo>
                    <a:pt x="1675829" y="160994"/>
                    <a:pt x="1686877" y="168424"/>
                    <a:pt x="1696022" y="177567"/>
                  </a:cubicBezTo>
                  <a:cubicBezTo>
                    <a:pt x="1714024" y="195570"/>
                    <a:pt x="1725168" y="220430"/>
                    <a:pt x="1725168" y="247767"/>
                  </a:cubicBezTo>
                  <a:close/>
                </a:path>
              </a:pathLst>
            </a:custGeom>
            <a:grpFill/>
            <a:ln w="9525" cap="flat">
              <a:solidFill>
                <a:srgbClr val="F8F8F8"/>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D558F8D-A2C3-4C6B-936A-42024079E781}"/>
                </a:ext>
              </a:extLst>
            </p:cNvPr>
            <p:cNvSpPr/>
            <p:nvPr/>
          </p:nvSpPr>
          <p:spPr>
            <a:xfrm>
              <a:off x="6162770" y="3192303"/>
              <a:ext cx="1590675" cy="323850"/>
            </a:xfrm>
            <a:custGeom>
              <a:avLst/>
              <a:gdLst>
                <a:gd name="connsiteX0" fmla="*/ 217075 w 1590675"/>
                <a:gd name="connsiteY0" fmla="*/ 125825 h 323850"/>
                <a:gd name="connsiteX1" fmla="*/ 18859 w 1590675"/>
                <a:gd name="connsiteY1" fmla="*/ 324041 h 323850"/>
                <a:gd name="connsiteX2" fmla="*/ 7144 w 1590675"/>
                <a:gd name="connsiteY2" fmla="*/ 322421 h 323850"/>
                <a:gd name="connsiteX3" fmla="*/ 203645 w 1590675"/>
                <a:gd name="connsiteY3" fmla="*/ 125825 h 323850"/>
                <a:gd name="connsiteX4" fmla="*/ 217075 w 1590675"/>
                <a:gd name="connsiteY4" fmla="*/ 125825 h 323850"/>
                <a:gd name="connsiteX5" fmla="*/ 478536 w 1590675"/>
                <a:gd name="connsiteY5" fmla="*/ 125825 h 323850"/>
                <a:gd name="connsiteX6" fmla="*/ 280035 w 1590675"/>
                <a:gd name="connsiteY6" fmla="*/ 324421 h 323850"/>
                <a:gd name="connsiteX7" fmla="*/ 293370 w 1590675"/>
                <a:gd name="connsiteY7" fmla="*/ 324421 h 323850"/>
                <a:gd name="connsiteX8" fmla="*/ 492061 w 1590675"/>
                <a:gd name="connsiteY8" fmla="*/ 125825 h 323850"/>
                <a:gd name="connsiteX9" fmla="*/ 478536 w 1590675"/>
                <a:gd name="connsiteY9" fmla="*/ 125825 h 323850"/>
                <a:gd name="connsiteX10" fmla="*/ 872204 w 1590675"/>
                <a:gd name="connsiteY10" fmla="*/ 7144 h 323850"/>
                <a:gd name="connsiteX11" fmla="*/ 554927 w 1590675"/>
                <a:gd name="connsiteY11" fmla="*/ 324421 h 323850"/>
                <a:gd name="connsiteX12" fmla="*/ 568357 w 1590675"/>
                <a:gd name="connsiteY12" fmla="*/ 324421 h 323850"/>
                <a:gd name="connsiteX13" fmla="*/ 880872 w 1590675"/>
                <a:gd name="connsiteY13" fmla="*/ 12002 h 323850"/>
                <a:gd name="connsiteX14" fmla="*/ 872204 w 1590675"/>
                <a:gd name="connsiteY14" fmla="*/ 7144 h 323850"/>
                <a:gd name="connsiteX15" fmla="*/ 1029557 w 1590675"/>
                <a:gd name="connsiteY15" fmla="*/ 124682 h 323850"/>
                <a:gd name="connsiteX16" fmla="*/ 829913 w 1590675"/>
                <a:gd name="connsiteY16" fmla="*/ 324421 h 323850"/>
                <a:gd name="connsiteX17" fmla="*/ 843248 w 1590675"/>
                <a:gd name="connsiteY17" fmla="*/ 324421 h 323850"/>
                <a:gd name="connsiteX18" fmla="*/ 1041940 w 1590675"/>
                <a:gd name="connsiteY18" fmla="*/ 125730 h 323850"/>
                <a:gd name="connsiteX19" fmla="*/ 1029557 w 1590675"/>
                <a:gd name="connsiteY19" fmla="*/ 124682 h 323850"/>
                <a:gd name="connsiteX20" fmla="*/ 1303401 w 1590675"/>
                <a:gd name="connsiteY20" fmla="*/ 125825 h 323850"/>
                <a:gd name="connsiteX21" fmla="*/ 1104805 w 1590675"/>
                <a:gd name="connsiteY21" fmla="*/ 324421 h 323850"/>
                <a:gd name="connsiteX22" fmla="*/ 1118330 w 1590675"/>
                <a:gd name="connsiteY22" fmla="*/ 324421 h 323850"/>
                <a:gd name="connsiteX23" fmla="*/ 1316927 w 1590675"/>
                <a:gd name="connsiteY23" fmla="*/ 125825 h 323850"/>
                <a:gd name="connsiteX24" fmla="*/ 1303401 w 1590675"/>
                <a:gd name="connsiteY24" fmla="*/ 125825 h 323850"/>
                <a:gd name="connsiteX25" fmla="*/ 1574387 w 1590675"/>
                <a:gd name="connsiteY25" fmla="*/ 129826 h 323850"/>
                <a:gd name="connsiteX26" fmla="*/ 1379791 w 1590675"/>
                <a:gd name="connsiteY26" fmla="*/ 324421 h 323850"/>
                <a:gd name="connsiteX27" fmla="*/ 1393127 w 1590675"/>
                <a:gd name="connsiteY27" fmla="*/ 324421 h 323850"/>
                <a:gd name="connsiteX28" fmla="*/ 1584293 w 1590675"/>
                <a:gd name="connsiteY28" fmla="*/ 133255 h 323850"/>
                <a:gd name="connsiteX29" fmla="*/ 1574387 w 1590675"/>
                <a:gd name="connsiteY29" fmla="*/ 129826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90675" h="323850">
                  <a:moveTo>
                    <a:pt x="217075" y="125825"/>
                  </a:moveTo>
                  <a:lnTo>
                    <a:pt x="18859" y="324041"/>
                  </a:lnTo>
                  <a:cubicBezTo>
                    <a:pt x="14859" y="323755"/>
                    <a:pt x="10953" y="323183"/>
                    <a:pt x="7144" y="322421"/>
                  </a:cubicBezTo>
                  <a:lnTo>
                    <a:pt x="203645" y="125825"/>
                  </a:lnTo>
                  <a:lnTo>
                    <a:pt x="217075" y="125825"/>
                  </a:lnTo>
                  <a:close/>
                  <a:moveTo>
                    <a:pt x="478536" y="125825"/>
                  </a:moveTo>
                  <a:lnTo>
                    <a:pt x="280035" y="324421"/>
                  </a:lnTo>
                  <a:lnTo>
                    <a:pt x="293370" y="324421"/>
                  </a:lnTo>
                  <a:lnTo>
                    <a:pt x="492061" y="125825"/>
                  </a:lnTo>
                  <a:lnTo>
                    <a:pt x="478536" y="125825"/>
                  </a:lnTo>
                  <a:close/>
                  <a:moveTo>
                    <a:pt x="872204" y="7144"/>
                  </a:moveTo>
                  <a:lnTo>
                    <a:pt x="554927" y="324421"/>
                  </a:lnTo>
                  <a:lnTo>
                    <a:pt x="568357" y="324421"/>
                  </a:lnTo>
                  <a:lnTo>
                    <a:pt x="880872" y="12002"/>
                  </a:lnTo>
                  <a:cubicBezTo>
                    <a:pt x="878014" y="10287"/>
                    <a:pt x="875062" y="8668"/>
                    <a:pt x="872204" y="7144"/>
                  </a:cubicBezTo>
                  <a:close/>
                  <a:moveTo>
                    <a:pt x="1029557" y="124682"/>
                  </a:moveTo>
                  <a:lnTo>
                    <a:pt x="829913" y="324421"/>
                  </a:lnTo>
                  <a:lnTo>
                    <a:pt x="843248" y="324421"/>
                  </a:lnTo>
                  <a:lnTo>
                    <a:pt x="1041940" y="125730"/>
                  </a:lnTo>
                  <a:cubicBezTo>
                    <a:pt x="1037749" y="125635"/>
                    <a:pt x="1033653" y="125349"/>
                    <a:pt x="1029557" y="124682"/>
                  </a:cubicBezTo>
                  <a:close/>
                  <a:moveTo>
                    <a:pt x="1303401" y="125825"/>
                  </a:moveTo>
                  <a:lnTo>
                    <a:pt x="1104805" y="324421"/>
                  </a:lnTo>
                  <a:lnTo>
                    <a:pt x="1118330" y="324421"/>
                  </a:lnTo>
                  <a:lnTo>
                    <a:pt x="1316927" y="125825"/>
                  </a:lnTo>
                  <a:lnTo>
                    <a:pt x="1303401" y="125825"/>
                  </a:lnTo>
                  <a:close/>
                  <a:moveTo>
                    <a:pt x="1574387" y="129826"/>
                  </a:moveTo>
                  <a:lnTo>
                    <a:pt x="1379791" y="324421"/>
                  </a:lnTo>
                  <a:lnTo>
                    <a:pt x="1393127" y="324421"/>
                  </a:lnTo>
                  <a:lnTo>
                    <a:pt x="1584293" y="133255"/>
                  </a:lnTo>
                  <a:cubicBezTo>
                    <a:pt x="1581055" y="131921"/>
                    <a:pt x="1577816" y="130778"/>
                    <a:pt x="1574387" y="129826"/>
                  </a:cubicBezTo>
                  <a:close/>
                </a:path>
              </a:pathLst>
            </a:custGeom>
            <a:grpFill/>
            <a:ln w="9525" cap="flat">
              <a:solidFill>
                <a:srgbClr val="F8F8F8"/>
              </a:solidFill>
              <a:prstDash val="solid"/>
              <a:miter/>
            </a:ln>
          </p:spPr>
          <p:txBody>
            <a:bodyPr rtlCol="0" anchor="ctr"/>
            <a:lstStyle/>
            <a:p>
              <a:endParaRPr lang="en-US"/>
            </a:p>
          </p:txBody>
        </p:sp>
      </p:grpSp>
      <p:grpSp>
        <p:nvGrpSpPr>
          <p:cNvPr id="37" name="Group 36">
            <a:extLst>
              <a:ext uri="{FF2B5EF4-FFF2-40B4-BE49-F238E27FC236}">
                <a16:creationId xmlns:a16="http://schemas.microsoft.com/office/drawing/2014/main" id="{A996968D-7F10-41A4-8748-DDCD627B96EF}"/>
              </a:ext>
            </a:extLst>
          </p:cNvPr>
          <p:cNvGrpSpPr/>
          <p:nvPr/>
        </p:nvGrpSpPr>
        <p:grpSpPr>
          <a:xfrm>
            <a:off x="7908893" y="3711035"/>
            <a:ext cx="1724025" cy="352425"/>
            <a:chOff x="7908893" y="3310985"/>
            <a:chExt cx="1724025" cy="352425"/>
          </a:xfrm>
          <a:solidFill>
            <a:srgbClr val="0D92FF"/>
          </a:solidFill>
        </p:grpSpPr>
        <p:sp>
          <p:nvSpPr>
            <p:cNvPr id="20" name="Freeform: Shape 19">
              <a:extLst>
                <a:ext uri="{FF2B5EF4-FFF2-40B4-BE49-F238E27FC236}">
                  <a16:creationId xmlns:a16="http://schemas.microsoft.com/office/drawing/2014/main" id="{097C8203-C1C7-423F-A8E7-138698BA39BE}"/>
                </a:ext>
              </a:extLst>
            </p:cNvPr>
            <p:cNvSpPr/>
            <p:nvPr/>
          </p:nvSpPr>
          <p:spPr>
            <a:xfrm>
              <a:off x="7908893" y="3310985"/>
              <a:ext cx="1724025" cy="352425"/>
            </a:xfrm>
            <a:custGeom>
              <a:avLst/>
              <a:gdLst>
                <a:gd name="connsiteX0" fmla="*/ 1725168 w 1724025"/>
                <a:gd name="connsiteY0" fmla="*/ 106394 h 352425"/>
                <a:gd name="connsiteX1" fmla="*/ 1625918 w 1724025"/>
                <a:gd name="connsiteY1" fmla="*/ 205740 h 352425"/>
                <a:gd name="connsiteX2" fmla="*/ 1127379 w 1724025"/>
                <a:gd name="connsiteY2" fmla="*/ 205740 h 352425"/>
                <a:gd name="connsiteX3" fmla="*/ 1057180 w 1724025"/>
                <a:gd name="connsiteY3" fmla="*/ 234791 h 352425"/>
                <a:gd name="connsiteX4" fmla="*/ 1002982 w 1724025"/>
                <a:gd name="connsiteY4" fmla="*/ 288989 h 352425"/>
                <a:gd name="connsiteX5" fmla="*/ 800576 w 1724025"/>
                <a:gd name="connsiteY5" fmla="*/ 337090 h 352425"/>
                <a:gd name="connsiteX6" fmla="*/ 790575 w 1724025"/>
                <a:gd name="connsiteY6" fmla="*/ 333661 h 352425"/>
                <a:gd name="connsiteX7" fmla="*/ 722186 w 1724025"/>
                <a:gd name="connsiteY7" fmla="*/ 288989 h 352425"/>
                <a:gd name="connsiteX8" fmla="*/ 668083 w 1724025"/>
                <a:gd name="connsiteY8" fmla="*/ 234791 h 352425"/>
                <a:gd name="connsiteX9" fmla="*/ 645033 w 1724025"/>
                <a:gd name="connsiteY9" fmla="*/ 217742 h 352425"/>
                <a:gd name="connsiteX10" fmla="*/ 635984 w 1724025"/>
                <a:gd name="connsiteY10" fmla="*/ 213265 h 352425"/>
                <a:gd name="connsiteX11" fmla="*/ 597884 w 1724025"/>
                <a:gd name="connsiteY11" fmla="*/ 205740 h 352425"/>
                <a:gd name="connsiteX12" fmla="*/ 106489 w 1724025"/>
                <a:gd name="connsiteY12" fmla="*/ 205740 h 352425"/>
                <a:gd name="connsiteX13" fmla="*/ 94392 w 1724025"/>
                <a:gd name="connsiteY13" fmla="*/ 204978 h 352425"/>
                <a:gd name="connsiteX14" fmla="*/ 36195 w 1724025"/>
                <a:gd name="connsiteY14" fmla="*/ 176594 h 352425"/>
                <a:gd name="connsiteX15" fmla="*/ 7144 w 1724025"/>
                <a:gd name="connsiteY15" fmla="*/ 106394 h 352425"/>
                <a:gd name="connsiteX16" fmla="*/ 106489 w 1724025"/>
                <a:gd name="connsiteY16" fmla="*/ 7144 h 352425"/>
                <a:gd name="connsiteX17" fmla="*/ 1625918 w 1724025"/>
                <a:gd name="connsiteY17" fmla="*/ 7144 h 352425"/>
                <a:gd name="connsiteX18" fmla="*/ 1660684 w 1724025"/>
                <a:gd name="connsiteY18" fmla="*/ 13430 h 352425"/>
                <a:gd name="connsiteX19" fmla="*/ 1670018 w 1724025"/>
                <a:gd name="connsiteY19" fmla="*/ 17526 h 352425"/>
                <a:gd name="connsiteX20" fmla="*/ 1696117 w 1724025"/>
                <a:gd name="connsiteY20" fmla="*/ 36195 h 352425"/>
                <a:gd name="connsiteX21" fmla="*/ 1725168 w 1724025"/>
                <a:gd name="connsiteY21" fmla="*/ 106394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4025" h="352425">
                  <a:moveTo>
                    <a:pt x="1725168" y="106394"/>
                  </a:moveTo>
                  <a:cubicBezTo>
                    <a:pt x="1725168" y="161258"/>
                    <a:pt x="1680781" y="205740"/>
                    <a:pt x="1625918" y="205740"/>
                  </a:cubicBezTo>
                  <a:lnTo>
                    <a:pt x="1127379" y="205740"/>
                  </a:lnTo>
                  <a:cubicBezTo>
                    <a:pt x="1101090" y="205740"/>
                    <a:pt x="1075849" y="216218"/>
                    <a:pt x="1057180" y="234791"/>
                  </a:cubicBezTo>
                  <a:lnTo>
                    <a:pt x="1002982" y="288989"/>
                  </a:lnTo>
                  <a:cubicBezTo>
                    <a:pt x="948214" y="343758"/>
                    <a:pt x="869442" y="359855"/>
                    <a:pt x="800576" y="337090"/>
                  </a:cubicBezTo>
                  <a:cubicBezTo>
                    <a:pt x="797243" y="336137"/>
                    <a:pt x="793909" y="334899"/>
                    <a:pt x="790575" y="333661"/>
                  </a:cubicBezTo>
                  <a:cubicBezTo>
                    <a:pt x="765620" y="324041"/>
                    <a:pt x="742283" y="309086"/>
                    <a:pt x="722186" y="288989"/>
                  </a:cubicBezTo>
                  <a:lnTo>
                    <a:pt x="668083" y="234791"/>
                  </a:lnTo>
                  <a:cubicBezTo>
                    <a:pt x="661225" y="227933"/>
                    <a:pt x="653415" y="222218"/>
                    <a:pt x="645033" y="217742"/>
                  </a:cubicBezTo>
                  <a:cubicBezTo>
                    <a:pt x="642080" y="216027"/>
                    <a:pt x="639032" y="214599"/>
                    <a:pt x="635984" y="213265"/>
                  </a:cubicBezTo>
                  <a:cubicBezTo>
                    <a:pt x="623983" y="208407"/>
                    <a:pt x="611028" y="205740"/>
                    <a:pt x="597884" y="205740"/>
                  </a:cubicBezTo>
                  <a:lnTo>
                    <a:pt x="106489" y="205740"/>
                  </a:lnTo>
                  <a:cubicBezTo>
                    <a:pt x="102394" y="205740"/>
                    <a:pt x="98393" y="205454"/>
                    <a:pt x="94392" y="204978"/>
                  </a:cubicBezTo>
                  <a:cubicBezTo>
                    <a:pt x="71818" y="202311"/>
                    <a:pt x="51530" y="191929"/>
                    <a:pt x="36195" y="176594"/>
                  </a:cubicBezTo>
                  <a:cubicBezTo>
                    <a:pt x="18288" y="158687"/>
                    <a:pt x="7144" y="133826"/>
                    <a:pt x="7144" y="106394"/>
                  </a:cubicBezTo>
                  <a:cubicBezTo>
                    <a:pt x="7144" y="51626"/>
                    <a:pt x="51625" y="7144"/>
                    <a:pt x="106489" y="7144"/>
                  </a:cubicBezTo>
                  <a:lnTo>
                    <a:pt x="1625918" y="7144"/>
                  </a:lnTo>
                  <a:cubicBezTo>
                    <a:pt x="1638205" y="7144"/>
                    <a:pt x="1649920" y="9335"/>
                    <a:pt x="1660684" y="13430"/>
                  </a:cubicBezTo>
                  <a:cubicBezTo>
                    <a:pt x="1663922" y="14574"/>
                    <a:pt x="1666970" y="16002"/>
                    <a:pt x="1670018" y="17526"/>
                  </a:cubicBezTo>
                  <a:cubicBezTo>
                    <a:pt x="1679734" y="22289"/>
                    <a:pt x="1688496" y="28670"/>
                    <a:pt x="1696117" y="36195"/>
                  </a:cubicBezTo>
                  <a:cubicBezTo>
                    <a:pt x="1714119" y="54197"/>
                    <a:pt x="1725168" y="79058"/>
                    <a:pt x="1725168" y="106394"/>
                  </a:cubicBezTo>
                  <a:close/>
                </a:path>
              </a:pathLst>
            </a:custGeom>
            <a:grpFill/>
            <a:ln w="9525" cap="flat">
              <a:solidFill>
                <a:srgbClr val="F8F8F8"/>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78B43B0-445E-4159-BD43-EAA103714C8F}"/>
                </a:ext>
              </a:extLst>
            </p:cNvPr>
            <p:cNvSpPr/>
            <p:nvPr/>
          </p:nvSpPr>
          <p:spPr>
            <a:xfrm>
              <a:off x="7996142" y="3310985"/>
              <a:ext cx="1581150" cy="342900"/>
            </a:xfrm>
            <a:custGeom>
              <a:avLst/>
              <a:gdLst>
                <a:gd name="connsiteX0" fmla="*/ 218504 w 1581150"/>
                <a:gd name="connsiteY0" fmla="*/ 7144 h 342900"/>
                <a:gd name="connsiteX1" fmla="*/ 19908 w 1581150"/>
                <a:gd name="connsiteY1" fmla="*/ 205740 h 342900"/>
                <a:gd name="connsiteX2" fmla="*/ 19241 w 1581150"/>
                <a:gd name="connsiteY2" fmla="*/ 205740 h 342900"/>
                <a:gd name="connsiteX3" fmla="*/ 7144 w 1581150"/>
                <a:gd name="connsiteY3" fmla="*/ 204978 h 342900"/>
                <a:gd name="connsiteX4" fmla="*/ 205074 w 1581150"/>
                <a:gd name="connsiteY4" fmla="*/ 7144 h 342900"/>
                <a:gd name="connsiteX5" fmla="*/ 218504 w 1581150"/>
                <a:gd name="connsiteY5" fmla="*/ 7144 h 342900"/>
                <a:gd name="connsiteX6" fmla="*/ 479965 w 1581150"/>
                <a:gd name="connsiteY6" fmla="*/ 7144 h 342900"/>
                <a:gd name="connsiteX7" fmla="*/ 281369 w 1581150"/>
                <a:gd name="connsiteY7" fmla="*/ 205740 h 342900"/>
                <a:gd name="connsiteX8" fmla="*/ 294799 w 1581150"/>
                <a:gd name="connsiteY8" fmla="*/ 205740 h 342900"/>
                <a:gd name="connsiteX9" fmla="*/ 493395 w 1581150"/>
                <a:gd name="connsiteY9" fmla="*/ 7144 h 342900"/>
                <a:gd name="connsiteX10" fmla="*/ 479965 w 1581150"/>
                <a:gd name="connsiteY10" fmla="*/ 7144 h 342900"/>
                <a:gd name="connsiteX11" fmla="*/ 754952 w 1581150"/>
                <a:gd name="connsiteY11" fmla="*/ 7144 h 342900"/>
                <a:gd name="connsiteX12" fmla="*/ 548735 w 1581150"/>
                <a:gd name="connsiteY12" fmla="*/ 213265 h 342900"/>
                <a:gd name="connsiteX13" fmla="*/ 557784 w 1581150"/>
                <a:gd name="connsiteY13" fmla="*/ 217742 h 342900"/>
                <a:gd name="connsiteX14" fmla="*/ 768382 w 1581150"/>
                <a:gd name="connsiteY14" fmla="*/ 7144 h 342900"/>
                <a:gd name="connsiteX15" fmla="*/ 754952 w 1581150"/>
                <a:gd name="connsiteY15" fmla="*/ 7144 h 342900"/>
                <a:gd name="connsiteX16" fmla="*/ 1029843 w 1581150"/>
                <a:gd name="connsiteY16" fmla="*/ 7144 h 342900"/>
                <a:gd name="connsiteX17" fmla="*/ 703326 w 1581150"/>
                <a:gd name="connsiteY17" fmla="*/ 333661 h 342900"/>
                <a:gd name="connsiteX18" fmla="*/ 713327 w 1581150"/>
                <a:gd name="connsiteY18" fmla="*/ 337090 h 342900"/>
                <a:gd name="connsiteX19" fmla="*/ 1043274 w 1581150"/>
                <a:gd name="connsiteY19" fmla="*/ 7144 h 342900"/>
                <a:gd name="connsiteX20" fmla="*/ 1029843 w 1581150"/>
                <a:gd name="connsiteY20" fmla="*/ 7144 h 342900"/>
                <a:gd name="connsiteX21" fmla="*/ 1304734 w 1581150"/>
                <a:gd name="connsiteY21" fmla="*/ 7144 h 342900"/>
                <a:gd name="connsiteX22" fmla="*/ 1106138 w 1581150"/>
                <a:gd name="connsiteY22" fmla="*/ 205740 h 342900"/>
                <a:gd name="connsiteX23" fmla="*/ 1119664 w 1581150"/>
                <a:gd name="connsiteY23" fmla="*/ 205740 h 342900"/>
                <a:gd name="connsiteX24" fmla="*/ 1318260 w 1581150"/>
                <a:gd name="connsiteY24" fmla="*/ 7144 h 342900"/>
                <a:gd name="connsiteX25" fmla="*/ 1304734 w 1581150"/>
                <a:gd name="connsiteY25" fmla="*/ 7144 h 342900"/>
                <a:gd name="connsiteX26" fmla="*/ 1573435 w 1581150"/>
                <a:gd name="connsiteY26" fmla="*/ 13430 h 342900"/>
                <a:gd name="connsiteX27" fmla="*/ 1381125 w 1581150"/>
                <a:gd name="connsiteY27" fmla="*/ 205740 h 342900"/>
                <a:gd name="connsiteX28" fmla="*/ 1394556 w 1581150"/>
                <a:gd name="connsiteY28" fmla="*/ 205740 h 342900"/>
                <a:gd name="connsiteX29" fmla="*/ 1582769 w 1581150"/>
                <a:gd name="connsiteY29" fmla="*/ 17526 h 342900"/>
                <a:gd name="connsiteX30" fmla="*/ 1573435 w 1581150"/>
                <a:gd name="connsiteY30" fmla="*/ 1343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1150" h="342900">
                  <a:moveTo>
                    <a:pt x="218504" y="7144"/>
                  </a:moveTo>
                  <a:lnTo>
                    <a:pt x="19908" y="205740"/>
                  </a:lnTo>
                  <a:lnTo>
                    <a:pt x="19241" y="205740"/>
                  </a:lnTo>
                  <a:cubicBezTo>
                    <a:pt x="15145" y="205740"/>
                    <a:pt x="11144" y="205454"/>
                    <a:pt x="7144" y="204978"/>
                  </a:cubicBezTo>
                  <a:lnTo>
                    <a:pt x="205074" y="7144"/>
                  </a:lnTo>
                  <a:lnTo>
                    <a:pt x="218504" y="7144"/>
                  </a:lnTo>
                  <a:close/>
                  <a:moveTo>
                    <a:pt x="479965" y="7144"/>
                  </a:moveTo>
                  <a:lnTo>
                    <a:pt x="281369" y="205740"/>
                  </a:lnTo>
                  <a:lnTo>
                    <a:pt x="294799" y="205740"/>
                  </a:lnTo>
                  <a:lnTo>
                    <a:pt x="493395" y="7144"/>
                  </a:lnTo>
                  <a:lnTo>
                    <a:pt x="479965" y="7144"/>
                  </a:lnTo>
                  <a:close/>
                  <a:moveTo>
                    <a:pt x="754952" y="7144"/>
                  </a:moveTo>
                  <a:lnTo>
                    <a:pt x="548735" y="213265"/>
                  </a:lnTo>
                  <a:cubicBezTo>
                    <a:pt x="551783" y="214599"/>
                    <a:pt x="554831" y="216027"/>
                    <a:pt x="557784" y="217742"/>
                  </a:cubicBezTo>
                  <a:lnTo>
                    <a:pt x="768382" y="7144"/>
                  </a:lnTo>
                  <a:lnTo>
                    <a:pt x="754952" y="7144"/>
                  </a:lnTo>
                  <a:close/>
                  <a:moveTo>
                    <a:pt x="1029843" y="7144"/>
                  </a:moveTo>
                  <a:lnTo>
                    <a:pt x="703326" y="333661"/>
                  </a:lnTo>
                  <a:cubicBezTo>
                    <a:pt x="706660" y="334899"/>
                    <a:pt x="709994" y="336137"/>
                    <a:pt x="713327" y="337090"/>
                  </a:cubicBezTo>
                  <a:lnTo>
                    <a:pt x="1043274" y="7144"/>
                  </a:lnTo>
                  <a:lnTo>
                    <a:pt x="1029843" y="7144"/>
                  </a:lnTo>
                  <a:close/>
                  <a:moveTo>
                    <a:pt x="1304734" y="7144"/>
                  </a:moveTo>
                  <a:lnTo>
                    <a:pt x="1106138" y="205740"/>
                  </a:lnTo>
                  <a:lnTo>
                    <a:pt x="1119664" y="205740"/>
                  </a:lnTo>
                  <a:lnTo>
                    <a:pt x="1318260" y="7144"/>
                  </a:lnTo>
                  <a:lnTo>
                    <a:pt x="1304734" y="7144"/>
                  </a:lnTo>
                  <a:close/>
                  <a:moveTo>
                    <a:pt x="1573435" y="13430"/>
                  </a:moveTo>
                  <a:lnTo>
                    <a:pt x="1381125" y="205740"/>
                  </a:lnTo>
                  <a:lnTo>
                    <a:pt x="1394556" y="205740"/>
                  </a:lnTo>
                  <a:lnTo>
                    <a:pt x="1582769" y="17526"/>
                  </a:lnTo>
                  <a:cubicBezTo>
                    <a:pt x="1579722" y="16002"/>
                    <a:pt x="1576674" y="14574"/>
                    <a:pt x="1573435" y="13430"/>
                  </a:cubicBezTo>
                  <a:close/>
                </a:path>
              </a:pathLst>
            </a:custGeom>
            <a:grpFill/>
            <a:ln w="9525" cap="flat">
              <a:solidFill>
                <a:srgbClr val="F8F8F8"/>
              </a:solidFill>
              <a:prstDash val="solid"/>
              <a:miter/>
            </a:ln>
          </p:spPr>
          <p:txBody>
            <a:bodyPr rtlCol="0" anchor="ctr"/>
            <a:lstStyle/>
            <a:p>
              <a:endParaRPr lang="en-US"/>
            </a:p>
          </p:txBody>
        </p:sp>
      </p:grpSp>
      <p:grpSp>
        <p:nvGrpSpPr>
          <p:cNvPr id="38" name="Group 37">
            <a:extLst>
              <a:ext uri="{FF2B5EF4-FFF2-40B4-BE49-F238E27FC236}">
                <a16:creationId xmlns:a16="http://schemas.microsoft.com/office/drawing/2014/main" id="{A3993FF5-2972-4CCB-AD52-0CE1C088AA69}"/>
              </a:ext>
            </a:extLst>
          </p:cNvPr>
          <p:cNvGrpSpPr/>
          <p:nvPr/>
        </p:nvGrpSpPr>
        <p:grpSpPr>
          <a:xfrm>
            <a:off x="9734359" y="3569640"/>
            <a:ext cx="1724025" cy="352425"/>
            <a:chOff x="9734359" y="3169590"/>
            <a:chExt cx="1724025" cy="352425"/>
          </a:xfrm>
          <a:solidFill>
            <a:srgbClr val="4F00A3"/>
          </a:solidFill>
        </p:grpSpPr>
        <p:sp>
          <p:nvSpPr>
            <p:cNvPr id="21" name="Freeform: Shape 20">
              <a:extLst>
                <a:ext uri="{FF2B5EF4-FFF2-40B4-BE49-F238E27FC236}">
                  <a16:creationId xmlns:a16="http://schemas.microsoft.com/office/drawing/2014/main" id="{B5C32AA6-2377-4D5F-B0AD-C08DBD596BFD}"/>
                </a:ext>
              </a:extLst>
            </p:cNvPr>
            <p:cNvSpPr/>
            <p:nvPr/>
          </p:nvSpPr>
          <p:spPr>
            <a:xfrm>
              <a:off x="9734359" y="3169590"/>
              <a:ext cx="1724025" cy="352425"/>
            </a:xfrm>
            <a:custGeom>
              <a:avLst/>
              <a:gdLst>
                <a:gd name="connsiteX0" fmla="*/ 1725168 w 1724025"/>
                <a:gd name="connsiteY0" fmla="*/ 247789 h 352425"/>
                <a:gd name="connsiteX1" fmla="*/ 1625823 w 1724025"/>
                <a:gd name="connsiteY1" fmla="*/ 347135 h 352425"/>
                <a:gd name="connsiteX2" fmla="*/ 106395 w 1724025"/>
                <a:gd name="connsiteY2" fmla="*/ 347135 h 352425"/>
                <a:gd name="connsiteX3" fmla="*/ 103061 w 1724025"/>
                <a:gd name="connsiteY3" fmla="*/ 347039 h 352425"/>
                <a:gd name="connsiteX4" fmla="*/ 36195 w 1724025"/>
                <a:gd name="connsiteY4" fmla="*/ 317988 h 352425"/>
                <a:gd name="connsiteX5" fmla="*/ 7144 w 1724025"/>
                <a:gd name="connsiteY5" fmla="*/ 247789 h 352425"/>
                <a:gd name="connsiteX6" fmla="*/ 106395 w 1724025"/>
                <a:gd name="connsiteY6" fmla="*/ 148538 h 352425"/>
                <a:gd name="connsiteX7" fmla="*/ 601313 w 1724025"/>
                <a:gd name="connsiteY7" fmla="*/ 148538 h 352425"/>
                <a:gd name="connsiteX8" fmla="*/ 671513 w 1724025"/>
                <a:gd name="connsiteY8" fmla="*/ 119487 h 352425"/>
                <a:gd name="connsiteX9" fmla="*/ 725710 w 1724025"/>
                <a:gd name="connsiteY9" fmla="*/ 65290 h 352425"/>
                <a:gd name="connsiteX10" fmla="*/ 965931 w 1724025"/>
                <a:gd name="connsiteY10" fmla="*/ 34048 h 352425"/>
                <a:gd name="connsiteX11" fmla="*/ 974313 w 1724025"/>
                <a:gd name="connsiteY11" fmla="*/ 39191 h 352425"/>
                <a:gd name="connsiteX12" fmla="*/ 1006507 w 1724025"/>
                <a:gd name="connsiteY12" fmla="*/ 65290 h 352425"/>
                <a:gd name="connsiteX13" fmla="*/ 1060704 w 1724025"/>
                <a:gd name="connsiteY13" fmla="*/ 119487 h 352425"/>
                <a:gd name="connsiteX14" fmla="*/ 1126427 w 1724025"/>
                <a:gd name="connsiteY14" fmla="*/ 148443 h 352425"/>
                <a:gd name="connsiteX15" fmla="*/ 1130903 w 1724025"/>
                <a:gd name="connsiteY15" fmla="*/ 148538 h 352425"/>
                <a:gd name="connsiteX16" fmla="*/ 1625823 w 1724025"/>
                <a:gd name="connsiteY16" fmla="*/ 148538 h 352425"/>
                <a:gd name="connsiteX17" fmla="*/ 1667256 w 1724025"/>
                <a:gd name="connsiteY17" fmla="*/ 157587 h 352425"/>
                <a:gd name="connsiteX18" fmla="*/ 1676114 w 1724025"/>
                <a:gd name="connsiteY18" fmla="*/ 162159 h 352425"/>
                <a:gd name="connsiteX19" fmla="*/ 1696117 w 1724025"/>
                <a:gd name="connsiteY19" fmla="*/ 177590 h 352425"/>
                <a:gd name="connsiteX20" fmla="*/ 1725168 w 1724025"/>
                <a:gd name="connsiteY20" fmla="*/ 247789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24025" h="352425">
                  <a:moveTo>
                    <a:pt x="1725168" y="247789"/>
                  </a:moveTo>
                  <a:cubicBezTo>
                    <a:pt x="1725168" y="302653"/>
                    <a:pt x="1680687" y="347135"/>
                    <a:pt x="1625823" y="347135"/>
                  </a:cubicBezTo>
                  <a:lnTo>
                    <a:pt x="106395" y="347135"/>
                  </a:lnTo>
                  <a:cubicBezTo>
                    <a:pt x="105252" y="347135"/>
                    <a:pt x="104204" y="347135"/>
                    <a:pt x="103061" y="347039"/>
                  </a:cubicBezTo>
                  <a:cubicBezTo>
                    <a:pt x="76962" y="346182"/>
                    <a:pt x="53436" y="335228"/>
                    <a:pt x="36195" y="317988"/>
                  </a:cubicBezTo>
                  <a:cubicBezTo>
                    <a:pt x="18193" y="300081"/>
                    <a:pt x="7144" y="275221"/>
                    <a:pt x="7144" y="247789"/>
                  </a:cubicBezTo>
                  <a:cubicBezTo>
                    <a:pt x="7144" y="193020"/>
                    <a:pt x="51531" y="148538"/>
                    <a:pt x="106395" y="148538"/>
                  </a:cubicBezTo>
                  <a:lnTo>
                    <a:pt x="601313" y="148538"/>
                  </a:lnTo>
                  <a:cubicBezTo>
                    <a:pt x="627698" y="148538"/>
                    <a:pt x="652939" y="138061"/>
                    <a:pt x="671513" y="119487"/>
                  </a:cubicBezTo>
                  <a:lnTo>
                    <a:pt x="725710" y="65290"/>
                  </a:lnTo>
                  <a:cubicBezTo>
                    <a:pt x="790861" y="139"/>
                    <a:pt x="889921" y="-10243"/>
                    <a:pt x="965931" y="34048"/>
                  </a:cubicBezTo>
                  <a:cubicBezTo>
                    <a:pt x="968787" y="35667"/>
                    <a:pt x="971550" y="37382"/>
                    <a:pt x="974313" y="39191"/>
                  </a:cubicBezTo>
                  <a:cubicBezTo>
                    <a:pt x="985742" y="46621"/>
                    <a:pt x="996505" y="55289"/>
                    <a:pt x="1006507" y="65290"/>
                  </a:cubicBezTo>
                  <a:lnTo>
                    <a:pt x="1060704" y="119487"/>
                  </a:lnTo>
                  <a:cubicBezTo>
                    <a:pt x="1078325" y="137013"/>
                    <a:pt x="1101757" y="147300"/>
                    <a:pt x="1126427" y="148443"/>
                  </a:cubicBezTo>
                  <a:cubicBezTo>
                    <a:pt x="1127951" y="148538"/>
                    <a:pt x="1129380" y="148538"/>
                    <a:pt x="1130903" y="148538"/>
                  </a:cubicBezTo>
                  <a:lnTo>
                    <a:pt x="1625823" y="148538"/>
                  </a:lnTo>
                  <a:cubicBezTo>
                    <a:pt x="1640586" y="148538"/>
                    <a:pt x="1654683" y="151777"/>
                    <a:pt x="1667256" y="157587"/>
                  </a:cubicBezTo>
                  <a:cubicBezTo>
                    <a:pt x="1670304" y="159016"/>
                    <a:pt x="1673257" y="160540"/>
                    <a:pt x="1676114" y="162159"/>
                  </a:cubicBezTo>
                  <a:cubicBezTo>
                    <a:pt x="1683448" y="166445"/>
                    <a:pt x="1690117" y="171684"/>
                    <a:pt x="1696117" y="177590"/>
                  </a:cubicBezTo>
                  <a:cubicBezTo>
                    <a:pt x="1714025" y="195592"/>
                    <a:pt x="1725168" y="220452"/>
                    <a:pt x="1725168" y="247789"/>
                  </a:cubicBezTo>
                  <a:close/>
                </a:path>
              </a:pathLst>
            </a:custGeom>
            <a:grpFill/>
            <a:ln w="9525" cap="flat">
              <a:solidFill>
                <a:srgbClr val="F8F8F8"/>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E4CDF62-6FA6-42A5-9012-5F2B6A241C46}"/>
                </a:ext>
              </a:extLst>
            </p:cNvPr>
            <p:cNvSpPr/>
            <p:nvPr/>
          </p:nvSpPr>
          <p:spPr>
            <a:xfrm>
              <a:off x="9830276" y="3196494"/>
              <a:ext cx="1581150" cy="323850"/>
            </a:xfrm>
            <a:custGeom>
              <a:avLst/>
              <a:gdLst>
                <a:gd name="connsiteX0" fmla="*/ 219076 w 1581150"/>
                <a:gd name="connsiteY0" fmla="*/ 121634 h 323850"/>
                <a:gd name="connsiteX1" fmla="*/ 20574 w 1581150"/>
                <a:gd name="connsiteY1" fmla="*/ 320230 h 323850"/>
                <a:gd name="connsiteX2" fmla="*/ 10478 w 1581150"/>
                <a:gd name="connsiteY2" fmla="*/ 320230 h 323850"/>
                <a:gd name="connsiteX3" fmla="*/ 7144 w 1581150"/>
                <a:gd name="connsiteY3" fmla="*/ 320135 h 323850"/>
                <a:gd name="connsiteX4" fmla="*/ 205740 w 1581150"/>
                <a:gd name="connsiteY4" fmla="*/ 121634 h 323850"/>
                <a:gd name="connsiteX5" fmla="*/ 219076 w 1581150"/>
                <a:gd name="connsiteY5" fmla="*/ 121634 h 323850"/>
                <a:gd name="connsiteX6" fmla="*/ 480536 w 1581150"/>
                <a:gd name="connsiteY6" fmla="*/ 121634 h 323850"/>
                <a:gd name="connsiteX7" fmla="*/ 282036 w 1581150"/>
                <a:gd name="connsiteY7" fmla="*/ 320230 h 323850"/>
                <a:gd name="connsiteX8" fmla="*/ 295465 w 1581150"/>
                <a:gd name="connsiteY8" fmla="*/ 320230 h 323850"/>
                <a:gd name="connsiteX9" fmla="*/ 494062 w 1581150"/>
                <a:gd name="connsiteY9" fmla="*/ 121634 h 323850"/>
                <a:gd name="connsiteX10" fmla="*/ 480536 w 1581150"/>
                <a:gd name="connsiteY10" fmla="*/ 121634 h 323850"/>
                <a:gd name="connsiteX11" fmla="*/ 870014 w 1581150"/>
                <a:gd name="connsiteY11" fmla="*/ 7144 h 323850"/>
                <a:gd name="connsiteX12" fmla="*/ 556927 w 1581150"/>
                <a:gd name="connsiteY12" fmla="*/ 320230 h 323850"/>
                <a:gd name="connsiteX13" fmla="*/ 570452 w 1581150"/>
                <a:gd name="connsiteY13" fmla="*/ 320230 h 323850"/>
                <a:gd name="connsiteX14" fmla="*/ 878396 w 1581150"/>
                <a:gd name="connsiteY14" fmla="*/ 12287 h 323850"/>
                <a:gd name="connsiteX15" fmla="*/ 870014 w 1581150"/>
                <a:gd name="connsiteY15" fmla="*/ 7144 h 323850"/>
                <a:gd name="connsiteX16" fmla="*/ 1034986 w 1581150"/>
                <a:gd name="connsiteY16" fmla="*/ 121634 h 323850"/>
                <a:gd name="connsiteX17" fmla="*/ 1030510 w 1581150"/>
                <a:gd name="connsiteY17" fmla="*/ 121539 h 323850"/>
                <a:gd name="connsiteX18" fmla="*/ 831914 w 1581150"/>
                <a:gd name="connsiteY18" fmla="*/ 320230 h 323850"/>
                <a:gd name="connsiteX19" fmla="*/ 845344 w 1581150"/>
                <a:gd name="connsiteY19" fmla="*/ 320230 h 323850"/>
                <a:gd name="connsiteX20" fmla="*/ 1043940 w 1581150"/>
                <a:gd name="connsiteY20" fmla="*/ 121634 h 323850"/>
                <a:gd name="connsiteX21" fmla="*/ 1034986 w 1581150"/>
                <a:gd name="connsiteY21" fmla="*/ 121634 h 323850"/>
                <a:gd name="connsiteX22" fmla="*/ 1305401 w 1581150"/>
                <a:gd name="connsiteY22" fmla="*/ 121634 h 323850"/>
                <a:gd name="connsiteX23" fmla="*/ 1106805 w 1581150"/>
                <a:gd name="connsiteY23" fmla="*/ 320230 h 323850"/>
                <a:gd name="connsiteX24" fmla="*/ 1120331 w 1581150"/>
                <a:gd name="connsiteY24" fmla="*/ 320230 h 323850"/>
                <a:gd name="connsiteX25" fmla="*/ 1318927 w 1581150"/>
                <a:gd name="connsiteY25" fmla="*/ 121634 h 323850"/>
                <a:gd name="connsiteX26" fmla="*/ 1305401 w 1581150"/>
                <a:gd name="connsiteY26" fmla="*/ 121634 h 323850"/>
                <a:gd name="connsiteX27" fmla="*/ 1571340 w 1581150"/>
                <a:gd name="connsiteY27" fmla="*/ 130683 h 323850"/>
                <a:gd name="connsiteX28" fmla="*/ 1381792 w 1581150"/>
                <a:gd name="connsiteY28" fmla="*/ 320230 h 323850"/>
                <a:gd name="connsiteX29" fmla="*/ 1395222 w 1581150"/>
                <a:gd name="connsiteY29" fmla="*/ 320230 h 323850"/>
                <a:gd name="connsiteX30" fmla="*/ 1580197 w 1581150"/>
                <a:gd name="connsiteY30" fmla="*/ 135255 h 323850"/>
                <a:gd name="connsiteX31" fmla="*/ 1571340 w 1581150"/>
                <a:gd name="connsiteY31" fmla="*/ 130683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81150" h="323850">
                  <a:moveTo>
                    <a:pt x="219076" y="121634"/>
                  </a:moveTo>
                  <a:lnTo>
                    <a:pt x="20574" y="320230"/>
                  </a:lnTo>
                  <a:lnTo>
                    <a:pt x="10478" y="320230"/>
                  </a:lnTo>
                  <a:cubicBezTo>
                    <a:pt x="9335" y="320230"/>
                    <a:pt x="8287" y="320230"/>
                    <a:pt x="7144" y="320135"/>
                  </a:cubicBezTo>
                  <a:lnTo>
                    <a:pt x="205740" y="121634"/>
                  </a:lnTo>
                  <a:lnTo>
                    <a:pt x="219076" y="121634"/>
                  </a:lnTo>
                  <a:close/>
                  <a:moveTo>
                    <a:pt x="480536" y="121634"/>
                  </a:moveTo>
                  <a:lnTo>
                    <a:pt x="282036" y="320230"/>
                  </a:lnTo>
                  <a:lnTo>
                    <a:pt x="295465" y="320230"/>
                  </a:lnTo>
                  <a:lnTo>
                    <a:pt x="494062" y="121634"/>
                  </a:lnTo>
                  <a:lnTo>
                    <a:pt x="480536" y="121634"/>
                  </a:lnTo>
                  <a:close/>
                  <a:moveTo>
                    <a:pt x="870014" y="7144"/>
                  </a:moveTo>
                  <a:lnTo>
                    <a:pt x="556927" y="320230"/>
                  </a:lnTo>
                  <a:lnTo>
                    <a:pt x="570452" y="320230"/>
                  </a:lnTo>
                  <a:lnTo>
                    <a:pt x="878396" y="12287"/>
                  </a:lnTo>
                  <a:cubicBezTo>
                    <a:pt x="875633" y="10478"/>
                    <a:pt x="872871" y="8763"/>
                    <a:pt x="870014" y="7144"/>
                  </a:cubicBezTo>
                  <a:close/>
                  <a:moveTo>
                    <a:pt x="1034986" y="121634"/>
                  </a:moveTo>
                  <a:cubicBezTo>
                    <a:pt x="1033463" y="121634"/>
                    <a:pt x="1032034" y="121634"/>
                    <a:pt x="1030510" y="121539"/>
                  </a:cubicBezTo>
                  <a:lnTo>
                    <a:pt x="831914" y="320230"/>
                  </a:lnTo>
                  <a:lnTo>
                    <a:pt x="845344" y="320230"/>
                  </a:lnTo>
                  <a:lnTo>
                    <a:pt x="1043940" y="121634"/>
                  </a:lnTo>
                  <a:lnTo>
                    <a:pt x="1034986" y="121634"/>
                  </a:lnTo>
                  <a:close/>
                  <a:moveTo>
                    <a:pt x="1305401" y="121634"/>
                  </a:moveTo>
                  <a:lnTo>
                    <a:pt x="1106805" y="320230"/>
                  </a:lnTo>
                  <a:lnTo>
                    <a:pt x="1120331" y="320230"/>
                  </a:lnTo>
                  <a:lnTo>
                    <a:pt x="1318927" y="121634"/>
                  </a:lnTo>
                  <a:lnTo>
                    <a:pt x="1305401" y="121634"/>
                  </a:lnTo>
                  <a:close/>
                  <a:moveTo>
                    <a:pt x="1571340" y="130683"/>
                  </a:moveTo>
                  <a:lnTo>
                    <a:pt x="1381792" y="320230"/>
                  </a:lnTo>
                  <a:lnTo>
                    <a:pt x="1395222" y="320230"/>
                  </a:lnTo>
                  <a:lnTo>
                    <a:pt x="1580197" y="135255"/>
                  </a:lnTo>
                  <a:cubicBezTo>
                    <a:pt x="1577340" y="133636"/>
                    <a:pt x="1574387" y="132112"/>
                    <a:pt x="1571340" y="130683"/>
                  </a:cubicBezTo>
                  <a:close/>
                </a:path>
              </a:pathLst>
            </a:custGeom>
            <a:grpFill/>
            <a:ln w="9525" cap="flat">
              <a:solidFill>
                <a:srgbClr val="F8F8F8"/>
              </a:solidFill>
              <a:prstDash val="solid"/>
              <a:miter/>
            </a:ln>
          </p:spPr>
          <p:txBody>
            <a:bodyPr rtlCol="0" anchor="ctr"/>
            <a:lstStyle/>
            <a:p>
              <a:endParaRPr lang="en-US"/>
            </a:p>
          </p:txBody>
        </p:sp>
      </p:grpSp>
      <p:grpSp>
        <p:nvGrpSpPr>
          <p:cNvPr id="39" name="Group 38">
            <a:extLst>
              <a:ext uri="{FF2B5EF4-FFF2-40B4-BE49-F238E27FC236}">
                <a16:creationId xmlns:a16="http://schemas.microsoft.com/office/drawing/2014/main" id="{EB3D1A66-A2D9-4297-9B2E-AD952518A657}"/>
              </a:ext>
            </a:extLst>
          </p:cNvPr>
          <p:cNvGrpSpPr/>
          <p:nvPr/>
        </p:nvGrpSpPr>
        <p:grpSpPr>
          <a:xfrm>
            <a:off x="202056" y="4653438"/>
            <a:ext cx="2555315" cy="800220"/>
            <a:chOff x="202056" y="4253388"/>
            <a:chExt cx="2555315" cy="800220"/>
          </a:xfrm>
        </p:grpSpPr>
        <p:sp>
          <p:nvSpPr>
            <p:cNvPr id="52" name="TextBox 51">
              <a:extLst>
                <a:ext uri="{FF2B5EF4-FFF2-40B4-BE49-F238E27FC236}">
                  <a16:creationId xmlns:a16="http://schemas.microsoft.com/office/drawing/2014/main" id="{6EDDD32E-DA81-4212-ADDB-0FE8D692E4CD}"/>
                </a:ext>
              </a:extLst>
            </p:cNvPr>
            <p:cNvSpPr txBox="1"/>
            <p:nvPr/>
          </p:nvSpPr>
          <p:spPr>
            <a:xfrm>
              <a:off x="202056" y="4253388"/>
              <a:ext cx="2555315" cy="400110"/>
            </a:xfrm>
            <a:prstGeom prst="rect">
              <a:avLst/>
            </a:prstGeom>
            <a:noFill/>
          </p:spPr>
          <p:txBody>
            <a:bodyPr wrap="none" rtlCol="0">
              <a:spAutoFit/>
            </a:bodyPr>
            <a:lstStyle/>
            <a:p>
              <a:pPr algn="ctr"/>
              <a:r>
                <a:rPr lang="en-US" sz="2000" b="1">
                  <a:solidFill>
                    <a:schemeClr val="accent1"/>
                  </a:solidFill>
                </a:rPr>
                <a:t>Community of Learners</a:t>
              </a:r>
            </a:p>
          </p:txBody>
        </p:sp>
        <p:sp>
          <p:nvSpPr>
            <p:cNvPr id="53" name="Rectangle 52">
              <a:extLst>
                <a:ext uri="{FF2B5EF4-FFF2-40B4-BE49-F238E27FC236}">
                  <a16:creationId xmlns:a16="http://schemas.microsoft.com/office/drawing/2014/main" id="{4DFC7565-8BD3-4B0E-B404-2DB6CC7DEE87}"/>
                </a:ext>
              </a:extLst>
            </p:cNvPr>
            <p:cNvSpPr/>
            <p:nvPr/>
          </p:nvSpPr>
          <p:spPr>
            <a:xfrm>
              <a:off x="238414" y="4653498"/>
              <a:ext cx="2480974" cy="400110"/>
            </a:xfrm>
            <a:prstGeom prst="rect">
              <a:avLst/>
            </a:prstGeom>
          </p:spPr>
          <p:txBody>
            <a:bodyPr wrap="square">
              <a:spAutoFit/>
            </a:bodyPr>
            <a:lstStyle/>
            <a:p>
              <a:pPr algn="ctr"/>
              <a:r>
                <a:rPr lang="en-US" sz="2000"/>
                <a:t>Handshake to Huddle</a:t>
              </a:r>
            </a:p>
          </p:txBody>
        </p:sp>
      </p:grpSp>
      <p:grpSp>
        <p:nvGrpSpPr>
          <p:cNvPr id="60" name="Group 59">
            <a:extLst>
              <a:ext uri="{FF2B5EF4-FFF2-40B4-BE49-F238E27FC236}">
                <a16:creationId xmlns:a16="http://schemas.microsoft.com/office/drawing/2014/main" id="{5EA9A862-A880-4560-8839-285F8B6B8236}"/>
              </a:ext>
            </a:extLst>
          </p:cNvPr>
          <p:cNvGrpSpPr/>
          <p:nvPr/>
        </p:nvGrpSpPr>
        <p:grpSpPr>
          <a:xfrm>
            <a:off x="3866863" y="4653438"/>
            <a:ext cx="2480974" cy="800220"/>
            <a:chOff x="3866863" y="4253388"/>
            <a:chExt cx="2480974" cy="800220"/>
          </a:xfrm>
        </p:grpSpPr>
        <p:sp>
          <p:nvSpPr>
            <p:cNvPr id="56" name="TextBox 55">
              <a:extLst>
                <a:ext uri="{FF2B5EF4-FFF2-40B4-BE49-F238E27FC236}">
                  <a16:creationId xmlns:a16="http://schemas.microsoft.com/office/drawing/2014/main" id="{3DE2B03A-64D1-4E88-8AC3-15010126F2BA}"/>
                </a:ext>
              </a:extLst>
            </p:cNvPr>
            <p:cNvSpPr txBox="1"/>
            <p:nvPr/>
          </p:nvSpPr>
          <p:spPr>
            <a:xfrm>
              <a:off x="3904723" y="4253388"/>
              <a:ext cx="2406877" cy="400110"/>
            </a:xfrm>
            <a:prstGeom prst="rect">
              <a:avLst/>
            </a:prstGeom>
            <a:noFill/>
          </p:spPr>
          <p:txBody>
            <a:bodyPr wrap="none" rtlCol="0">
              <a:spAutoFit/>
            </a:bodyPr>
            <a:lstStyle/>
            <a:p>
              <a:pPr algn="ctr"/>
              <a:r>
                <a:rPr lang="en-US" sz="2000" b="1">
                  <a:solidFill>
                    <a:schemeClr val="accent3"/>
                  </a:solidFill>
                </a:rPr>
                <a:t>Equitable Experiences</a:t>
              </a:r>
            </a:p>
          </p:txBody>
        </p:sp>
        <p:sp>
          <p:nvSpPr>
            <p:cNvPr id="57" name="Rectangle 56">
              <a:extLst>
                <a:ext uri="{FF2B5EF4-FFF2-40B4-BE49-F238E27FC236}">
                  <a16:creationId xmlns:a16="http://schemas.microsoft.com/office/drawing/2014/main" id="{7BDCBB09-D0B2-4074-82C7-6679F4BCCB8B}"/>
                </a:ext>
              </a:extLst>
            </p:cNvPr>
            <p:cNvSpPr/>
            <p:nvPr/>
          </p:nvSpPr>
          <p:spPr>
            <a:xfrm>
              <a:off x="3866863" y="4653498"/>
              <a:ext cx="2480974" cy="400110"/>
            </a:xfrm>
            <a:prstGeom prst="rect">
              <a:avLst/>
            </a:prstGeom>
          </p:spPr>
          <p:txBody>
            <a:bodyPr wrap="square">
              <a:spAutoFit/>
            </a:bodyPr>
            <a:lstStyle/>
            <a:p>
              <a:pPr algn="ctr"/>
              <a:r>
                <a:rPr lang="en-US" sz="2000"/>
                <a:t>Isolated to Holistic</a:t>
              </a:r>
            </a:p>
          </p:txBody>
        </p:sp>
      </p:grpSp>
      <p:grpSp>
        <p:nvGrpSpPr>
          <p:cNvPr id="59" name="Group 58">
            <a:extLst>
              <a:ext uri="{FF2B5EF4-FFF2-40B4-BE49-F238E27FC236}">
                <a16:creationId xmlns:a16="http://schemas.microsoft.com/office/drawing/2014/main" id="{F0FBC9B5-1948-4AA6-A896-5336DD40EA12}"/>
              </a:ext>
            </a:extLst>
          </p:cNvPr>
          <p:cNvGrpSpPr/>
          <p:nvPr/>
        </p:nvGrpSpPr>
        <p:grpSpPr>
          <a:xfrm>
            <a:off x="7466790" y="4653438"/>
            <a:ext cx="2706510" cy="1107996"/>
            <a:chOff x="7466790" y="4253388"/>
            <a:chExt cx="2706510" cy="1107996"/>
          </a:xfrm>
        </p:grpSpPr>
        <p:sp>
          <p:nvSpPr>
            <p:cNvPr id="64" name="TextBox 63">
              <a:extLst>
                <a:ext uri="{FF2B5EF4-FFF2-40B4-BE49-F238E27FC236}">
                  <a16:creationId xmlns:a16="http://schemas.microsoft.com/office/drawing/2014/main" id="{AAC2DBA7-1627-496C-87FD-91D1ADB2FBA0}"/>
                </a:ext>
              </a:extLst>
            </p:cNvPr>
            <p:cNvSpPr txBox="1"/>
            <p:nvPr/>
          </p:nvSpPr>
          <p:spPr>
            <a:xfrm>
              <a:off x="7466790" y="4253388"/>
              <a:ext cx="2706510" cy="400110"/>
            </a:xfrm>
            <a:prstGeom prst="rect">
              <a:avLst/>
            </a:prstGeom>
            <a:noFill/>
          </p:spPr>
          <p:txBody>
            <a:bodyPr wrap="none" rtlCol="0">
              <a:spAutoFit/>
            </a:bodyPr>
            <a:lstStyle/>
            <a:p>
              <a:pPr algn="ctr"/>
              <a:r>
                <a:rPr lang="en-US" sz="2000" b="1">
                  <a:solidFill>
                    <a:schemeClr val="accent2"/>
                  </a:solidFill>
                </a:rPr>
                <a:t>Practice-Based Approach</a:t>
              </a:r>
            </a:p>
          </p:txBody>
        </p:sp>
        <p:sp>
          <p:nvSpPr>
            <p:cNvPr id="65" name="Rectangle 64">
              <a:extLst>
                <a:ext uri="{FF2B5EF4-FFF2-40B4-BE49-F238E27FC236}">
                  <a16:creationId xmlns:a16="http://schemas.microsoft.com/office/drawing/2014/main" id="{468A8E0C-3800-4778-AB7D-68AD8DE3BFA4}"/>
                </a:ext>
              </a:extLst>
            </p:cNvPr>
            <p:cNvSpPr/>
            <p:nvPr/>
          </p:nvSpPr>
          <p:spPr>
            <a:xfrm>
              <a:off x="7578746" y="4653498"/>
              <a:ext cx="2480974" cy="707886"/>
            </a:xfrm>
            <a:prstGeom prst="rect">
              <a:avLst/>
            </a:prstGeom>
          </p:spPr>
          <p:txBody>
            <a:bodyPr wrap="square">
              <a:spAutoFit/>
            </a:bodyPr>
            <a:lstStyle/>
            <a:p>
              <a:pPr algn="ctr"/>
              <a:r>
                <a:rPr lang="en-US" sz="2000"/>
                <a:t>Task Oriented to Mastery Learning</a:t>
              </a:r>
            </a:p>
          </p:txBody>
        </p:sp>
      </p:grpSp>
      <p:grpSp>
        <p:nvGrpSpPr>
          <p:cNvPr id="54" name="Group 53">
            <a:extLst>
              <a:ext uri="{FF2B5EF4-FFF2-40B4-BE49-F238E27FC236}">
                <a16:creationId xmlns:a16="http://schemas.microsoft.com/office/drawing/2014/main" id="{8C70044C-F957-40B1-AF9F-12ABD6E7DEC0}"/>
              </a:ext>
            </a:extLst>
          </p:cNvPr>
          <p:cNvGrpSpPr/>
          <p:nvPr/>
        </p:nvGrpSpPr>
        <p:grpSpPr>
          <a:xfrm>
            <a:off x="2036725" y="1890902"/>
            <a:ext cx="2480974" cy="1107996"/>
            <a:chOff x="2036725" y="1490852"/>
            <a:chExt cx="2480974" cy="1107996"/>
          </a:xfrm>
        </p:grpSpPr>
        <p:sp>
          <p:nvSpPr>
            <p:cNvPr id="66" name="TextBox 65">
              <a:extLst>
                <a:ext uri="{FF2B5EF4-FFF2-40B4-BE49-F238E27FC236}">
                  <a16:creationId xmlns:a16="http://schemas.microsoft.com/office/drawing/2014/main" id="{54B2D32F-C2CA-434D-8077-1019B3FB66DC}"/>
                </a:ext>
              </a:extLst>
            </p:cNvPr>
            <p:cNvSpPr txBox="1"/>
            <p:nvPr/>
          </p:nvSpPr>
          <p:spPr>
            <a:xfrm>
              <a:off x="2170860" y="1490852"/>
              <a:ext cx="2214325" cy="400110"/>
            </a:xfrm>
            <a:prstGeom prst="rect">
              <a:avLst/>
            </a:prstGeom>
            <a:noFill/>
          </p:spPr>
          <p:txBody>
            <a:bodyPr wrap="none" rtlCol="0">
              <a:spAutoFit/>
            </a:bodyPr>
            <a:lstStyle/>
            <a:p>
              <a:pPr algn="ctr"/>
              <a:r>
                <a:rPr lang="en-US" sz="2000" b="1">
                  <a:solidFill>
                    <a:schemeClr val="accent2"/>
                  </a:solidFill>
                </a:rPr>
                <a:t>Data Empowerment</a:t>
              </a:r>
            </a:p>
          </p:txBody>
        </p:sp>
        <p:sp>
          <p:nvSpPr>
            <p:cNvPr id="67" name="Rectangle 66">
              <a:extLst>
                <a:ext uri="{FF2B5EF4-FFF2-40B4-BE49-F238E27FC236}">
                  <a16:creationId xmlns:a16="http://schemas.microsoft.com/office/drawing/2014/main" id="{E2346D2C-A7BD-4FC3-97F6-C4028D4BBF75}"/>
                </a:ext>
              </a:extLst>
            </p:cNvPr>
            <p:cNvSpPr/>
            <p:nvPr/>
          </p:nvSpPr>
          <p:spPr>
            <a:xfrm>
              <a:off x="2036725" y="1890962"/>
              <a:ext cx="2480974" cy="707886"/>
            </a:xfrm>
            <a:prstGeom prst="rect">
              <a:avLst/>
            </a:prstGeom>
          </p:spPr>
          <p:txBody>
            <a:bodyPr wrap="square">
              <a:spAutoFit/>
            </a:bodyPr>
            <a:lstStyle/>
            <a:p>
              <a:pPr algn="ctr"/>
              <a:r>
                <a:rPr lang="en-US" sz="2000"/>
                <a:t>Assessment Focused to Inquiry Driven</a:t>
              </a:r>
            </a:p>
          </p:txBody>
        </p:sp>
      </p:grpSp>
      <p:grpSp>
        <p:nvGrpSpPr>
          <p:cNvPr id="55" name="Group 54">
            <a:extLst>
              <a:ext uri="{FF2B5EF4-FFF2-40B4-BE49-F238E27FC236}">
                <a16:creationId xmlns:a16="http://schemas.microsoft.com/office/drawing/2014/main" id="{7BA23C28-4782-4415-A13B-894CE7A9ABCD}"/>
              </a:ext>
            </a:extLst>
          </p:cNvPr>
          <p:cNvGrpSpPr/>
          <p:nvPr/>
        </p:nvGrpSpPr>
        <p:grpSpPr>
          <a:xfrm>
            <a:off x="5665174" y="1890902"/>
            <a:ext cx="2480974" cy="1107996"/>
            <a:chOff x="5665174" y="1490852"/>
            <a:chExt cx="2480974" cy="1107996"/>
          </a:xfrm>
        </p:grpSpPr>
        <p:sp>
          <p:nvSpPr>
            <p:cNvPr id="68" name="TextBox 67">
              <a:extLst>
                <a:ext uri="{FF2B5EF4-FFF2-40B4-BE49-F238E27FC236}">
                  <a16:creationId xmlns:a16="http://schemas.microsoft.com/office/drawing/2014/main" id="{23B4B9DA-2889-4825-AB24-8552753AA365}"/>
                </a:ext>
              </a:extLst>
            </p:cNvPr>
            <p:cNvSpPr txBox="1"/>
            <p:nvPr/>
          </p:nvSpPr>
          <p:spPr>
            <a:xfrm>
              <a:off x="5799055" y="1490852"/>
              <a:ext cx="2214837" cy="400110"/>
            </a:xfrm>
            <a:prstGeom prst="rect">
              <a:avLst/>
            </a:prstGeom>
            <a:noFill/>
          </p:spPr>
          <p:txBody>
            <a:bodyPr wrap="none" rtlCol="0">
              <a:spAutoFit/>
            </a:bodyPr>
            <a:lstStyle/>
            <a:p>
              <a:pPr algn="ctr"/>
              <a:r>
                <a:rPr lang="en-US" sz="2000" b="1">
                  <a:solidFill>
                    <a:srgbClr val="0D92FF"/>
                  </a:solidFill>
                </a:rPr>
                <a:t>Inclusive Instruction</a:t>
              </a:r>
            </a:p>
          </p:txBody>
        </p:sp>
        <p:sp>
          <p:nvSpPr>
            <p:cNvPr id="69" name="Rectangle 68">
              <a:extLst>
                <a:ext uri="{FF2B5EF4-FFF2-40B4-BE49-F238E27FC236}">
                  <a16:creationId xmlns:a16="http://schemas.microsoft.com/office/drawing/2014/main" id="{BE8BCBE4-678E-43C6-A3C0-C270B0B7048E}"/>
                </a:ext>
              </a:extLst>
            </p:cNvPr>
            <p:cNvSpPr/>
            <p:nvPr/>
          </p:nvSpPr>
          <p:spPr>
            <a:xfrm>
              <a:off x="5665174" y="1890962"/>
              <a:ext cx="2480974" cy="707886"/>
            </a:xfrm>
            <a:prstGeom prst="rect">
              <a:avLst/>
            </a:prstGeom>
          </p:spPr>
          <p:txBody>
            <a:bodyPr wrap="square">
              <a:spAutoFit/>
            </a:bodyPr>
            <a:lstStyle/>
            <a:p>
              <a:pPr algn="ctr"/>
              <a:r>
                <a:rPr lang="en-US" sz="2000"/>
                <a:t>Teacher-Centered to Learner-Centered</a:t>
              </a:r>
            </a:p>
          </p:txBody>
        </p:sp>
      </p:grpSp>
      <p:grpSp>
        <p:nvGrpSpPr>
          <p:cNvPr id="58" name="Group 57">
            <a:extLst>
              <a:ext uri="{FF2B5EF4-FFF2-40B4-BE49-F238E27FC236}">
                <a16:creationId xmlns:a16="http://schemas.microsoft.com/office/drawing/2014/main" id="{33E530F9-D433-428A-90E6-0AC11A0FA03A}"/>
              </a:ext>
            </a:extLst>
          </p:cNvPr>
          <p:cNvGrpSpPr/>
          <p:nvPr/>
        </p:nvGrpSpPr>
        <p:grpSpPr>
          <a:xfrm>
            <a:off x="9377057" y="1890902"/>
            <a:ext cx="2480974" cy="1415773"/>
            <a:chOff x="9377057" y="1490852"/>
            <a:chExt cx="2480974" cy="1415773"/>
          </a:xfrm>
        </p:grpSpPr>
        <p:sp>
          <p:nvSpPr>
            <p:cNvPr id="70" name="TextBox 69">
              <a:extLst>
                <a:ext uri="{FF2B5EF4-FFF2-40B4-BE49-F238E27FC236}">
                  <a16:creationId xmlns:a16="http://schemas.microsoft.com/office/drawing/2014/main" id="{6411A0A5-717C-4A38-B041-BA252C40E794}"/>
                </a:ext>
              </a:extLst>
            </p:cNvPr>
            <p:cNvSpPr txBox="1"/>
            <p:nvPr/>
          </p:nvSpPr>
          <p:spPr>
            <a:xfrm>
              <a:off x="9398245" y="1490852"/>
              <a:ext cx="2440220" cy="400110"/>
            </a:xfrm>
            <a:prstGeom prst="rect">
              <a:avLst/>
            </a:prstGeom>
            <a:noFill/>
          </p:spPr>
          <p:txBody>
            <a:bodyPr wrap="none" rtlCol="0">
              <a:spAutoFit/>
            </a:bodyPr>
            <a:lstStyle/>
            <a:p>
              <a:pPr algn="ctr"/>
              <a:r>
                <a:rPr lang="en-US" sz="2000" b="1">
                  <a:solidFill>
                    <a:schemeClr val="accent3"/>
                  </a:solidFill>
                </a:rPr>
                <a:t>Intersectional Content</a:t>
              </a:r>
            </a:p>
          </p:txBody>
        </p:sp>
        <p:sp>
          <p:nvSpPr>
            <p:cNvPr id="71" name="Rectangle 70">
              <a:extLst>
                <a:ext uri="{FF2B5EF4-FFF2-40B4-BE49-F238E27FC236}">
                  <a16:creationId xmlns:a16="http://schemas.microsoft.com/office/drawing/2014/main" id="{BC8E7C2D-1AAB-4192-A3CE-BEA732721EF8}"/>
                </a:ext>
              </a:extLst>
            </p:cNvPr>
            <p:cNvSpPr/>
            <p:nvPr/>
          </p:nvSpPr>
          <p:spPr>
            <a:xfrm>
              <a:off x="9377057" y="1890962"/>
              <a:ext cx="2480974" cy="1015663"/>
            </a:xfrm>
            <a:prstGeom prst="rect">
              <a:avLst/>
            </a:prstGeom>
          </p:spPr>
          <p:txBody>
            <a:bodyPr wrap="square">
              <a:spAutoFit/>
            </a:bodyPr>
            <a:lstStyle/>
            <a:p>
              <a:pPr algn="ctr"/>
              <a:r>
                <a:rPr lang="en-US" sz="2000"/>
                <a:t>Information Transmitting to Knowledge Building </a:t>
              </a:r>
            </a:p>
          </p:txBody>
        </p:sp>
      </p:grpSp>
      <p:sp>
        <p:nvSpPr>
          <p:cNvPr id="72" name="TextBox 71">
            <a:extLst>
              <a:ext uri="{FF2B5EF4-FFF2-40B4-BE49-F238E27FC236}">
                <a16:creationId xmlns:a16="http://schemas.microsoft.com/office/drawing/2014/main" id="{EE45155C-C309-41DF-A787-E675AC630EA5}"/>
              </a:ext>
            </a:extLst>
          </p:cNvPr>
          <p:cNvSpPr txBox="1"/>
          <p:nvPr/>
        </p:nvSpPr>
        <p:spPr>
          <a:xfrm>
            <a:off x="8498" y="536685"/>
            <a:ext cx="9635971" cy="1015663"/>
          </a:xfrm>
          <a:prstGeom prst="rect">
            <a:avLst/>
          </a:prstGeom>
          <a:noFill/>
        </p:spPr>
        <p:txBody>
          <a:bodyPr wrap="none" rtlCol="0">
            <a:spAutoFit/>
          </a:bodyPr>
          <a:lstStyle/>
          <a:p>
            <a:pPr algn="ctr"/>
            <a:r>
              <a:rPr lang="en-US" sz="6000" b="1">
                <a:solidFill>
                  <a:schemeClr val="accent1"/>
                </a:solidFill>
                <a:latin typeface="Proxima Nova" panose="02000506030000020004" pitchFamily="50" charset="0"/>
              </a:rPr>
              <a:t>Principles: Critical Shifts</a:t>
            </a:r>
            <a:endParaRPr lang="en-US" sz="6000" b="1">
              <a:solidFill>
                <a:schemeClr val="accent2"/>
              </a:solidFill>
              <a:latin typeface="Proxima Nova" panose="02000506030000020004" pitchFamily="50" charset="0"/>
            </a:endParaRPr>
          </a:p>
        </p:txBody>
      </p:sp>
      <p:pic>
        <p:nvPicPr>
          <p:cNvPr id="3" name="Picture 2" descr="Logo, company name&#10;&#10;Description automatically generated">
            <a:extLst>
              <a:ext uri="{FF2B5EF4-FFF2-40B4-BE49-F238E27FC236}">
                <a16:creationId xmlns:a16="http://schemas.microsoft.com/office/drawing/2014/main" id="{81337090-A37B-FE73-A90C-B400B53D5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2918" y="33223"/>
            <a:ext cx="2480974" cy="1104861"/>
          </a:xfrm>
          <a:prstGeom prst="rect">
            <a:avLst/>
          </a:prstGeom>
        </p:spPr>
      </p:pic>
      <p:sp>
        <p:nvSpPr>
          <p:cNvPr id="62" name="Rectangle 61">
            <a:extLst>
              <a:ext uri="{FF2B5EF4-FFF2-40B4-BE49-F238E27FC236}">
                <a16:creationId xmlns:a16="http://schemas.microsoft.com/office/drawing/2014/main" id="{A93D12EC-9A5D-6BCD-D6FC-33516AE63765}"/>
              </a:ext>
            </a:extLst>
          </p:cNvPr>
          <p:cNvSpPr/>
          <p:nvPr/>
        </p:nvSpPr>
        <p:spPr>
          <a:xfrm>
            <a:off x="10807547" y="6312665"/>
            <a:ext cx="1384453" cy="99152"/>
          </a:xfrm>
          <a:prstGeom prst="rect">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83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par>
                          <p:cTn id="11" fill="hold">
                            <p:stCondLst>
                              <p:cond delay="750"/>
                            </p:stCondLst>
                            <p:childTnLst>
                              <p:par>
                                <p:cTn id="12" presetID="21" presetClass="entr" presetSubtype="1"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heel(1)">
                                      <p:cBhvr>
                                        <p:cTn id="14" dur="25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22" presetClass="entr" presetSubtype="4" fill="hold" grpId="0" nodeType="withEffect">
                                  <p:stCondLst>
                                    <p:cond delay="25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childTnLst>
                          </p:cTn>
                        </p:par>
                        <p:par>
                          <p:cTn id="26" fill="hold">
                            <p:stCondLst>
                              <p:cond delay="750"/>
                            </p:stCondLst>
                            <p:childTnLst>
                              <p:par>
                                <p:cTn id="27" presetID="21" presetClass="entr" presetSubtype="1"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heel(1)">
                                      <p:cBhvr>
                                        <p:cTn id="29" dur="250"/>
                                        <p:tgtEl>
                                          <p:spTgt spid="33"/>
                                        </p:tgtEl>
                                      </p:cBhvr>
                                    </p:animEffect>
                                  </p:childTnLst>
                                </p:cTn>
                              </p:par>
                              <p:par>
                                <p:cTn id="30" presetID="10" presetClass="entr" presetSubtype="0" fill="hold"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22" presetClass="entr" presetSubtype="1" fill="hold" grpId="0" nodeType="withEffect">
                                  <p:stCondLst>
                                    <p:cond delay="25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childTnLst>
                          </p:cTn>
                        </p:par>
                        <p:par>
                          <p:cTn id="41" fill="hold">
                            <p:stCondLst>
                              <p:cond delay="750"/>
                            </p:stCondLst>
                            <p:childTnLst>
                              <p:par>
                                <p:cTn id="42" presetID="21" presetClass="entr" presetSubtype="1"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heel(1)">
                                      <p:cBhvr>
                                        <p:cTn id="44" dur="250"/>
                                        <p:tgtEl>
                                          <p:spTgt spid="25"/>
                                        </p:tgtEl>
                                      </p:cBhvr>
                                    </p:animEffect>
                                  </p:childTnLst>
                                </p:cTn>
                              </p:par>
                              <p:par>
                                <p:cTn id="45" presetID="10" presetClass="entr" presetSubtype="0"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22" presetClass="entr" presetSubtype="4" fill="hold" grpId="0" nodeType="withEffect">
                                  <p:stCondLst>
                                    <p:cond delay="25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
                                        <p:tgtEl>
                                          <p:spTgt spid="30"/>
                                        </p:tgtEl>
                                      </p:cBhvr>
                                    </p:animEffect>
                                  </p:childTnLst>
                                </p:cTn>
                              </p:par>
                            </p:childTnLst>
                          </p:cTn>
                        </p:par>
                        <p:par>
                          <p:cTn id="56" fill="hold">
                            <p:stCondLst>
                              <p:cond delay="750"/>
                            </p:stCondLst>
                            <p:childTnLst>
                              <p:par>
                                <p:cTn id="57" presetID="21" presetClass="entr" presetSubtype="1"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heel(1)">
                                      <p:cBhvr>
                                        <p:cTn id="59" dur="250"/>
                                        <p:tgtEl>
                                          <p:spTgt spid="31"/>
                                        </p:tgtEl>
                                      </p:cBhvr>
                                    </p:animEffect>
                                  </p:childTnLst>
                                </p:cTn>
                              </p:par>
                              <p:par>
                                <p:cTn id="60" presetID="10" presetClass="entr" presetSubtype="0" fill="hold"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par>
                                <p:cTn id="68" presetID="22" presetClass="entr" presetSubtype="1" fill="hold" grpId="0" nodeType="withEffect">
                                  <p:stCondLst>
                                    <p:cond delay="250"/>
                                  </p:stCondLst>
                                  <p:childTnLst>
                                    <p:set>
                                      <p:cBhvr>
                                        <p:cTn id="69" dur="1" fill="hold">
                                          <p:stCondLst>
                                            <p:cond delay="0"/>
                                          </p:stCondLst>
                                        </p:cTn>
                                        <p:tgtEl>
                                          <p:spTgt spid="26"/>
                                        </p:tgtEl>
                                        <p:attrNameLst>
                                          <p:attrName>style.visibility</p:attrName>
                                        </p:attrNameLst>
                                      </p:cBhvr>
                                      <p:to>
                                        <p:strVal val="visible"/>
                                      </p:to>
                                    </p:set>
                                    <p:animEffect transition="in" filter="wipe(up)">
                                      <p:cBhvr>
                                        <p:cTn id="70" dur="500"/>
                                        <p:tgtEl>
                                          <p:spTgt spid="26"/>
                                        </p:tgtEl>
                                      </p:cBhvr>
                                    </p:animEffect>
                                  </p:childTnLst>
                                </p:cTn>
                              </p:par>
                            </p:childTnLst>
                          </p:cTn>
                        </p:par>
                        <p:par>
                          <p:cTn id="71" fill="hold">
                            <p:stCondLst>
                              <p:cond delay="750"/>
                            </p:stCondLst>
                            <p:childTnLst>
                              <p:par>
                                <p:cTn id="72" presetID="21" presetClass="entr" presetSubtype="1"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heel(1)">
                                      <p:cBhvr>
                                        <p:cTn id="74" dur="250"/>
                                        <p:tgtEl>
                                          <p:spTgt spid="27"/>
                                        </p:tgtEl>
                                      </p:cBhvr>
                                    </p:animEffect>
                                  </p:childTnLst>
                                </p:cTn>
                              </p:par>
                              <p:par>
                                <p:cTn id="75" presetID="10" presetClass="entr" presetSubtype="0" fill="hold" nodeType="with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par>
                                <p:cTn id="83" presetID="22" presetClass="entr" presetSubtype="4" fill="hold" grpId="0" nodeType="withEffect">
                                  <p:stCondLst>
                                    <p:cond delay="250"/>
                                  </p:stCondLst>
                                  <p:childTnLst>
                                    <p:set>
                                      <p:cBhvr>
                                        <p:cTn id="84" dur="1" fill="hold">
                                          <p:stCondLst>
                                            <p:cond delay="0"/>
                                          </p:stCondLst>
                                        </p:cTn>
                                        <p:tgtEl>
                                          <p:spTgt spid="28"/>
                                        </p:tgtEl>
                                        <p:attrNameLst>
                                          <p:attrName>style.visibility</p:attrName>
                                        </p:attrNameLst>
                                      </p:cBhvr>
                                      <p:to>
                                        <p:strVal val="visible"/>
                                      </p:to>
                                    </p:set>
                                    <p:animEffect transition="in" filter="wipe(down)">
                                      <p:cBhvr>
                                        <p:cTn id="85" dur="500"/>
                                        <p:tgtEl>
                                          <p:spTgt spid="28"/>
                                        </p:tgtEl>
                                      </p:cBhvr>
                                    </p:animEffect>
                                  </p:childTnLst>
                                </p:cTn>
                              </p:par>
                            </p:childTnLst>
                          </p:cTn>
                        </p:par>
                        <p:par>
                          <p:cTn id="86" fill="hold">
                            <p:stCondLst>
                              <p:cond delay="750"/>
                            </p:stCondLst>
                            <p:childTnLst>
                              <p:par>
                                <p:cTn id="87" presetID="21" presetClass="entr" presetSubtype="1" fill="hold" grpId="0" nodeType="after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heel(1)">
                                      <p:cBhvr>
                                        <p:cTn id="89" dur="250"/>
                                        <p:tgtEl>
                                          <p:spTgt spid="29"/>
                                        </p:tgtEl>
                                      </p:cBhvr>
                                    </p:animEffect>
                                  </p:childTnLst>
                                </p:cTn>
                              </p:par>
                              <p:par>
                                <p:cTn id="90" presetID="10" presetClass="entr" presetSubtype="0" fill="hold" nodeType="with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fade">
                                      <p:cBhvr>
                                        <p:cTn id="9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DB5FE-2E00-42B8-74D8-29D32EEC7491}"/>
              </a:ext>
            </a:extLst>
          </p:cNvPr>
          <p:cNvSpPr>
            <a:spLocks noGrp="1"/>
          </p:cNvSpPr>
          <p:nvPr>
            <p:ph type="title"/>
          </p:nvPr>
        </p:nvSpPr>
        <p:spPr/>
        <p:txBody>
          <a:bodyPr>
            <a:normAutofit fontScale="90000"/>
          </a:bodyPr>
          <a:lstStyle/>
          <a:p>
            <a:r>
              <a:rPr lang="en-US" dirty="0"/>
              <a:t>Access the Design Principle </a:t>
            </a:r>
            <a:br>
              <a:rPr lang="en-US" dirty="0"/>
            </a:br>
            <a:r>
              <a:rPr lang="en-US" dirty="0"/>
              <a:t>Briefs Through Our Resource Portal</a:t>
            </a:r>
          </a:p>
        </p:txBody>
      </p:sp>
      <p:pic>
        <p:nvPicPr>
          <p:cNvPr id="5" name="Content Placeholder 4" descr="Graphical user interface, website&#10;&#10;Description automatically generated">
            <a:extLst>
              <a:ext uri="{FF2B5EF4-FFF2-40B4-BE49-F238E27FC236}">
                <a16:creationId xmlns:a16="http://schemas.microsoft.com/office/drawing/2014/main" id="{1A07C299-1FE1-BFD9-B444-280EF1C455B2}"/>
              </a:ext>
            </a:extLst>
          </p:cNvPr>
          <p:cNvPicPr>
            <a:picLocks noGrp="1" noChangeAspect="1"/>
          </p:cNvPicPr>
          <p:nvPr>
            <p:ph idx="1"/>
          </p:nvPr>
        </p:nvPicPr>
        <p:blipFill>
          <a:blip r:embed="rId3"/>
          <a:stretch>
            <a:fillRect/>
          </a:stretch>
        </p:blipFill>
        <p:spPr>
          <a:xfrm>
            <a:off x="4245599" y="2241971"/>
            <a:ext cx="7361151" cy="3805237"/>
          </a:xfrm>
          <a:prstGeom prst="rect">
            <a:avLst/>
          </a:prstGeom>
        </p:spPr>
      </p:pic>
      <p:pic>
        <p:nvPicPr>
          <p:cNvPr id="6" name="Picture 5" descr="Qr code&#10;&#10;Description automatically generated">
            <a:extLst>
              <a:ext uri="{FF2B5EF4-FFF2-40B4-BE49-F238E27FC236}">
                <a16:creationId xmlns:a16="http://schemas.microsoft.com/office/drawing/2014/main" id="{CC66500C-453B-E62C-A282-3AE318AA5FB7}"/>
              </a:ext>
            </a:extLst>
          </p:cNvPr>
          <p:cNvPicPr>
            <a:picLocks noChangeAspect="1"/>
          </p:cNvPicPr>
          <p:nvPr/>
        </p:nvPicPr>
        <p:blipFill rotWithShape="1">
          <a:blip r:embed="rId4">
            <a:extLst>
              <a:ext uri="{28A0092B-C50C-407E-A947-70E740481C1C}">
                <a14:useLocalDpi xmlns:a14="http://schemas.microsoft.com/office/drawing/2010/main" val="0"/>
              </a:ext>
            </a:extLst>
          </a:blip>
          <a:srcRect l="3571"/>
          <a:stretch/>
        </p:blipFill>
        <p:spPr>
          <a:xfrm>
            <a:off x="777434" y="2241971"/>
            <a:ext cx="3174288" cy="3291840"/>
          </a:xfrm>
          <a:prstGeom prst="rect">
            <a:avLst/>
          </a:prstGeom>
        </p:spPr>
      </p:pic>
      <p:sp>
        <p:nvSpPr>
          <p:cNvPr id="3" name="TextBox 2">
            <a:extLst>
              <a:ext uri="{FF2B5EF4-FFF2-40B4-BE49-F238E27FC236}">
                <a16:creationId xmlns:a16="http://schemas.microsoft.com/office/drawing/2014/main" id="{433054D1-0F5E-A5BA-6CB0-47494C78B04F}"/>
              </a:ext>
            </a:extLst>
          </p:cNvPr>
          <p:cNvSpPr txBox="1"/>
          <p:nvPr/>
        </p:nvSpPr>
        <p:spPr>
          <a:xfrm>
            <a:off x="1001027" y="5533811"/>
            <a:ext cx="2627697" cy="646331"/>
          </a:xfrm>
          <a:prstGeom prst="rect">
            <a:avLst/>
          </a:prstGeom>
          <a:noFill/>
        </p:spPr>
        <p:txBody>
          <a:bodyPr wrap="square" rtlCol="0">
            <a:spAutoFit/>
          </a:bodyPr>
          <a:lstStyle/>
          <a:p>
            <a:r>
              <a:rPr lang="en-US"/>
              <a:t>Search Text: Framework</a:t>
            </a:r>
          </a:p>
          <a:p>
            <a:r>
              <a:rPr lang="en-US"/>
              <a:t> </a:t>
            </a:r>
          </a:p>
        </p:txBody>
      </p:sp>
    </p:spTree>
    <p:extLst>
      <p:ext uri="{BB962C8B-B14F-4D97-AF65-F5344CB8AC3E}">
        <p14:creationId xmlns:p14="http://schemas.microsoft.com/office/powerpoint/2010/main" val="2312669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81B96-C480-E59A-F79C-0E7631CE821D}"/>
              </a:ext>
            </a:extLst>
          </p:cNvPr>
          <p:cNvSpPr>
            <a:spLocks noGrp="1"/>
          </p:cNvSpPr>
          <p:nvPr>
            <p:ph type="title"/>
          </p:nvPr>
        </p:nvSpPr>
        <p:spPr>
          <a:xfrm>
            <a:off x="1914117" y="479037"/>
            <a:ext cx="6777122" cy="1608305"/>
          </a:xfrm>
        </p:spPr>
        <p:txBody>
          <a:bodyPr>
            <a:normAutofit/>
          </a:bodyPr>
          <a:lstStyle/>
          <a:p>
            <a:pPr algn="ctr"/>
            <a:r>
              <a:rPr lang="en-US" dirty="0"/>
              <a:t>EPP Level Diagnostic Tool</a:t>
            </a:r>
            <a:br>
              <a:rPr lang="en-US" dirty="0"/>
            </a:br>
            <a:r>
              <a:rPr lang="en-US" sz="2400" dirty="0"/>
              <a:t> </a:t>
            </a:r>
            <a:endParaRPr lang="en-US" dirty="0"/>
          </a:p>
        </p:txBody>
      </p:sp>
      <p:pic>
        <p:nvPicPr>
          <p:cNvPr id="6" name="Picture 5">
            <a:extLst>
              <a:ext uri="{FF2B5EF4-FFF2-40B4-BE49-F238E27FC236}">
                <a16:creationId xmlns:a16="http://schemas.microsoft.com/office/drawing/2014/main" id="{DF9D7E03-5AA7-659E-FB36-EFCB4790BF5D}"/>
              </a:ext>
            </a:extLst>
          </p:cNvPr>
          <p:cNvPicPr>
            <a:picLocks noChangeAspect="1"/>
          </p:cNvPicPr>
          <p:nvPr/>
        </p:nvPicPr>
        <p:blipFill>
          <a:blip r:embed="rId2"/>
          <a:stretch>
            <a:fillRect/>
          </a:stretch>
        </p:blipFill>
        <p:spPr>
          <a:xfrm>
            <a:off x="307285" y="1158902"/>
            <a:ext cx="8496300" cy="5391150"/>
          </a:xfrm>
          <a:prstGeom prst="rect">
            <a:avLst/>
          </a:prstGeom>
        </p:spPr>
      </p:pic>
      <p:sp>
        <p:nvSpPr>
          <p:cNvPr id="3" name="TextBox 2">
            <a:extLst>
              <a:ext uri="{FF2B5EF4-FFF2-40B4-BE49-F238E27FC236}">
                <a16:creationId xmlns:a16="http://schemas.microsoft.com/office/drawing/2014/main" id="{5B3EC52F-7DC5-55CA-9DC2-91BB78AA558D}"/>
              </a:ext>
            </a:extLst>
          </p:cNvPr>
          <p:cNvSpPr txBox="1"/>
          <p:nvPr/>
        </p:nvSpPr>
        <p:spPr>
          <a:xfrm>
            <a:off x="8993080" y="2087342"/>
            <a:ext cx="2752077" cy="1200329"/>
          </a:xfrm>
          <a:prstGeom prst="rect">
            <a:avLst/>
          </a:prstGeom>
          <a:noFill/>
        </p:spPr>
        <p:txBody>
          <a:bodyPr wrap="square" rtlCol="0">
            <a:spAutoFit/>
          </a:bodyPr>
          <a:lstStyle/>
          <a:p>
            <a:pPr algn="ctr"/>
            <a:r>
              <a:rPr lang="en-US" dirty="0">
                <a:latin typeface="Proxima Nova" panose="02000506030000020004" pitchFamily="50" charset="0"/>
              </a:rPr>
              <a:t>Access via the Summit Web Page</a:t>
            </a:r>
          </a:p>
          <a:p>
            <a:endParaRPr lang="en-US" dirty="0">
              <a:latin typeface="Proxima Nova" panose="02000506030000020004" pitchFamily="50" charset="0"/>
            </a:endParaRPr>
          </a:p>
          <a:p>
            <a:r>
              <a:rPr lang="en-US" dirty="0">
                <a:latin typeface="Proxima Nova" panose="02000506030000020004" pitchFamily="50" charset="0"/>
              </a:rPr>
              <a:t>INSERT QR CODE </a:t>
            </a:r>
          </a:p>
        </p:txBody>
      </p:sp>
    </p:spTree>
    <p:extLst>
      <p:ext uri="{BB962C8B-B14F-4D97-AF65-F5344CB8AC3E}">
        <p14:creationId xmlns:p14="http://schemas.microsoft.com/office/powerpoint/2010/main" val="136521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How Does It Apply  </a:t>
            </a:r>
          </a:p>
        </p:txBody>
      </p:sp>
      <p:sp>
        <p:nvSpPr>
          <p:cNvPr id="2" name="Content Placeholder 1"/>
          <p:cNvSpPr>
            <a:spLocks noGrp="1"/>
          </p:cNvSpPr>
          <p:nvPr>
            <p:ph idx="1"/>
          </p:nvPr>
        </p:nvSpPr>
        <p:spPr>
          <a:xfrm>
            <a:off x="874713" y="2495200"/>
            <a:ext cx="4931283" cy="3562700"/>
          </a:xfrm>
        </p:spPr>
        <p:txBody>
          <a:bodyPr numCol="1" spcCol="252000">
            <a:noAutofit/>
          </a:bodyPr>
          <a:lstStyle/>
          <a:p>
            <a:pPr>
              <a:lnSpc>
                <a:spcPct val="100000"/>
              </a:lnSpc>
            </a:pPr>
            <a:r>
              <a:rPr lang="en-US" noProof="1"/>
              <a:t>Identify indicators of a high-quality, equity focused early literacy program</a:t>
            </a:r>
          </a:p>
          <a:p>
            <a:pPr>
              <a:lnSpc>
                <a:spcPct val="100000"/>
              </a:lnSpc>
            </a:pPr>
            <a:r>
              <a:rPr lang="en-US" noProof="1"/>
              <a:t>Align each to the corresponding framework principle(s)</a:t>
            </a:r>
            <a:endParaRPr lang="en-US"/>
          </a:p>
        </p:txBody>
      </p:sp>
      <p:sp>
        <p:nvSpPr>
          <p:cNvPr id="4" name="Text Placeholder 3">
            <a:extLst>
              <a:ext uri="{FF2B5EF4-FFF2-40B4-BE49-F238E27FC236}">
                <a16:creationId xmlns:a16="http://schemas.microsoft.com/office/drawing/2014/main" id="{F7108F26-C592-7547-BF89-9E4F390835A1}"/>
              </a:ext>
            </a:extLst>
          </p:cNvPr>
          <p:cNvSpPr>
            <a:spLocks noGrp="1"/>
          </p:cNvSpPr>
          <p:nvPr>
            <p:ph type="body" idx="10"/>
          </p:nvPr>
        </p:nvSpPr>
        <p:spPr/>
        <p:txBody>
          <a:bodyPr>
            <a:normAutofit fontScale="70000" lnSpcReduction="20000"/>
          </a:bodyPr>
          <a:lstStyle/>
          <a:p>
            <a:r>
              <a:rPr lang="en-US" b="1">
                <a:solidFill>
                  <a:srgbClr val="F15D22"/>
                </a:solidFill>
              </a:rPr>
              <a:t>High-Quality, Equity Focused Early Literacy Educators</a:t>
            </a:r>
          </a:p>
        </p:txBody>
      </p:sp>
      <p:graphicFrame>
        <p:nvGraphicFramePr>
          <p:cNvPr id="9" name="Table 9">
            <a:extLst>
              <a:ext uri="{FF2B5EF4-FFF2-40B4-BE49-F238E27FC236}">
                <a16:creationId xmlns:a16="http://schemas.microsoft.com/office/drawing/2014/main" id="{99F76F8F-D23A-EF33-EA15-3BDA20310CBF}"/>
              </a:ext>
            </a:extLst>
          </p:cNvPr>
          <p:cNvGraphicFramePr>
            <a:graphicFrameLocks noGrp="1"/>
          </p:cNvGraphicFramePr>
          <p:nvPr>
            <p:extLst>
              <p:ext uri="{D42A27DB-BD31-4B8C-83A1-F6EECF244321}">
                <p14:modId xmlns:p14="http://schemas.microsoft.com/office/powerpoint/2010/main" val="2818380945"/>
              </p:ext>
            </p:extLst>
          </p:nvPr>
        </p:nvGraphicFramePr>
        <p:xfrm>
          <a:off x="6096001" y="2495200"/>
          <a:ext cx="5221287" cy="3474720"/>
        </p:xfrm>
        <a:graphic>
          <a:graphicData uri="http://schemas.openxmlformats.org/drawingml/2006/table">
            <a:tbl>
              <a:tblPr firstRow="1" bandRow="1">
                <a:tableStyleId>{2D5ABB26-0587-4C30-8999-92F81FD0307C}</a:tableStyleId>
              </a:tblPr>
              <a:tblGrid>
                <a:gridCol w="1740429">
                  <a:extLst>
                    <a:ext uri="{9D8B030D-6E8A-4147-A177-3AD203B41FA5}">
                      <a16:colId xmlns:a16="http://schemas.microsoft.com/office/drawing/2014/main" val="237530302"/>
                    </a:ext>
                  </a:extLst>
                </a:gridCol>
                <a:gridCol w="1740429">
                  <a:extLst>
                    <a:ext uri="{9D8B030D-6E8A-4147-A177-3AD203B41FA5}">
                      <a16:colId xmlns:a16="http://schemas.microsoft.com/office/drawing/2014/main" val="1071396222"/>
                    </a:ext>
                  </a:extLst>
                </a:gridCol>
                <a:gridCol w="1740429">
                  <a:extLst>
                    <a:ext uri="{9D8B030D-6E8A-4147-A177-3AD203B41FA5}">
                      <a16:colId xmlns:a16="http://schemas.microsoft.com/office/drawing/2014/main" val="742240802"/>
                    </a:ext>
                  </a:extLst>
                </a:gridCol>
              </a:tblGrid>
              <a:tr h="370840">
                <a:tc>
                  <a:txBody>
                    <a:bodyPr/>
                    <a:lstStyle/>
                    <a:p>
                      <a:r>
                        <a:rPr lang="en-US">
                          <a:latin typeface="Proxima Nova" panose="02000506030000020004" pitchFamily="50" charset="0"/>
                        </a:rPr>
                        <a:t>Data Empowerment</a:t>
                      </a:r>
                    </a:p>
                    <a:p>
                      <a:endParaRPr lang="en-US">
                        <a:latin typeface="Proxima Nova" panose="02000506030000020004" pitchFamily="50" charset="0"/>
                      </a:endParaRPr>
                    </a:p>
                    <a:p>
                      <a:endParaRPr lang="en-US">
                        <a:latin typeface="Proxima Nova" panose="02000506030000020004" pitchFamily="50" charset="0"/>
                      </a:endParaRPr>
                    </a:p>
                    <a:p>
                      <a:endParaRPr lang="en-US">
                        <a:latin typeface="Proxima Nova" panose="02000506030000020004" pitchFamily="50" charset="0"/>
                      </a:endParaRPr>
                    </a:p>
                    <a:p>
                      <a:endParaRPr lang="en-US">
                        <a:latin typeface="Proxima Nova" panose="02000506030000020004"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atin typeface="Proxima Nova" panose="02000506030000020004" pitchFamily="50" charset="0"/>
                        </a:rPr>
                        <a:t>Community of Learners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atin typeface="Proxima Nova" panose="02000506030000020004" pitchFamily="50" charset="0"/>
                        </a:rPr>
                        <a:t>Equitable Experiences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322271"/>
                  </a:ext>
                </a:extLst>
              </a:tr>
              <a:tr h="370840">
                <a:tc>
                  <a:txBody>
                    <a:bodyPr/>
                    <a:lstStyle/>
                    <a:p>
                      <a:r>
                        <a:rPr lang="en-US">
                          <a:latin typeface="Proxima Nova" panose="02000506030000020004" pitchFamily="50" charset="0"/>
                        </a:rPr>
                        <a:t>Inclusive Instruction</a:t>
                      </a:r>
                    </a:p>
                    <a:p>
                      <a:endParaRPr lang="en-US">
                        <a:latin typeface="Proxima Nova" panose="02000506030000020004" pitchFamily="50" charset="0"/>
                      </a:endParaRPr>
                    </a:p>
                    <a:p>
                      <a:endParaRPr lang="en-US">
                        <a:latin typeface="Proxima Nova" panose="02000506030000020004" pitchFamily="50" charset="0"/>
                      </a:endParaRPr>
                    </a:p>
                    <a:p>
                      <a:endParaRPr lang="en-US">
                        <a:latin typeface="Proxima Nova" panose="02000506030000020004" pitchFamily="50" charset="0"/>
                      </a:endParaRPr>
                    </a:p>
                    <a:p>
                      <a:endParaRPr lang="en-US">
                        <a:latin typeface="Proxima Nova" panose="02000506030000020004"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atin typeface="Proxima Nova" panose="02000506030000020004" pitchFamily="50" charset="0"/>
                        </a:rPr>
                        <a:t>Intersectional Content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atin typeface="Proxima Nova" panose="02000506030000020004" pitchFamily="50" charset="0"/>
                        </a:rPr>
                        <a:t>Practice-Based Approach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2055059"/>
                  </a:ext>
                </a:extLst>
              </a:tr>
            </a:tbl>
          </a:graphicData>
        </a:graphic>
      </p:graphicFrame>
      <p:sp>
        <p:nvSpPr>
          <p:cNvPr id="10" name="TextBox 9">
            <a:extLst>
              <a:ext uri="{FF2B5EF4-FFF2-40B4-BE49-F238E27FC236}">
                <a16:creationId xmlns:a16="http://schemas.microsoft.com/office/drawing/2014/main" id="{BF249C8B-E3CA-0DDF-4F94-B39CAA8DA2A1}"/>
              </a:ext>
            </a:extLst>
          </p:cNvPr>
          <p:cNvSpPr txBox="1"/>
          <p:nvPr/>
        </p:nvSpPr>
        <p:spPr>
          <a:xfrm>
            <a:off x="6169981" y="3429000"/>
            <a:ext cx="1571347" cy="600164"/>
          </a:xfrm>
          <a:prstGeom prst="rect">
            <a:avLst/>
          </a:prstGeom>
          <a:solidFill>
            <a:srgbClr val="0D92FF"/>
          </a:solidFill>
        </p:spPr>
        <p:txBody>
          <a:bodyPr wrap="square" rtlCol="0">
            <a:spAutoFit/>
          </a:bodyPr>
          <a:lstStyle/>
          <a:p>
            <a:pPr algn="ctr"/>
            <a:r>
              <a:rPr lang="en-US" sz="1100" b="1">
                <a:solidFill>
                  <a:schemeClr val="bg1"/>
                </a:solidFill>
              </a:rPr>
              <a:t>TCs learn about formal and informal assessments</a:t>
            </a:r>
          </a:p>
        </p:txBody>
      </p:sp>
      <p:sp>
        <p:nvSpPr>
          <p:cNvPr id="11" name="TextBox 10">
            <a:extLst>
              <a:ext uri="{FF2B5EF4-FFF2-40B4-BE49-F238E27FC236}">
                <a16:creationId xmlns:a16="http://schemas.microsoft.com/office/drawing/2014/main" id="{E40C615A-2787-CA62-2680-2B39D5090AB7}"/>
              </a:ext>
            </a:extLst>
          </p:cNvPr>
          <p:cNvSpPr txBox="1"/>
          <p:nvPr/>
        </p:nvSpPr>
        <p:spPr>
          <a:xfrm>
            <a:off x="6169981" y="4962964"/>
            <a:ext cx="1571347" cy="600164"/>
          </a:xfrm>
          <a:prstGeom prst="rect">
            <a:avLst/>
          </a:prstGeom>
          <a:solidFill>
            <a:srgbClr val="6CB33F"/>
          </a:solidFill>
        </p:spPr>
        <p:txBody>
          <a:bodyPr wrap="square" rtlCol="0">
            <a:spAutoFit/>
          </a:bodyPr>
          <a:lstStyle/>
          <a:p>
            <a:pPr algn="ctr"/>
            <a:r>
              <a:rPr lang="en-US" sz="1100" b="1">
                <a:solidFill>
                  <a:schemeClr val="bg1"/>
                </a:solidFill>
              </a:rPr>
              <a:t>TCs differentiate instruction based on student needs</a:t>
            </a:r>
          </a:p>
        </p:txBody>
      </p:sp>
      <p:sp>
        <p:nvSpPr>
          <p:cNvPr id="12" name="TextBox 11">
            <a:extLst>
              <a:ext uri="{FF2B5EF4-FFF2-40B4-BE49-F238E27FC236}">
                <a16:creationId xmlns:a16="http://schemas.microsoft.com/office/drawing/2014/main" id="{ED26940C-009D-8449-3EE8-9A3F3CC908D2}"/>
              </a:ext>
            </a:extLst>
          </p:cNvPr>
          <p:cNvSpPr txBox="1"/>
          <p:nvPr/>
        </p:nvSpPr>
        <p:spPr>
          <a:xfrm>
            <a:off x="9648662" y="4962964"/>
            <a:ext cx="1571347" cy="769441"/>
          </a:xfrm>
          <a:prstGeom prst="rect">
            <a:avLst/>
          </a:prstGeom>
          <a:solidFill>
            <a:srgbClr val="F15D22"/>
          </a:solidFill>
        </p:spPr>
        <p:txBody>
          <a:bodyPr wrap="square" rtlCol="0">
            <a:spAutoFit/>
          </a:bodyPr>
          <a:lstStyle/>
          <a:p>
            <a:pPr algn="ctr"/>
            <a:r>
              <a:rPr lang="en-US" sz="1100" b="1" dirty="0">
                <a:solidFill>
                  <a:schemeClr val="bg1"/>
                </a:solidFill>
              </a:rPr>
              <a:t>TCs have opportunities to engage in clinical experiences in varied and diverse settings</a:t>
            </a:r>
          </a:p>
        </p:txBody>
      </p:sp>
      <p:sp>
        <p:nvSpPr>
          <p:cNvPr id="13" name="TextBox 12">
            <a:extLst>
              <a:ext uri="{FF2B5EF4-FFF2-40B4-BE49-F238E27FC236}">
                <a16:creationId xmlns:a16="http://schemas.microsoft.com/office/drawing/2014/main" id="{286FA11C-B093-ECBA-E41B-7A155E028D31}"/>
              </a:ext>
            </a:extLst>
          </p:cNvPr>
          <p:cNvSpPr txBox="1"/>
          <p:nvPr/>
        </p:nvSpPr>
        <p:spPr>
          <a:xfrm>
            <a:off x="7932312" y="4962964"/>
            <a:ext cx="1571347" cy="430887"/>
          </a:xfrm>
          <a:prstGeom prst="rect">
            <a:avLst/>
          </a:prstGeom>
          <a:solidFill>
            <a:srgbClr val="4F00A3"/>
          </a:solidFill>
        </p:spPr>
        <p:txBody>
          <a:bodyPr wrap="square" rtlCol="0">
            <a:spAutoFit/>
          </a:bodyPr>
          <a:lstStyle/>
          <a:p>
            <a:pPr algn="ctr"/>
            <a:r>
              <a:rPr lang="en-US" sz="1100" b="1">
                <a:solidFill>
                  <a:schemeClr val="bg1"/>
                </a:solidFill>
              </a:rPr>
              <a:t>TCs fluent in the Science of Reading</a:t>
            </a:r>
          </a:p>
        </p:txBody>
      </p:sp>
    </p:spTree>
    <p:extLst>
      <p:ext uri="{BB962C8B-B14F-4D97-AF65-F5344CB8AC3E}">
        <p14:creationId xmlns:p14="http://schemas.microsoft.com/office/powerpoint/2010/main" val="2233796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clipart&#10;&#10;Description automatically generated">
            <a:extLst>
              <a:ext uri="{FF2B5EF4-FFF2-40B4-BE49-F238E27FC236}">
                <a16:creationId xmlns:a16="http://schemas.microsoft.com/office/drawing/2014/main" id="{0FA58DB2-EEFE-513D-7A84-AAF01943D70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43972" y="1825625"/>
            <a:ext cx="9504056" cy="4232275"/>
          </a:xfrm>
        </p:spPr>
      </p:pic>
      <p:sp>
        <p:nvSpPr>
          <p:cNvPr id="3" name="Title 2">
            <a:extLst>
              <a:ext uri="{FF2B5EF4-FFF2-40B4-BE49-F238E27FC236}">
                <a16:creationId xmlns:a16="http://schemas.microsoft.com/office/drawing/2014/main" id="{8A325999-1E55-CAB5-C472-7BE103078B3A}"/>
              </a:ext>
            </a:extLst>
          </p:cNvPr>
          <p:cNvSpPr>
            <a:spLocks noGrp="1"/>
          </p:cNvSpPr>
          <p:nvPr>
            <p:ph type="title"/>
          </p:nvPr>
        </p:nvSpPr>
        <p:spPr/>
        <p:txBody>
          <a:bodyPr/>
          <a:lstStyle/>
          <a:p>
            <a:r>
              <a:rPr lang="en-US"/>
              <a:t>Share Out</a:t>
            </a:r>
          </a:p>
        </p:txBody>
      </p:sp>
      <p:pic>
        <p:nvPicPr>
          <p:cNvPr id="9" name="Picture 8">
            <a:extLst>
              <a:ext uri="{FF2B5EF4-FFF2-40B4-BE49-F238E27FC236}">
                <a16:creationId xmlns:a16="http://schemas.microsoft.com/office/drawing/2014/main" id="{AF4DC5C0-0804-E8BA-0858-AA84AF783AE9}"/>
              </a:ext>
            </a:extLst>
          </p:cNvPr>
          <p:cNvPicPr>
            <a:picLocks noChangeAspect="1"/>
          </p:cNvPicPr>
          <p:nvPr/>
        </p:nvPicPr>
        <p:blipFill>
          <a:blip r:embed="rId4"/>
          <a:stretch>
            <a:fillRect/>
          </a:stretch>
        </p:blipFill>
        <p:spPr>
          <a:xfrm>
            <a:off x="4579496" y="6127220"/>
            <a:ext cx="2838450" cy="295275"/>
          </a:xfrm>
          <a:prstGeom prst="rect">
            <a:avLst/>
          </a:prstGeom>
        </p:spPr>
      </p:pic>
    </p:spTree>
    <p:extLst>
      <p:ext uri="{BB962C8B-B14F-4D97-AF65-F5344CB8AC3E}">
        <p14:creationId xmlns:p14="http://schemas.microsoft.com/office/powerpoint/2010/main" val="2544265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F51CEC-15EE-1675-B612-0B21FD91F120}"/>
              </a:ext>
            </a:extLst>
          </p:cNvPr>
          <p:cNvSpPr>
            <a:spLocks noGrp="1"/>
          </p:cNvSpPr>
          <p:nvPr>
            <p:ph type="title"/>
          </p:nvPr>
        </p:nvSpPr>
        <p:spPr>
          <a:xfrm>
            <a:off x="533019" y="1370942"/>
            <a:ext cx="10442575" cy="640291"/>
          </a:xfrm>
        </p:spPr>
        <p:txBody>
          <a:bodyPr/>
          <a:lstStyle/>
          <a:p>
            <a:r>
              <a:rPr lang="en-US"/>
              <a:t>Pulse Check </a:t>
            </a:r>
          </a:p>
        </p:txBody>
      </p:sp>
      <p:pic>
        <p:nvPicPr>
          <p:cNvPr id="11" name="Picture Placeholder 10" descr="A dog wearing glasses and sitting on a computer&#10;&#10;Description automatically generated with medium confidence">
            <a:extLst>
              <a:ext uri="{FF2B5EF4-FFF2-40B4-BE49-F238E27FC236}">
                <a16:creationId xmlns:a16="http://schemas.microsoft.com/office/drawing/2014/main" id="{A64C6B20-FF9C-7942-C58C-783A4B1C7EB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965" b="3965"/>
          <a:stretch>
            <a:fillRect/>
          </a:stretch>
        </p:blipFill>
        <p:spPr/>
      </p:pic>
      <p:pic>
        <p:nvPicPr>
          <p:cNvPr id="2" name="Picture 3" descr="Qr code&#10;&#10;Description automatically generated">
            <a:extLst>
              <a:ext uri="{FF2B5EF4-FFF2-40B4-BE49-F238E27FC236}">
                <a16:creationId xmlns:a16="http://schemas.microsoft.com/office/drawing/2014/main" id="{0F9A3CC0-DBF9-D18E-797F-3863E08877BA}"/>
              </a:ext>
            </a:extLst>
          </p:cNvPr>
          <p:cNvPicPr>
            <a:picLocks noChangeAspect="1"/>
          </p:cNvPicPr>
          <p:nvPr/>
        </p:nvPicPr>
        <p:blipFill>
          <a:blip r:embed="rId4"/>
          <a:stretch>
            <a:fillRect/>
          </a:stretch>
        </p:blipFill>
        <p:spPr>
          <a:xfrm>
            <a:off x="1096274" y="2181765"/>
            <a:ext cx="3716547" cy="3716547"/>
          </a:xfrm>
          <a:prstGeom prst="rect">
            <a:avLst/>
          </a:prstGeom>
        </p:spPr>
      </p:pic>
      <p:sp>
        <p:nvSpPr>
          <p:cNvPr id="7" name="TextBox 6">
            <a:extLst>
              <a:ext uri="{FF2B5EF4-FFF2-40B4-BE49-F238E27FC236}">
                <a16:creationId xmlns:a16="http://schemas.microsoft.com/office/drawing/2014/main" id="{7B73D9DD-4E02-8B24-E878-15B406F9F329}"/>
              </a:ext>
            </a:extLst>
          </p:cNvPr>
          <p:cNvSpPr txBox="1"/>
          <p:nvPr/>
        </p:nvSpPr>
        <p:spPr>
          <a:xfrm>
            <a:off x="1108587" y="5705167"/>
            <a:ext cx="38935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4F00A3"/>
                </a:solidFill>
                <a:ea typeface="+mn-lt"/>
                <a:cs typeface="+mn-lt"/>
                <a:hlinkClick r:id="rId5">
                  <a:extLst>
                    <a:ext uri="{A12FA001-AC4F-418D-AE19-62706E023703}">
                      <ahyp:hlinkClr xmlns:ahyp="http://schemas.microsoft.com/office/drawing/2018/hyperlinkcolor" val="tx"/>
                    </a:ext>
                  </a:extLst>
                </a:hlinkClick>
              </a:rPr>
              <a:t>https://www.menti.com/aldp1dr2hapi</a:t>
            </a:r>
            <a:endParaRPr lang="en-US">
              <a:solidFill>
                <a:srgbClr val="4F00A3"/>
              </a:solidFill>
              <a:cs typeface="Calibri Light"/>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990997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FE8814-B157-72B5-6717-665CC1064BA7}"/>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3300">
                <a:solidFill>
                  <a:srgbClr val="4F00A3"/>
                </a:solidFill>
                <a:latin typeface="+mj-lt"/>
              </a:rPr>
              <a:t>Culminating Activity</a:t>
            </a:r>
            <a:br>
              <a:rPr lang="en-US" sz="3300">
                <a:solidFill>
                  <a:srgbClr val="4F00A3"/>
                </a:solidFill>
                <a:latin typeface="+mj-lt"/>
              </a:rPr>
            </a:br>
            <a:r>
              <a:rPr lang="en-US" sz="3300">
                <a:solidFill>
                  <a:srgbClr val="4F00A3"/>
                </a:solidFill>
                <a:latin typeface="+mj-lt"/>
              </a:rPr>
              <a:t>A-B-C Book on Equity and Literacy </a:t>
            </a:r>
          </a:p>
        </p:txBody>
      </p:sp>
      <p:pic>
        <p:nvPicPr>
          <p:cNvPr id="13" name="Picture 12" descr="Logo&#10;&#10;Description automatically generated">
            <a:extLst>
              <a:ext uri="{FF2B5EF4-FFF2-40B4-BE49-F238E27FC236}">
                <a16:creationId xmlns:a16="http://schemas.microsoft.com/office/drawing/2014/main" id="{567CFC65-13E4-3D56-588F-0D8D83660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9267" y="1596464"/>
            <a:ext cx="2685705" cy="2685705"/>
          </a:xfrm>
          <a:prstGeom prst="rect">
            <a:avLst/>
          </a:prstGeom>
        </p:spPr>
      </p:pic>
      <p:pic>
        <p:nvPicPr>
          <p:cNvPr id="18" name="Picture 17" descr="A picture containing text, toy, posing, colorful&#10;&#10;Description automatically generated">
            <a:extLst>
              <a:ext uri="{FF2B5EF4-FFF2-40B4-BE49-F238E27FC236}">
                <a16:creationId xmlns:a16="http://schemas.microsoft.com/office/drawing/2014/main" id="{7A537D9C-553E-9C79-8F14-EFFDAF939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518" y="1565783"/>
            <a:ext cx="2685705" cy="2685705"/>
          </a:xfrm>
          <a:prstGeom prst="rect">
            <a:avLst/>
          </a:prstGeom>
        </p:spPr>
      </p:pic>
      <p:pic>
        <p:nvPicPr>
          <p:cNvPr id="14" name="Picture 13">
            <a:extLst>
              <a:ext uri="{FF2B5EF4-FFF2-40B4-BE49-F238E27FC236}">
                <a16:creationId xmlns:a16="http://schemas.microsoft.com/office/drawing/2014/main" id="{ABF9817D-0DD9-BCE4-DFBD-10B7708CB9EE}"/>
              </a:ext>
            </a:extLst>
          </p:cNvPr>
          <p:cNvPicPr>
            <a:picLocks noChangeAspect="1"/>
          </p:cNvPicPr>
          <p:nvPr/>
        </p:nvPicPr>
        <p:blipFill>
          <a:blip r:embed="rId5"/>
          <a:stretch>
            <a:fillRect/>
          </a:stretch>
        </p:blipFill>
        <p:spPr>
          <a:xfrm>
            <a:off x="6251877" y="1565783"/>
            <a:ext cx="2439736" cy="2688414"/>
          </a:xfrm>
          <a:prstGeom prst="rect">
            <a:avLst/>
          </a:prstGeom>
        </p:spPr>
      </p:pic>
      <p:pic>
        <p:nvPicPr>
          <p:cNvPr id="19" name="Picture 18">
            <a:extLst>
              <a:ext uri="{FF2B5EF4-FFF2-40B4-BE49-F238E27FC236}">
                <a16:creationId xmlns:a16="http://schemas.microsoft.com/office/drawing/2014/main" id="{E1F4DD0A-DA69-4746-B4E0-C86FBAFFBB16}"/>
              </a:ext>
            </a:extLst>
          </p:cNvPr>
          <p:cNvPicPr>
            <a:picLocks noChangeAspect="1"/>
          </p:cNvPicPr>
          <p:nvPr/>
        </p:nvPicPr>
        <p:blipFill>
          <a:blip r:embed="rId6"/>
          <a:stretch>
            <a:fillRect/>
          </a:stretch>
        </p:blipFill>
        <p:spPr>
          <a:xfrm>
            <a:off x="405158" y="1565783"/>
            <a:ext cx="2685706" cy="2678991"/>
          </a:xfrm>
          <a:prstGeom prst="rect">
            <a:avLst/>
          </a:prstGeom>
        </p:spPr>
      </p:pic>
      <p:cxnSp>
        <p:nvCxnSpPr>
          <p:cNvPr id="254" name="Straight Connector 72">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EDA4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533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p:cNvSpPr>
            <a:spLocks noGrp="1"/>
          </p:cNvSpPr>
          <p:nvPr>
            <p:ph type="body" sz="quarter" idx="3"/>
          </p:nvPr>
        </p:nvSpPr>
        <p:spPr>
          <a:xfrm>
            <a:off x="5469467" y="1883832"/>
            <a:ext cx="6443370" cy="520170"/>
          </a:xfrm>
        </p:spPr>
        <p:txBody>
          <a:bodyPr>
            <a:noAutofit/>
          </a:bodyPr>
          <a:lstStyle/>
          <a:p>
            <a:r>
              <a:rPr lang="en-US" sz="2000"/>
              <a:t>Highly </a:t>
            </a:r>
            <a:r>
              <a:rPr lang="en-US" sz="2000">
                <a:solidFill>
                  <a:srgbClr val="F15D22"/>
                </a:solidFill>
              </a:rPr>
              <a:t>Effective </a:t>
            </a:r>
            <a:r>
              <a:rPr lang="en-US" sz="2000"/>
              <a:t>Diverse Educators for all Learners</a:t>
            </a:r>
          </a:p>
        </p:txBody>
      </p:sp>
      <p:sp>
        <p:nvSpPr>
          <p:cNvPr id="30" name="Content Placeholder 29"/>
          <p:cNvSpPr>
            <a:spLocks noGrp="1"/>
          </p:cNvSpPr>
          <p:nvPr>
            <p:ph sz="quarter" idx="4"/>
          </p:nvPr>
        </p:nvSpPr>
        <p:spPr/>
        <p:txBody>
          <a:bodyPr>
            <a:noAutofit/>
          </a:bodyPr>
          <a:lstStyle/>
          <a:p>
            <a:r>
              <a:rPr lang="en-US" noProof="1"/>
              <a:t>Branch Alliance for Educator Diversity (BranchED) strengthens, grows, and amplifies the </a:t>
            </a:r>
            <a:r>
              <a:rPr lang="en-US" noProof="1">
                <a:solidFill>
                  <a:srgbClr val="F15D22"/>
                </a:solidFill>
              </a:rPr>
              <a:t>impact</a:t>
            </a:r>
            <a:r>
              <a:rPr lang="en-US" noProof="1"/>
              <a:t> of educator preparation programs at minority serving institutions, with the broader goals of both </a:t>
            </a:r>
            <a:r>
              <a:rPr lang="en-US" noProof="1">
                <a:solidFill>
                  <a:srgbClr val="F15D22"/>
                </a:solidFill>
              </a:rPr>
              <a:t>diversifying the teaching profession </a:t>
            </a:r>
            <a:r>
              <a:rPr lang="en-US" noProof="1"/>
              <a:t>and intentionally </a:t>
            </a:r>
            <a:r>
              <a:rPr lang="en-US" noProof="1">
                <a:solidFill>
                  <a:srgbClr val="F15D22"/>
                </a:solidFill>
              </a:rPr>
              <a:t>championing educational equity for all students</a:t>
            </a:r>
            <a:r>
              <a:rPr lang="en-US" noProof="1"/>
              <a:t>.​</a:t>
            </a:r>
          </a:p>
        </p:txBody>
      </p:sp>
      <p:sp>
        <p:nvSpPr>
          <p:cNvPr id="5" name="Title 4"/>
          <p:cNvSpPr>
            <a:spLocks noGrp="1"/>
          </p:cNvSpPr>
          <p:nvPr>
            <p:ph type="title"/>
          </p:nvPr>
        </p:nvSpPr>
        <p:spPr/>
        <p:txBody>
          <a:bodyPr>
            <a:normAutofit/>
          </a:bodyPr>
          <a:lstStyle/>
          <a:p>
            <a:r>
              <a:rPr lang="en-US"/>
              <a:t>Our </a:t>
            </a:r>
            <a:r>
              <a:rPr lang="en-US">
                <a:solidFill>
                  <a:srgbClr val="4F00A3"/>
                </a:solidFill>
              </a:rPr>
              <a:t>Vision</a:t>
            </a:r>
            <a:r>
              <a:rPr lang="en-US"/>
              <a:t> </a:t>
            </a:r>
          </a:p>
        </p:txBody>
      </p:sp>
      <p:pic>
        <p:nvPicPr>
          <p:cNvPr id="18" name="Picture Placeholder 17"/>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7243" r="17243"/>
          <a:stretch/>
        </p:blipFill>
        <p:spPr/>
      </p:pic>
    </p:spTree>
    <p:extLst>
      <p:ext uri="{BB962C8B-B14F-4D97-AF65-F5344CB8AC3E}">
        <p14:creationId xmlns:p14="http://schemas.microsoft.com/office/powerpoint/2010/main" val="2827788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7919F-39F9-E177-B897-9DB99507DFA9}"/>
              </a:ext>
            </a:extLst>
          </p:cNvPr>
          <p:cNvSpPr>
            <a:spLocks noGrp="1"/>
          </p:cNvSpPr>
          <p:nvPr>
            <p:ph type="title"/>
          </p:nvPr>
        </p:nvSpPr>
        <p:spPr>
          <a:xfrm>
            <a:off x="874712" y="1425576"/>
            <a:ext cx="10442575" cy="640291"/>
          </a:xfrm>
        </p:spPr>
        <p:txBody>
          <a:bodyPr>
            <a:normAutofit/>
          </a:bodyPr>
          <a:lstStyle/>
          <a:p>
            <a:r>
              <a:rPr lang="en-US" sz="3200" dirty="0"/>
              <a:t>Creating you Team Equity and Literacy ABC Book </a:t>
            </a:r>
          </a:p>
        </p:txBody>
      </p:sp>
      <p:sp>
        <p:nvSpPr>
          <p:cNvPr id="3" name="Content Placeholder 2">
            <a:extLst>
              <a:ext uri="{FF2B5EF4-FFF2-40B4-BE49-F238E27FC236}">
                <a16:creationId xmlns:a16="http://schemas.microsoft.com/office/drawing/2014/main" id="{E256404D-7F76-8F44-3733-34AA9CA6095E}"/>
              </a:ext>
            </a:extLst>
          </p:cNvPr>
          <p:cNvSpPr>
            <a:spLocks noGrp="1"/>
          </p:cNvSpPr>
          <p:nvPr>
            <p:ph idx="1"/>
          </p:nvPr>
        </p:nvSpPr>
        <p:spPr/>
        <p:txBody>
          <a:bodyPr>
            <a:normAutofit lnSpcReduction="10000"/>
          </a:bodyPr>
          <a:lstStyle/>
          <a:p>
            <a:r>
              <a:rPr lang="en-US" sz="1800" dirty="0">
                <a:effectLst/>
                <a:latin typeface="Proxima Nova" panose="02000506030000020004" pitchFamily="50" charset="0"/>
              </a:rPr>
              <a:t>You will be creating the ABCS of Equity and Early Literacy. The goal is for you to create an alphabet book that exemplifies equity and literacy </a:t>
            </a:r>
          </a:p>
          <a:p>
            <a:pPr marL="285750" indent="-285750">
              <a:buFont typeface="Wingdings" panose="05000000000000000000" pitchFamily="2" charset="2"/>
              <a:buChar char="q"/>
            </a:pPr>
            <a:r>
              <a:rPr lang="en-US" sz="1800" dirty="0">
                <a:effectLst/>
                <a:latin typeface="Proxima Nova" panose="02000506030000020004" pitchFamily="50" charset="0"/>
              </a:rPr>
              <a:t>Use the planning guide to determine what words you will use in your alphabet book. </a:t>
            </a:r>
          </a:p>
          <a:p>
            <a:pPr marL="285750" indent="-285750">
              <a:buFont typeface="Wingdings" panose="05000000000000000000" pitchFamily="2" charset="2"/>
              <a:buChar char="q"/>
            </a:pPr>
            <a:r>
              <a:rPr lang="en-US" sz="1800" dirty="0">
                <a:effectLst/>
                <a:latin typeface="Proxima Nova" panose="02000506030000020004" pitchFamily="50" charset="0"/>
              </a:rPr>
              <a:t>Determine the format for your alphabet book (We have ABC books that you can look at to use as mentor texts).</a:t>
            </a:r>
          </a:p>
          <a:p>
            <a:pPr marL="285750" indent="-285750">
              <a:buFont typeface="Wingdings" panose="05000000000000000000" pitchFamily="2" charset="2"/>
              <a:buChar char="q"/>
            </a:pPr>
            <a:r>
              <a:rPr lang="en-US" sz="1800" dirty="0">
                <a:effectLst/>
                <a:latin typeface="Proxima Nova" panose="02000506030000020004" pitchFamily="50" charset="0"/>
              </a:rPr>
              <a:t>Decide what product you will create (use paper/markers, PPT, Canva).</a:t>
            </a:r>
          </a:p>
          <a:p>
            <a:pPr marL="285750" indent="-285750">
              <a:buFont typeface="Wingdings" panose="05000000000000000000" pitchFamily="2" charset="2"/>
              <a:buChar char="q"/>
            </a:pPr>
            <a:r>
              <a:rPr lang="en-US" sz="1800" dirty="0">
                <a:effectLst/>
                <a:latin typeface="Proxima Nova" panose="02000506030000020004" pitchFamily="50" charset="0"/>
              </a:rPr>
              <a:t>Work with your team to create the product.</a:t>
            </a:r>
          </a:p>
          <a:p>
            <a:pPr marL="285750" indent="-285750">
              <a:buFont typeface="Wingdings" panose="05000000000000000000" pitchFamily="2" charset="2"/>
              <a:buChar char="q"/>
            </a:pPr>
            <a:r>
              <a:rPr lang="en-US" sz="1800" dirty="0">
                <a:effectLst/>
                <a:latin typeface="Proxima Nova" panose="02000506030000020004" pitchFamily="50" charset="0"/>
              </a:rPr>
              <a:t>Your team will have time to work on this culminating project throughout the summit. </a:t>
            </a:r>
          </a:p>
          <a:p>
            <a:pPr marL="285750" indent="-285750">
              <a:buFont typeface="Wingdings" panose="05000000000000000000" pitchFamily="2" charset="2"/>
              <a:buChar char="q"/>
            </a:pPr>
            <a:r>
              <a:rPr lang="en-US" sz="1800" dirty="0">
                <a:effectLst/>
                <a:latin typeface="Proxima Nova" panose="02000506030000020004" pitchFamily="50" charset="0"/>
              </a:rPr>
              <a:t>Your team will present the final product on Day 3. </a:t>
            </a:r>
          </a:p>
          <a:p>
            <a:endParaRPr lang="en-US" dirty="0"/>
          </a:p>
        </p:txBody>
      </p:sp>
    </p:spTree>
    <p:extLst>
      <p:ext uri="{BB962C8B-B14F-4D97-AF65-F5344CB8AC3E}">
        <p14:creationId xmlns:p14="http://schemas.microsoft.com/office/powerpoint/2010/main" val="3342816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DDA65-8851-8893-67D2-109B7C70F211}"/>
              </a:ext>
            </a:extLst>
          </p:cNvPr>
          <p:cNvSpPr>
            <a:spLocks noGrp="1"/>
          </p:cNvSpPr>
          <p:nvPr>
            <p:ph type="title"/>
          </p:nvPr>
        </p:nvSpPr>
        <p:spPr>
          <a:xfrm>
            <a:off x="7902677" y="2544413"/>
            <a:ext cx="4072153" cy="2523433"/>
          </a:xfrm>
        </p:spPr>
        <p:txBody>
          <a:bodyPr>
            <a:noAutofit/>
          </a:bodyPr>
          <a:lstStyle/>
          <a:p>
            <a:pPr algn="ctr"/>
            <a:r>
              <a:rPr lang="en-US" b="0" dirty="0"/>
              <a:t>Equity and Literacy A-B-C Book Planning Template</a:t>
            </a:r>
          </a:p>
        </p:txBody>
      </p:sp>
      <p:pic>
        <p:nvPicPr>
          <p:cNvPr id="4" name="Picture 3">
            <a:extLst>
              <a:ext uri="{FF2B5EF4-FFF2-40B4-BE49-F238E27FC236}">
                <a16:creationId xmlns:a16="http://schemas.microsoft.com/office/drawing/2014/main" id="{C4E899CF-9B2C-4EEB-5E4A-40F7BE081068}"/>
              </a:ext>
            </a:extLst>
          </p:cNvPr>
          <p:cNvPicPr>
            <a:picLocks noChangeAspect="1"/>
          </p:cNvPicPr>
          <p:nvPr/>
        </p:nvPicPr>
        <p:blipFill>
          <a:blip r:embed="rId3"/>
          <a:stretch>
            <a:fillRect/>
          </a:stretch>
        </p:blipFill>
        <p:spPr>
          <a:xfrm>
            <a:off x="850708" y="1225488"/>
            <a:ext cx="6746193" cy="5161285"/>
          </a:xfrm>
          <a:prstGeom prst="rect">
            <a:avLst/>
          </a:prstGeom>
          <a:ln w="127000" cap="sq">
            <a:solidFill>
              <a:srgbClr val="F15D22"/>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38622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7BF7A0BD-CE15-B297-A7DD-023487FA0A18}"/>
              </a:ext>
            </a:extLst>
          </p:cNvPr>
          <p:cNvSpPr>
            <a:spLocks noGrp="1"/>
          </p:cNvSpPr>
          <p:nvPr>
            <p:ph sz="quarter" idx="4"/>
          </p:nvPr>
        </p:nvSpPr>
        <p:spPr>
          <a:xfrm>
            <a:off x="6261961" y="2341492"/>
            <a:ext cx="5847821" cy="4212168"/>
          </a:xfrm>
        </p:spPr>
        <p:txBody>
          <a:bodyPr>
            <a:normAutofit/>
          </a:bodyPr>
          <a:lstStyle/>
          <a:p>
            <a:pPr algn="r"/>
            <a:endParaRPr lang="en-US" sz="2000">
              <a:solidFill>
                <a:srgbClr val="4F00A3"/>
              </a:solidFill>
            </a:endParaRPr>
          </a:p>
          <a:p>
            <a:pPr algn="ctr"/>
            <a:r>
              <a:rPr lang="en-US" sz="4000">
                <a:solidFill>
                  <a:srgbClr val="4F00A3"/>
                </a:solidFill>
              </a:rPr>
              <a:t>  </a:t>
            </a:r>
          </a:p>
        </p:txBody>
      </p:sp>
      <p:pic>
        <p:nvPicPr>
          <p:cNvPr id="28" name="Picture 27" descr="Forest wedding table setting">
            <a:extLst>
              <a:ext uri="{FF2B5EF4-FFF2-40B4-BE49-F238E27FC236}">
                <a16:creationId xmlns:a16="http://schemas.microsoft.com/office/drawing/2014/main" id="{3081856F-64A4-454E-AEC1-20065732E9C3}"/>
              </a:ext>
            </a:extLst>
          </p:cNvPr>
          <p:cNvPicPr>
            <a:picLocks noChangeAspect="1"/>
          </p:cNvPicPr>
          <p:nvPr/>
        </p:nvPicPr>
        <p:blipFill rotWithShape="1">
          <a:blip r:embed="rId3">
            <a:extLst>
              <a:ext uri="{28A0092B-C50C-407E-A947-70E740481C1C}">
                <a14:useLocalDpi xmlns:a14="http://schemas.microsoft.com/office/drawing/2010/main" val="0"/>
              </a:ext>
            </a:extLst>
          </a:blip>
          <a:srcRect l="17782" r="11232"/>
          <a:stretch/>
        </p:blipFill>
        <p:spPr>
          <a:xfrm>
            <a:off x="20" y="440674"/>
            <a:ext cx="7028741" cy="6434411"/>
          </a:xfrm>
          <a:prstGeom prst="rect">
            <a:avLst/>
          </a:prstGeom>
        </p:spPr>
      </p:pic>
      <p:sp>
        <p:nvSpPr>
          <p:cNvPr id="29" name="TextBox 28">
            <a:extLst>
              <a:ext uri="{FF2B5EF4-FFF2-40B4-BE49-F238E27FC236}">
                <a16:creationId xmlns:a16="http://schemas.microsoft.com/office/drawing/2014/main" id="{B6D7BAF0-C4C3-F8E7-D276-CB5FF07EF7A3}"/>
              </a:ext>
            </a:extLst>
          </p:cNvPr>
          <p:cNvSpPr txBox="1"/>
          <p:nvPr/>
        </p:nvSpPr>
        <p:spPr>
          <a:xfrm>
            <a:off x="7260116" y="3593076"/>
            <a:ext cx="4849666" cy="646331"/>
          </a:xfrm>
          <a:prstGeom prst="rect">
            <a:avLst/>
          </a:prstGeom>
          <a:noFill/>
        </p:spPr>
        <p:txBody>
          <a:bodyPr wrap="square" rtlCol="0">
            <a:spAutoFit/>
          </a:bodyPr>
          <a:lstStyle/>
          <a:p>
            <a:r>
              <a:rPr lang="en-US" sz="3600" b="1">
                <a:solidFill>
                  <a:srgbClr val="4F00A3"/>
                </a:solidFill>
                <a:latin typeface="Proxima Nova" panose="02000506030000020004"/>
              </a:rPr>
              <a:t>Reception and Dinner</a:t>
            </a:r>
          </a:p>
        </p:txBody>
      </p:sp>
    </p:spTree>
    <p:extLst>
      <p:ext uri="{BB962C8B-B14F-4D97-AF65-F5344CB8AC3E}">
        <p14:creationId xmlns:p14="http://schemas.microsoft.com/office/powerpoint/2010/main" val="3093504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 Placeholder 204">
            <a:extLst>
              <a:ext uri="{FF2B5EF4-FFF2-40B4-BE49-F238E27FC236}">
                <a16:creationId xmlns:a16="http://schemas.microsoft.com/office/drawing/2014/main" id="{C50C0D7A-343C-63E3-56BF-FA1466D2CA9D}"/>
              </a:ext>
            </a:extLst>
          </p:cNvPr>
          <p:cNvSpPr>
            <a:spLocks noGrp="1"/>
          </p:cNvSpPr>
          <p:nvPr>
            <p:ph type="body" sz="quarter" idx="3"/>
          </p:nvPr>
        </p:nvSpPr>
        <p:spPr/>
        <p:txBody>
          <a:bodyPr>
            <a:normAutofit fontScale="92500" lnSpcReduction="10000"/>
          </a:bodyPr>
          <a:lstStyle/>
          <a:p>
            <a:r>
              <a:rPr lang="en-US">
                <a:solidFill>
                  <a:srgbClr val="F15D22"/>
                </a:solidFill>
              </a:rPr>
              <a:t>By the Numbers</a:t>
            </a:r>
          </a:p>
        </p:txBody>
      </p:sp>
      <p:sp>
        <p:nvSpPr>
          <p:cNvPr id="206" name="Content Placeholder 205">
            <a:extLst>
              <a:ext uri="{FF2B5EF4-FFF2-40B4-BE49-F238E27FC236}">
                <a16:creationId xmlns:a16="http://schemas.microsoft.com/office/drawing/2014/main" id="{BB573E8B-4CDD-8F52-C18B-9C532D155F95}"/>
              </a:ext>
            </a:extLst>
          </p:cNvPr>
          <p:cNvSpPr>
            <a:spLocks noGrp="1"/>
          </p:cNvSpPr>
          <p:nvPr>
            <p:ph sz="quarter" idx="4"/>
          </p:nvPr>
        </p:nvSpPr>
        <p:spPr>
          <a:xfrm>
            <a:off x="874714" y="2523067"/>
            <a:ext cx="4847371" cy="3534833"/>
          </a:xfrm>
        </p:spPr>
        <p:txBody>
          <a:bodyPr>
            <a:normAutofit/>
          </a:bodyPr>
          <a:lstStyle/>
          <a:p>
            <a:r>
              <a:rPr lang="en-US" b="1">
                <a:solidFill>
                  <a:srgbClr val="7030A0"/>
                </a:solidFill>
                <a:latin typeface="Proxima Nova" panose="02000506030000020004"/>
              </a:rPr>
              <a:t>38</a:t>
            </a:r>
            <a:r>
              <a:rPr lang="en-US">
                <a:solidFill>
                  <a:srgbClr val="000000"/>
                </a:solidFill>
                <a:latin typeface="Proxima Nova" panose="02000506030000020004"/>
              </a:rPr>
              <a:t> states and territories  </a:t>
            </a:r>
          </a:p>
          <a:p>
            <a:r>
              <a:rPr lang="en-US" b="1">
                <a:solidFill>
                  <a:srgbClr val="7030A0"/>
                </a:solidFill>
                <a:latin typeface="Proxima Nova" panose="02000506030000020004"/>
              </a:rPr>
              <a:t>820</a:t>
            </a:r>
            <a:r>
              <a:rPr lang="en-US" b="1">
                <a:solidFill>
                  <a:srgbClr val="000000"/>
                </a:solidFill>
                <a:latin typeface="Proxima Nova" panose="02000506030000020004"/>
              </a:rPr>
              <a:t> </a:t>
            </a:r>
            <a:r>
              <a:rPr lang="en-US">
                <a:solidFill>
                  <a:srgbClr val="000000"/>
                </a:solidFill>
                <a:latin typeface="Proxima Nova" panose="02000506030000020004"/>
              </a:rPr>
              <a:t>faculty and leaders</a:t>
            </a:r>
          </a:p>
          <a:p>
            <a:r>
              <a:rPr lang="en-US" b="1" i="0" u="none" strike="noStrike">
                <a:solidFill>
                  <a:srgbClr val="7030A0"/>
                </a:solidFill>
                <a:effectLst/>
                <a:latin typeface="Proxima Nova" panose="02000506030000020004"/>
              </a:rPr>
              <a:t>204 </a:t>
            </a:r>
            <a:r>
              <a:rPr lang="en-US" b="0" i="0" u="none" strike="noStrike">
                <a:solidFill>
                  <a:srgbClr val="000000"/>
                </a:solidFill>
                <a:effectLst/>
                <a:latin typeface="Proxima Nova" panose="02000506030000020004"/>
              </a:rPr>
              <a:t>EPPs that:</a:t>
            </a:r>
          </a:p>
          <a:p>
            <a:pPr>
              <a:spcAft>
                <a:spcPts val="0"/>
              </a:spcAft>
            </a:pPr>
            <a:r>
              <a:rPr lang="en-US" b="1">
                <a:solidFill>
                  <a:srgbClr val="7030A0"/>
                </a:solidFill>
                <a:latin typeface="Proxima Nova" panose="02000506030000020004"/>
              </a:rPr>
              <a:t>   </a:t>
            </a:r>
            <a:r>
              <a:rPr lang="en-US">
                <a:latin typeface="Proxima Nova" panose="02000506030000020004"/>
              </a:rPr>
              <a:t>Prepare </a:t>
            </a:r>
            <a:r>
              <a:rPr lang="en-US" b="1" i="0" u="none" strike="noStrike">
                <a:solidFill>
                  <a:srgbClr val="7030A0"/>
                </a:solidFill>
                <a:effectLst/>
                <a:latin typeface="Proxima Nova" panose="02000506030000020004"/>
              </a:rPr>
              <a:t>78,000</a:t>
            </a:r>
            <a:r>
              <a:rPr lang="en-US" b="1" i="0" u="none" strike="noStrike">
                <a:solidFill>
                  <a:srgbClr val="000000"/>
                </a:solidFill>
                <a:effectLst/>
                <a:latin typeface="Proxima Nova" panose="02000506030000020004"/>
              </a:rPr>
              <a:t> </a:t>
            </a:r>
            <a:r>
              <a:rPr lang="en-US" b="0" i="0" u="none" strike="noStrike">
                <a:solidFill>
                  <a:srgbClr val="000000"/>
                </a:solidFill>
                <a:effectLst/>
                <a:latin typeface="Proxima Nova" panose="02000506030000020004"/>
              </a:rPr>
              <a:t>teacher   </a:t>
            </a:r>
          </a:p>
          <a:p>
            <a:pPr>
              <a:spcAft>
                <a:spcPts val="0"/>
              </a:spcAft>
            </a:pPr>
            <a:r>
              <a:rPr lang="en-US">
                <a:solidFill>
                  <a:srgbClr val="000000"/>
                </a:solidFill>
                <a:latin typeface="Proxima Nova" panose="02000506030000020004"/>
              </a:rPr>
              <a:t>   </a:t>
            </a:r>
            <a:r>
              <a:rPr lang="en-US" b="0" i="0" u="none" strike="noStrike">
                <a:solidFill>
                  <a:srgbClr val="000000"/>
                </a:solidFill>
                <a:effectLst/>
                <a:latin typeface="Proxima Nova" panose="02000506030000020004"/>
              </a:rPr>
              <a:t>candidates annually </a:t>
            </a:r>
          </a:p>
          <a:p>
            <a:pPr>
              <a:spcAft>
                <a:spcPts val="0"/>
              </a:spcAft>
            </a:pPr>
            <a:r>
              <a:rPr lang="en-US" b="1" i="0" u="none" strike="noStrike">
                <a:solidFill>
                  <a:srgbClr val="7030A0"/>
                </a:solidFill>
                <a:effectLst/>
                <a:latin typeface="Proxima Nova" panose="02000506030000020004"/>
              </a:rPr>
              <a:t>   </a:t>
            </a:r>
            <a:r>
              <a:rPr lang="en-US">
                <a:latin typeface="Proxima Nova" panose="02000506030000020004"/>
              </a:rPr>
              <a:t>Graduate</a:t>
            </a:r>
            <a:r>
              <a:rPr lang="en-US" b="1">
                <a:solidFill>
                  <a:srgbClr val="7030A0"/>
                </a:solidFill>
                <a:latin typeface="Proxima Nova" panose="02000506030000020004"/>
              </a:rPr>
              <a:t> </a:t>
            </a:r>
            <a:r>
              <a:rPr lang="en-US" b="1" i="0" u="none" strike="noStrike">
                <a:solidFill>
                  <a:srgbClr val="7030A0"/>
                </a:solidFill>
                <a:effectLst/>
                <a:latin typeface="Proxima Nova" panose="02000506030000020004"/>
              </a:rPr>
              <a:t>24,823</a:t>
            </a:r>
            <a:r>
              <a:rPr lang="en-US" b="0" i="0" u="none" strike="noStrike">
                <a:solidFill>
                  <a:srgbClr val="000000"/>
                </a:solidFill>
                <a:effectLst/>
                <a:latin typeface="Proxima Nova" panose="02000506030000020004"/>
              </a:rPr>
              <a:t> candidates per </a:t>
            </a:r>
          </a:p>
          <a:p>
            <a:pPr>
              <a:spcAft>
                <a:spcPts val="0"/>
              </a:spcAft>
            </a:pPr>
            <a:r>
              <a:rPr lang="en-US" b="0" i="0" u="none" strike="noStrike">
                <a:solidFill>
                  <a:srgbClr val="000000"/>
                </a:solidFill>
                <a:effectLst/>
                <a:latin typeface="Proxima Nova" panose="02000506030000020004"/>
              </a:rPr>
              <a:t>   year   </a:t>
            </a:r>
            <a:endParaRPr lang="en-US">
              <a:latin typeface="Proxima Nova" panose="02000506030000020004"/>
            </a:endParaRPr>
          </a:p>
        </p:txBody>
      </p:sp>
      <p:sp>
        <p:nvSpPr>
          <p:cNvPr id="2" name="Title 1"/>
          <p:cNvSpPr>
            <a:spLocks noGrp="1"/>
          </p:cNvSpPr>
          <p:nvPr>
            <p:ph type="title"/>
          </p:nvPr>
        </p:nvSpPr>
        <p:spPr/>
        <p:txBody>
          <a:bodyPr>
            <a:noAutofit/>
          </a:bodyPr>
          <a:lstStyle/>
          <a:p>
            <a:r>
              <a:rPr lang="en-US">
                <a:solidFill>
                  <a:srgbClr val="4F00A3"/>
                </a:solidFill>
              </a:rPr>
              <a:t>BranchED </a:t>
            </a:r>
          </a:p>
        </p:txBody>
      </p:sp>
      <p:sp>
        <p:nvSpPr>
          <p:cNvPr id="207" name="Picture Placeholder 206">
            <a:extLst>
              <a:ext uri="{FF2B5EF4-FFF2-40B4-BE49-F238E27FC236}">
                <a16:creationId xmlns:a16="http://schemas.microsoft.com/office/drawing/2014/main" id="{91A2BC2D-AB3C-0758-E578-E7B450DB095E}"/>
              </a:ext>
            </a:extLst>
          </p:cNvPr>
          <p:cNvSpPr>
            <a:spLocks noGrp="1"/>
          </p:cNvSpPr>
          <p:nvPr>
            <p:ph type="pic" sz="quarter" idx="10"/>
          </p:nvPr>
        </p:nvSpPr>
        <p:spPr/>
      </p:sp>
      <p:sp>
        <p:nvSpPr>
          <p:cNvPr id="244" name="Round Same Side Corner Rectangle 243"/>
          <p:cNvSpPr/>
          <p:nvPr/>
        </p:nvSpPr>
        <p:spPr>
          <a:xfrm rot="5400000">
            <a:off x="19896624" y="8149146"/>
            <a:ext cx="639864" cy="2141433"/>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r"/>
            <a:endParaRPr lang="bg-BG">
              <a:latin typeface="Lato Light"/>
            </a:endParaRPr>
          </a:p>
        </p:txBody>
      </p:sp>
      <p:sp>
        <p:nvSpPr>
          <p:cNvPr id="245" name="Rectangle 244"/>
          <p:cNvSpPr/>
          <p:nvPr/>
        </p:nvSpPr>
        <p:spPr>
          <a:xfrm>
            <a:off x="19519345" y="8882032"/>
            <a:ext cx="1416606" cy="590895"/>
          </a:xfrm>
          <a:prstGeom prst="rect">
            <a:avLst/>
          </a:prstGeom>
        </p:spPr>
        <p:txBody>
          <a:bodyPr wrap="none" lIns="219419" tIns="109710" rIns="219419" bIns="109710">
            <a:spAutoFit/>
          </a:bodyPr>
          <a:lstStyle/>
          <a:p>
            <a:r>
              <a:rPr lang="en-US" sz="2400">
                <a:solidFill>
                  <a:schemeClr val="bg1"/>
                </a:solidFill>
                <a:latin typeface="Lato Regular"/>
                <a:ea typeface="Open Sans Light" panose="020B0306030504020204" pitchFamily="34" charset="0"/>
                <a:cs typeface="Lato Regular"/>
              </a:rPr>
              <a:t>Female</a:t>
            </a:r>
            <a:endParaRPr lang="bg-BG" sz="2400">
              <a:solidFill>
                <a:schemeClr val="bg1"/>
              </a:solidFill>
              <a:latin typeface="Lato Regular"/>
              <a:cs typeface="Lato Regular"/>
            </a:endParaRPr>
          </a:p>
        </p:txBody>
      </p:sp>
      <p:pic>
        <p:nvPicPr>
          <p:cNvPr id="200" name="380ED5D0A65FF640B31AB6E8C3D6957D@namprd03.prod.outlook.com" descr="GreenMap.png">
            <a:extLst>
              <a:ext uri="{FF2B5EF4-FFF2-40B4-BE49-F238E27FC236}">
                <a16:creationId xmlns:a16="http://schemas.microsoft.com/office/drawing/2014/main" id="{0E063C95-FE2F-66F2-4E14-2CA508B8D9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66"/>
          <a:stretch/>
        </p:blipFill>
        <p:spPr bwMode="auto">
          <a:xfrm>
            <a:off x="5652760" y="1796934"/>
            <a:ext cx="6380619" cy="430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598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mond 4"/>
          <p:cNvSpPr/>
          <p:nvPr/>
        </p:nvSpPr>
        <p:spPr>
          <a:xfrm>
            <a:off x="5376945" y="4634623"/>
            <a:ext cx="1828800" cy="1828800"/>
          </a:xfrm>
          <a:prstGeom prst="diamond">
            <a:avLst/>
          </a:prstGeom>
          <a:solidFill>
            <a:srgbClr val="F15D22"/>
          </a:solidFill>
          <a:ln>
            <a:noFill/>
          </a:ln>
          <a:effectLst>
            <a:outerShdw blurRad="50800" dist="38100" dir="10800000" algn="r" rotWithShape="0">
              <a:prstClr val="black">
                <a:alpha val="40000"/>
              </a:prstClr>
            </a:outerShdw>
          </a:effectLst>
          <a:scene3d>
            <a:camera prst="orthographicFront">
              <a:rot lat="0" lon="18899962" rev="0"/>
            </a:camera>
            <a:lightRig rig="soft" dir="t"/>
          </a:scene3d>
          <a:sp3d extrusionH="927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5641644" y="1903454"/>
            <a:ext cx="1828800" cy="1828800"/>
          </a:xfrm>
          <a:prstGeom prst="diamond">
            <a:avLst/>
          </a:prstGeom>
          <a:solidFill>
            <a:srgbClr val="4F00A3"/>
          </a:solidFill>
          <a:ln>
            <a:noFill/>
          </a:ln>
          <a:effectLst>
            <a:outerShdw blurRad="50800" dist="38100" dir="10800000" algn="r" rotWithShape="0">
              <a:prstClr val="black">
                <a:alpha val="40000"/>
              </a:prstClr>
            </a:outerShdw>
          </a:effectLst>
          <a:scene3d>
            <a:camera prst="orthographicFront">
              <a:rot lat="0" lon="18899962" rev="0"/>
            </a:camera>
            <a:lightRig rig="soft" dir="t"/>
          </a:scene3d>
          <a:sp3d extrusionH="927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amond 2"/>
          <p:cNvSpPr/>
          <p:nvPr/>
        </p:nvSpPr>
        <p:spPr>
          <a:xfrm>
            <a:off x="4402393" y="3257003"/>
            <a:ext cx="1828800" cy="1828800"/>
          </a:xfrm>
          <a:prstGeom prst="diamond">
            <a:avLst/>
          </a:prstGeom>
          <a:solidFill>
            <a:srgbClr val="0D92FF"/>
          </a:solidFill>
          <a:ln>
            <a:noFill/>
          </a:ln>
          <a:effectLst>
            <a:outerShdw blurRad="50800" dist="38100" dir="10800000" algn="r" rotWithShape="0">
              <a:prstClr val="black">
                <a:alpha val="40000"/>
              </a:prstClr>
            </a:outerShdw>
          </a:effectLst>
          <a:scene3d>
            <a:camera prst="orthographicFront">
              <a:rot lat="0" lon="18899962" rev="0"/>
            </a:camera>
            <a:lightRig rig="soft" dir="t"/>
          </a:scene3d>
          <a:sp3d extrusionH="927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p:cNvSpPr/>
          <p:nvPr/>
        </p:nvSpPr>
        <p:spPr>
          <a:xfrm>
            <a:off x="6604164" y="3305130"/>
            <a:ext cx="1828800" cy="1828800"/>
          </a:xfrm>
          <a:prstGeom prst="diamond">
            <a:avLst/>
          </a:prstGeom>
          <a:solidFill>
            <a:srgbClr val="6CB33F"/>
          </a:solidFill>
          <a:ln>
            <a:noFill/>
          </a:ln>
          <a:effectLst>
            <a:outerShdw blurRad="50800" dist="38100" dir="10800000" algn="r" rotWithShape="0">
              <a:prstClr val="black">
                <a:alpha val="40000"/>
              </a:prstClr>
            </a:outerShdw>
          </a:effectLst>
          <a:scene3d>
            <a:camera prst="orthographicFront">
              <a:rot lat="0" lon="18899962" rev="0"/>
            </a:camera>
            <a:lightRig rig="soft" dir="t"/>
          </a:scene3d>
          <a:sp3d extrusionH="927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flipV="1">
            <a:off x="4402397" y="2168150"/>
            <a:ext cx="1280160" cy="0"/>
          </a:xfrm>
          <a:prstGeom prst="line">
            <a:avLst/>
          </a:prstGeom>
          <a:ln w="38100">
            <a:solidFill>
              <a:srgbClr val="4F00A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2964627" y="4502276"/>
            <a:ext cx="1280160" cy="0"/>
          </a:xfrm>
          <a:prstGeom prst="line">
            <a:avLst/>
          </a:prstGeom>
          <a:ln w="38100">
            <a:solidFill>
              <a:srgbClr val="0D92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7819356" y="3708190"/>
            <a:ext cx="1280160" cy="0"/>
          </a:xfrm>
          <a:prstGeom prst="line">
            <a:avLst/>
          </a:prstGeom>
          <a:ln w="38100">
            <a:solidFill>
              <a:srgbClr val="6CB33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6565665" y="6021114"/>
            <a:ext cx="1280160" cy="0"/>
          </a:xfrm>
          <a:prstGeom prst="line">
            <a:avLst/>
          </a:prstGeom>
          <a:ln w="38100">
            <a:solidFill>
              <a:srgbClr val="F15D2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9209619" y="2578607"/>
            <a:ext cx="2484273" cy="2585323"/>
          </a:xfrm>
          <a:prstGeom prst="rect">
            <a:avLst/>
          </a:prstGeom>
        </p:spPr>
        <p:txBody>
          <a:bodyPr wrap="square">
            <a:spAutoFit/>
          </a:bodyPr>
          <a:lstStyle/>
          <a:p>
            <a:endParaRPr lang="en-US" kern="0">
              <a:solidFill>
                <a:schemeClr val="tx1">
                  <a:lumMod val="75000"/>
                  <a:lumOff val="25000"/>
                </a:schemeClr>
              </a:solidFill>
              <a:latin typeface="Arial" pitchFamily="34" charset="0"/>
              <a:cs typeface="Arial" pitchFamily="34" charset="0"/>
            </a:endParaRPr>
          </a:p>
          <a:p>
            <a:endParaRPr lang="en-US" kern="0">
              <a:solidFill>
                <a:schemeClr val="tx1">
                  <a:lumMod val="75000"/>
                  <a:lumOff val="25000"/>
                </a:schemeClr>
              </a:solidFill>
              <a:latin typeface="Arial" pitchFamily="34" charset="0"/>
              <a:cs typeface="Arial" pitchFamily="34" charset="0"/>
            </a:endParaRPr>
          </a:p>
          <a:p>
            <a:endParaRPr lang="en-US" kern="0">
              <a:solidFill>
                <a:schemeClr val="tx1">
                  <a:lumMod val="75000"/>
                  <a:lumOff val="25000"/>
                </a:schemeClr>
              </a:solidFill>
              <a:latin typeface="Arial" pitchFamily="34" charset="0"/>
              <a:cs typeface="Arial" pitchFamily="34" charset="0"/>
            </a:endParaRPr>
          </a:p>
          <a:p>
            <a:endParaRPr lang="en-US" kern="0">
              <a:solidFill>
                <a:schemeClr val="tx1">
                  <a:lumMod val="75000"/>
                  <a:lumOff val="25000"/>
                </a:schemeClr>
              </a:solidFill>
              <a:latin typeface="Arial" pitchFamily="34" charset="0"/>
              <a:cs typeface="Arial" pitchFamily="34" charset="0"/>
            </a:endParaRPr>
          </a:p>
          <a:p>
            <a:pPr algn="ctr"/>
            <a:r>
              <a:rPr lang="en-US" kern="0">
                <a:solidFill>
                  <a:schemeClr val="tx1">
                    <a:lumMod val="75000"/>
                    <a:lumOff val="25000"/>
                  </a:schemeClr>
                </a:solidFill>
                <a:latin typeface="Arial" pitchFamily="34" charset="0"/>
                <a:cs typeface="Arial" pitchFamily="34" charset="0"/>
              </a:rPr>
              <a:t>Transformation Center</a:t>
            </a:r>
          </a:p>
          <a:p>
            <a:pPr algn="ctr"/>
            <a:r>
              <a:rPr lang="en-US" kern="0">
                <a:solidFill>
                  <a:schemeClr val="tx1">
                    <a:lumMod val="75000"/>
                    <a:lumOff val="25000"/>
                  </a:schemeClr>
                </a:solidFill>
                <a:latin typeface="Arial" pitchFamily="34" charset="0"/>
                <a:cs typeface="Arial" pitchFamily="34" charset="0"/>
              </a:rPr>
              <a:t>Institutions</a:t>
            </a:r>
          </a:p>
          <a:p>
            <a:endParaRPr lang="en-US" kern="0">
              <a:solidFill>
                <a:schemeClr val="tx1">
                  <a:lumMod val="75000"/>
                  <a:lumOff val="25000"/>
                </a:schemeClr>
              </a:solidFill>
              <a:latin typeface="Arial" pitchFamily="34" charset="0"/>
              <a:cs typeface="Arial" pitchFamily="34" charset="0"/>
            </a:endParaRPr>
          </a:p>
          <a:p>
            <a:endParaRPr lang="en-US" kern="0">
              <a:solidFill>
                <a:schemeClr val="tx1">
                  <a:lumMod val="75000"/>
                  <a:lumOff val="25000"/>
                </a:schemeClr>
              </a:solidFill>
              <a:latin typeface="Arial" pitchFamily="34" charset="0"/>
              <a:cs typeface="Arial" pitchFamily="34" charset="0"/>
            </a:endParaRPr>
          </a:p>
          <a:p>
            <a:endParaRPr lang="en-US">
              <a:solidFill>
                <a:schemeClr val="tx1">
                  <a:lumMod val="75000"/>
                  <a:lumOff val="25000"/>
                </a:schemeClr>
              </a:solidFill>
            </a:endParaRPr>
          </a:p>
        </p:txBody>
      </p:sp>
      <p:sp>
        <p:nvSpPr>
          <p:cNvPr id="12" name="Rectangle 11"/>
          <p:cNvSpPr/>
          <p:nvPr/>
        </p:nvSpPr>
        <p:spPr>
          <a:xfrm>
            <a:off x="8030803" y="4814073"/>
            <a:ext cx="2484273" cy="2031325"/>
          </a:xfrm>
          <a:prstGeom prst="rect">
            <a:avLst/>
          </a:prstGeom>
        </p:spPr>
        <p:txBody>
          <a:bodyPr wrap="square">
            <a:spAutoFit/>
          </a:bodyPr>
          <a:lstStyle/>
          <a:p>
            <a:endParaRPr lang="en-US" kern="0">
              <a:solidFill>
                <a:schemeClr val="tx1">
                  <a:lumMod val="75000"/>
                  <a:lumOff val="25000"/>
                </a:schemeClr>
              </a:solidFill>
              <a:latin typeface="Arial" pitchFamily="34" charset="0"/>
              <a:cs typeface="Arial" pitchFamily="34" charset="0"/>
            </a:endParaRPr>
          </a:p>
          <a:p>
            <a:endParaRPr lang="en-US" kern="0">
              <a:solidFill>
                <a:schemeClr val="tx1">
                  <a:lumMod val="75000"/>
                  <a:lumOff val="25000"/>
                </a:schemeClr>
              </a:solidFill>
              <a:latin typeface="Arial" pitchFamily="34" charset="0"/>
              <a:cs typeface="Arial" pitchFamily="34" charset="0"/>
            </a:endParaRPr>
          </a:p>
          <a:p>
            <a:endParaRPr lang="en-US" kern="0">
              <a:solidFill>
                <a:schemeClr val="tx1">
                  <a:lumMod val="75000"/>
                  <a:lumOff val="25000"/>
                </a:schemeClr>
              </a:solidFill>
              <a:latin typeface="Arial" pitchFamily="34" charset="0"/>
              <a:cs typeface="Arial" pitchFamily="34" charset="0"/>
            </a:endParaRPr>
          </a:p>
          <a:p>
            <a:endParaRPr lang="en-US" kern="0">
              <a:solidFill>
                <a:schemeClr val="tx1">
                  <a:lumMod val="75000"/>
                  <a:lumOff val="25000"/>
                </a:schemeClr>
              </a:solidFill>
              <a:latin typeface="Arial" pitchFamily="34" charset="0"/>
              <a:cs typeface="Arial" pitchFamily="34" charset="0"/>
            </a:endParaRPr>
          </a:p>
          <a:p>
            <a:pPr algn="ctr"/>
            <a:r>
              <a:rPr lang="en-US" kern="0">
                <a:solidFill>
                  <a:schemeClr val="tx1">
                    <a:lumMod val="75000"/>
                    <a:lumOff val="25000"/>
                  </a:schemeClr>
                </a:solidFill>
                <a:latin typeface="Arial" pitchFamily="34" charset="0"/>
                <a:cs typeface="Arial" pitchFamily="34" charset="0"/>
              </a:rPr>
              <a:t>BranchED Inclusive Rigorous Content Hub</a:t>
            </a:r>
          </a:p>
          <a:p>
            <a:pPr algn="ctr"/>
            <a:r>
              <a:rPr lang="en-US" kern="0">
                <a:solidFill>
                  <a:schemeClr val="tx1">
                    <a:lumMod val="75000"/>
                    <a:lumOff val="25000"/>
                  </a:schemeClr>
                </a:solidFill>
                <a:latin typeface="Arial" pitchFamily="34" charset="0"/>
                <a:cs typeface="Arial" pitchFamily="34" charset="0"/>
              </a:rPr>
              <a:t>Individuals </a:t>
            </a:r>
            <a:endParaRPr lang="en-US">
              <a:solidFill>
                <a:schemeClr val="tx1">
                  <a:lumMod val="75000"/>
                  <a:lumOff val="25000"/>
                </a:schemeClr>
              </a:solidFill>
            </a:endParaRPr>
          </a:p>
        </p:txBody>
      </p:sp>
      <p:sp>
        <p:nvSpPr>
          <p:cNvPr id="19" name="Rectangle 18"/>
          <p:cNvSpPr/>
          <p:nvPr/>
        </p:nvSpPr>
        <p:spPr>
          <a:xfrm>
            <a:off x="293868" y="3517776"/>
            <a:ext cx="2484273" cy="1754326"/>
          </a:xfrm>
          <a:prstGeom prst="rect">
            <a:avLst/>
          </a:prstGeom>
        </p:spPr>
        <p:txBody>
          <a:bodyPr wrap="square">
            <a:spAutoFit/>
          </a:bodyPr>
          <a:lstStyle/>
          <a:p>
            <a:pPr algn="r"/>
            <a:endParaRPr lang="en-US" kern="0">
              <a:solidFill>
                <a:schemeClr val="tx1">
                  <a:lumMod val="75000"/>
                  <a:lumOff val="25000"/>
                </a:schemeClr>
              </a:solidFill>
              <a:latin typeface="Arial" pitchFamily="34" charset="0"/>
              <a:cs typeface="Arial" pitchFamily="34" charset="0"/>
            </a:endParaRPr>
          </a:p>
          <a:p>
            <a:pPr algn="r"/>
            <a:endParaRPr lang="en-US" kern="0">
              <a:solidFill>
                <a:schemeClr val="tx1">
                  <a:lumMod val="75000"/>
                  <a:lumOff val="25000"/>
                </a:schemeClr>
              </a:solidFill>
              <a:latin typeface="Arial" pitchFamily="34" charset="0"/>
              <a:cs typeface="Arial" pitchFamily="34" charset="0"/>
            </a:endParaRPr>
          </a:p>
          <a:p>
            <a:pPr algn="r"/>
            <a:endParaRPr lang="en-US" kern="0">
              <a:solidFill>
                <a:schemeClr val="tx1">
                  <a:lumMod val="75000"/>
                  <a:lumOff val="25000"/>
                </a:schemeClr>
              </a:solidFill>
              <a:latin typeface="Arial" pitchFamily="34" charset="0"/>
              <a:cs typeface="Arial" pitchFamily="34" charset="0"/>
            </a:endParaRPr>
          </a:p>
          <a:p>
            <a:pPr algn="r"/>
            <a:endParaRPr lang="en-US" kern="0">
              <a:solidFill>
                <a:schemeClr val="tx1">
                  <a:lumMod val="75000"/>
                  <a:lumOff val="25000"/>
                </a:schemeClr>
              </a:solidFill>
              <a:latin typeface="Arial" pitchFamily="34" charset="0"/>
              <a:cs typeface="Arial" pitchFamily="34" charset="0"/>
            </a:endParaRPr>
          </a:p>
          <a:p>
            <a:pPr algn="r"/>
            <a:r>
              <a:rPr lang="en-US" kern="0">
                <a:latin typeface="Arial" pitchFamily="34" charset="0"/>
                <a:cs typeface="Arial" pitchFamily="34" charset="0"/>
              </a:rPr>
              <a:t>Innovation and Inquiry</a:t>
            </a:r>
          </a:p>
          <a:p>
            <a:pPr algn="ctr"/>
            <a:r>
              <a:rPr lang="en-US" kern="0">
                <a:latin typeface="Arial" pitchFamily="34" charset="0"/>
                <a:cs typeface="Arial" pitchFamily="34" charset="0"/>
              </a:rPr>
              <a:t>Collaboratives </a:t>
            </a:r>
            <a:endParaRPr lang="en-US"/>
          </a:p>
        </p:txBody>
      </p:sp>
      <p:sp>
        <p:nvSpPr>
          <p:cNvPr id="24" name="Rectangle 23"/>
          <p:cNvSpPr/>
          <p:nvPr/>
        </p:nvSpPr>
        <p:spPr>
          <a:xfrm>
            <a:off x="498108" y="1026429"/>
            <a:ext cx="3777132" cy="1754326"/>
          </a:xfrm>
          <a:prstGeom prst="rect">
            <a:avLst/>
          </a:prstGeom>
        </p:spPr>
        <p:txBody>
          <a:bodyPr wrap="square">
            <a:spAutoFit/>
          </a:bodyPr>
          <a:lstStyle/>
          <a:p>
            <a:pPr algn="r"/>
            <a:endParaRPr lang="en-US" kern="0">
              <a:solidFill>
                <a:schemeClr val="tx1">
                  <a:lumMod val="75000"/>
                  <a:lumOff val="25000"/>
                </a:schemeClr>
              </a:solidFill>
              <a:latin typeface="Arial" pitchFamily="34" charset="0"/>
              <a:cs typeface="Arial" pitchFamily="34" charset="0"/>
            </a:endParaRPr>
          </a:p>
          <a:p>
            <a:pPr algn="r"/>
            <a:endParaRPr lang="en-US" kern="0">
              <a:solidFill>
                <a:schemeClr val="tx1">
                  <a:lumMod val="75000"/>
                  <a:lumOff val="25000"/>
                </a:schemeClr>
              </a:solidFill>
              <a:latin typeface="Arial" pitchFamily="34" charset="0"/>
              <a:cs typeface="Arial" pitchFamily="34" charset="0"/>
            </a:endParaRPr>
          </a:p>
          <a:p>
            <a:pPr algn="r"/>
            <a:endParaRPr lang="en-US" kern="0">
              <a:solidFill>
                <a:schemeClr val="tx1">
                  <a:lumMod val="75000"/>
                  <a:lumOff val="25000"/>
                </a:schemeClr>
              </a:solidFill>
              <a:latin typeface="Arial" pitchFamily="34" charset="0"/>
              <a:cs typeface="Arial" pitchFamily="34" charset="0"/>
            </a:endParaRPr>
          </a:p>
          <a:p>
            <a:pPr algn="r"/>
            <a:endParaRPr lang="en-US" kern="0">
              <a:solidFill>
                <a:schemeClr val="tx1">
                  <a:lumMod val="75000"/>
                  <a:lumOff val="25000"/>
                </a:schemeClr>
              </a:solidFill>
              <a:latin typeface="Arial" pitchFamily="34" charset="0"/>
              <a:cs typeface="Arial" pitchFamily="34" charset="0"/>
            </a:endParaRPr>
          </a:p>
          <a:p>
            <a:pPr algn="ctr"/>
            <a:r>
              <a:rPr lang="en-US" kern="0">
                <a:latin typeface="Arial" pitchFamily="34" charset="0"/>
                <a:cs typeface="Arial" pitchFamily="34" charset="0"/>
              </a:rPr>
              <a:t>Educational Equity Accelerator</a:t>
            </a:r>
          </a:p>
          <a:p>
            <a:pPr algn="ctr"/>
            <a:r>
              <a:rPr lang="en-US" kern="0">
                <a:latin typeface="Arial" pitchFamily="34" charset="0"/>
                <a:cs typeface="Arial" pitchFamily="34" charset="0"/>
              </a:rPr>
              <a:t>PK-12 and the Education Sector</a:t>
            </a:r>
            <a:endParaRPr lang="en-US"/>
          </a:p>
        </p:txBody>
      </p:sp>
      <p:pic>
        <p:nvPicPr>
          <p:cNvPr id="14" name="Graphic 13" descr="Group of people with solid fill">
            <a:extLst>
              <a:ext uri="{FF2B5EF4-FFF2-40B4-BE49-F238E27FC236}">
                <a16:creationId xmlns:a16="http://schemas.microsoft.com/office/drawing/2014/main" id="{5FDE4FBE-FAE1-D6DB-4FEA-EA3B0ADE5E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7204" y="1026429"/>
            <a:ext cx="1029934" cy="979600"/>
          </a:xfrm>
          <a:prstGeom prst="rect">
            <a:avLst/>
          </a:prstGeom>
        </p:spPr>
      </p:pic>
      <p:pic>
        <p:nvPicPr>
          <p:cNvPr id="17" name="Graphic 16" descr="Greek Temple with solid fill">
            <a:extLst>
              <a:ext uri="{FF2B5EF4-FFF2-40B4-BE49-F238E27FC236}">
                <a16:creationId xmlns:a16="http://schemas.microsoft.com/office/drawing/2014/main" id="{9C79E03F-C85B-896A-DA31-3F66DC3B0E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7144" y="2735771"/>
            <a:ext cx="914400" cy="914400"/>
          </a:xfrm>
          <a:prstGeom prst="rect">
            <a:avLst/>
          </a:prstGeom>
        </p:spPr>
      </p:pic>
      <p:pic>
        <p:nvPicPr>
          <p:cNvPr id="20" name="Graphic 19" descr="Classroom with solid fill">
            <a:extLst>
              <a:ext uri="{FF2B5EF4-FFF2-40B4-BE49-F238E27FC236}">
                <a16:creationId xmlns:a16="http://schemas.microsoft.com/office/drawing/2014/main" id="{65D70BE5-4EE2-73B5-BFD9-37DA13CF0B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52419" y="4962399"/>
            <a:ext cx="914400" cy="914400"/>
          </a:xfrm>
          <a:prstGeom prst="rect">
            <a:avLst/>
          </a:prstGeom>
        </p:spPr>
      </p:pic>
      <p:pic>
        <p:nvPicPr>
          <p:cNvPr id="22" name="Graphic 21" descr="Statistics with solid fill">
            <a:extLst>
              <a:ext uri="{FF2B5EF4-FFF2-40B4-BE49-F238E27FC236}">
                <a16:creationId xmlns:a16="http://schemas.microsoft.com/office/drawing/2014/main" id="{59F0B617-108C-926D-5057-19D3C538AC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20439" y="3650171"/>
            <a:ext cx="914400" cy="914400"/>
          </a:xfrm>
          <a:prstGeom prst="rect">
            <a:avLst/>
          </a:prstGeom>
        </p:spPr>
      </p:pic>
      <p:sp>
        <p:nvSpPr>
          <p:cNvPr id="11" name="Title 10">
            <a:extLst>
              <a:ext uri="{FF2B5EF4-FFF2-40B4-BE49-F238E27FC236}">
                <a16:creationId xmlns:a16="http://schemas.microsoft.com/office/drawing/2014/main" id="{F2AEB058-B892-1FAB-8E72-4D1BB57D0C42}"/>
              </a:ext>
            </a:extLst>
          </p:cNvPr>
          <p:cNvSpPr>
            <a:spLocks noGrp="1"/>
          </p:cNvSpPr>
          <p:nvPr>
            <p:ph type="title"/>
          </p:nvPr>
        </p:nvSpPr>
        <p:spPr>
          <a:xfrm>
            <a:off x="2793760" y="367173"/>
            <a:ext cx="6229384" cy="581967"/>
          </a:xfrm>
        </p:spPr>
        <p:txBody>
          <a:bodyPr>
            <a:normAutofit fontScale="90000"/>
          </a:bodyPr>
          <a:lstStyle/>
          <a:p>
            <a:pPr algn="ctr"/>
            <a:r>
              <a:rPr lang="en-US"/>
              <a:t>How We Do It</a:t>
            </a:r>
          </a:p>
        </p:txBody>
      </p:sp>
    </p:spTree>
    <p:extLst>
      <p:ext uri="{BB962C8B-B14F-4D97-AF65-F5344CB8AC3E}">
        <p14:creationId xmlns:p14="http://schemas.microsoft.com/office/powerpoint/2010/main" val="357642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46518-148E-BE00-93A6-02EB87DB8323}"/>
              </a:ext>
            </a:extLst>
          </p:cNvPr>
          <p:cNvSpPr>
            <a:spLocks noGrp="1"/>
          </p:cNvSpPr>
          <p:nvPr>
            <p:ph type="title"/>
          </p:nvPr>
        </p:nvSpPr>
        <p:spPr/>
        <p:txBody>
          <a:bodyPr/>
          <a:lstStyle/>
          <a:p>
            <a:r>
              <a:rPr lang="en-US"/>
              <a:t>Early Literacy</a:t>
            </a:r>
          </a:p>
        </p:txBody>
      </p:sp>
      <p:pic>
        <p:nvPicPr>
          <p:cNvPr id="12" name="Picture Placeholder 11" descr="Text, shape, arrow&#10;&#10;Description automatically generated">
            <a:extLst>
              <a:ext uri="{FF2B5EF4-FFF2-40B4-BE49-F238E27FC236}">
                <a16:creationId xmlns:a16="http://schemas.microsoft.com/office/drawing/2014/main" id="{720074DE-4636-C636-3AEE-C3B6D08DB8D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7490" r="27490" b="6678"/>
          <a:stretch/>
        </p:blipFill>
        <p:spPr>
          <a:xfrm>
            <a:off x="484909" y="600939"/>
            <a:ext cx="4843357" cy="5839190"/>
          </a:xfrm>
        </p:spPr>
      </p:pic>
      <p:sp>
        <p:nvSpPr>
          <p:cNvPr id="3" name="Content Placeholder 2">
            <a:extLst>
              <a:ext uri="{FF2B5EF4-FFF2-40B4-BE49-F238E27FC236}">
                <a16:creationId xmlns:a16="http://schemas.microsoft.com/office/drawing/2014/main" id="{801B4644-2B68-951E-E6CD-A8A96800A5A1}"/>
              </a:ext>
            </a:extLst>
          </p:cNvPr>
          <p:cNvSpPr>
            <a:spLocks noGrp="1"/>
          </p:cNvSpPr>
          <p:nvPr>
            <p:ph idx="4294967295"/>
          </p:nvPr>
        </p:nvSpPr>
        <p:spPr>
          <a:xfrm>
            <a:off x="5792244" y="2084387"/>
            <a:ext cx="4748653" cy="3805237"/>
          </a:xfrm>
        </p:spPr>
        <p:txBody>
          <a:bodyPr>
            <a:normAutofit lnSpcReduction="10000"/>
          </a:bodyPr>
          <a:lstStyle/>
          <a:p>
            <a:r>
              <a:rPr lang="en-US"/>
              <a:t>Literacy is the foundation of all learning.</a:t>
            </a:r>
          </a:p>
          <a:p>
            <a:r>
              <a:rPr lang="en-US"/>
              <a:t>It is more than just reading.</a:t>
            </a:r>
          </a:p>
          <a:p>
            <a:r>
              <a:rPr lang="en-US"/>
              <a:t>Social success is linked to literacy.</a:t>
            </a:r>
          </a:p>
          <a:p>
            <a:r>
              <a:rPr lang="en-US"/>
              <a:t>Early literacy is linked to later school success.</a:t>
            </a:r>
          </a:p>
          <a:p>
            <a:endParaRPr lang="en-US"/>
          </a:p>
        </p:txBody>
      </p:sp>
      <p:sp>
        <p:nvSpPr>
          <p:cNvPr id="4" name="TextBox 3">
            <a:extLst>
              <a:ext uri="{FF2B5EF4-FFF2-40B4-BE49-F238E27FC236}">
                <a16:creationId xmlns:a16="http://schemas.microsoft.com/office/drawing/2014/main" id="{AE6D54A0-F436-7914-A610-07D5991F921F}"/>
              </a:ext>
            </a:extLst>
          </p:cNvPr>
          <p:cNvSpPr txBox="1"/>
          <p:nvPr/>
        </p:nvSpPr>
        <p:spPr>
          <a:xfrm>
            <a:off x="6096000" y="5766513"/>
            <a:ext cx="4075043" cy="246221"/>
          </a:xfrm>
          <a:prstGeom prst="rect">
            <a:avLst/>
          </a:prstGeom>
          <a:noFill/>
        </p:spPr>
        <p:txBody>
          <a:bodyPr wrap="square" rtlCol="0">
            <a:spAutoFit/>
          </a:bodyPr>
          <a:lstStyle/>
          <a:p>
            <a:r>
              <a:rPr lang="en-US" sz="1000" dirty="0">
                <a:latin typeface="Proxima Nova" panose="02000506030000020004" pitchFamily="50" charset="0"/>
              </a:rPr>
              <a:t>Ali, A. (2022)</a:t>
            </a:r>
          </a:p>
        </p:txBody>
      </p:sp>
    </p:spTree>
    <p:extLst>
      <p:ext uri="{BB962C8B-B14F-4D97-AF65-F5344CB8AC3E}">
        <p14:creationId xmlns:p14="http://schemas.microsoft.com/office/powerpoint/2010/main" val="2525793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D0D98A-ECA7-E120-63D1-93BECBC6D3CA}"/>
              </a:ext>
            </a:extLst>
          </p:cNvPr>
          <p:cNvSpPr>
            <a:spLocks noGrp="1"/>
          </p:cNvSpPr>
          <p:nvPr>
            <p:ph type="title"/>
          </p:nvPr>
        </p:nvSpPr>
        <p:spPr/>
        <p:txBody>
          <a:bodyPr/>
          <a:lstStyle/>
          <a:p>
            <a:r>
              <a:rPr lang="en-US"/>
              <a:t>STATS</a:t>
            </a:r>
          </a:p>
        </p:txBody>
      </p:sp>
      <p:sp>
        <p:nvSpPr>
          <p:cNvPr id="6" name="Content Placeholder 5">
            <a:extLst>
              <a:ext uri="{FF2B5EF4-FFF2-40B4-BE49-F238E27FC236}">
                <a16:creationId xmlns:a16="http://schemas.microsoft.com/office/drawing/2014/main" id="{A1923EB4-04C0-561F-2935-581EF6A32057}"/>
              </a:ext>
            </a:extLst>
          </p:cNvPr>
          <p:cNvSpPr>
            <a:spLocks noGrp="1"/>
          </p:cNvSpPr>
          <p:nvPr>
            <p:ph idx="1"/>
          </p:nvPr>
        </p:nvSpPr>
        <p:spPr/>
        <p:txBody>
          <a:bodyPr vert="horz" lIns="91440" tIns="45720" rIns="91440" bIns="45720" rtlCol="0" anchor="t">
            <a:normAutofit fontScale="85000" lnSpcReduction="10000"/>
          </a:bodyPr>
          <a:lstStyle/>
          <a:p>
            <a:pPr marL="342900" indent="-342900" algn="l">
              <a:buFont typeface="Wingdings" panose="05000000000000000000" pitchFamily="2" charset="2"/>
              <a:buChar char="§"/>
            </a:pPr>
            <a:r>
              <a:rPr lang="en-US" b="0" i="0" dirty="0">
                <a:solidFill>
                  <a:srgbClr val="242E33"/>
                </a:solidFill>
                <a:effectLst/>
                <a:latin typeface="Proxima Nova" panose="02000506030000020004" pitchFamily="50" charset="0"/>
                <a:ea typeface="Roboto"/>
                <a:cs typeface="Roboto"/>
              </a:rPr>
              <a:t>Children of adults with low literacy skills are </a:t>
            </a:r>
            <a:r>
              <a:rPr lang="en-US" b="1" i="0" dirty="0">
                <a:solidFill>
                  <a:srgbClr val="242E33"/>
                </a:solidFill>
                <a:effectLst/>
                <a:latin typeface="Proxima Nova" panose="02000506030000020004" pitchFamily="50" charset="0"/>
                <a:ea typeface="Roboto"/>
                <a:cs typeface="Roboto"/>
              </a:rPr>
              <a:t>72% more likely to be at a low reading level in school</a:t>
            </a:r>
            <a:endParaRPr lang="en-US" dirty="0">
              <a:solidFill>
                <a:srgbClr val="242E33"/>
              </a:solidFill>
              <a:latin typeface="Proxima Nova" panose="02000506030000020004" pitchFamily="50" charset="0"/>
              <a:ea typeface="Roboto"/>
              <a:cs typeface="Roboto"/>
            </a:endParaRPr>
          </a:p>
          <a:p>
            <a:pPr marL="342900" indent="-342900" algn="l">
              <a:buFont typeface="Wingdings" panose="05000000000000000000" pitchFamily="2" charset="2"/>
              <a:buChar char="§"/>
            </a:pPr>
            <a:r>
              <a:rPr lang="en-US" b="1" i="0" dirty="0">
                <a:solidFill>
                  <a:srgbClr val="242E33"/>
                </a:solidFill>
                <a:effectLst/>
                <a:latin typeface="Proxima Nova" panose="02000506030000020004" pitchFamily="50" charset="0"/>
                <a:ea typeface="Roboto"/>
                <a:cs typeface="Roboto"/>
              </a:rPr>
              <a:t>Two out of every 10 children</a:t>
            </a:r>
            <a:r>
              <a:rPr lang="en-US" b="0" i="0" dirty="0">
                <a:solidFill>
                  <a:srgbClr val="242E33"/>
                </a:solidFill>
                <a:effectLst/>
                <a:latin typeface="Proxima Nova" panose="02000506030000020004" pitchFamily="50" charset="0"/>
                <a:ea typeface="Roboto"/>
                <a:cs typeface="Roboto"/>
              </a:rPr>
              <a:t> enter kindergarten with skills two to three years lower than their grade level, and another two start school with a one-year disadvantage</a:t>
            </a:r>
          </a:p>
          <a:p>
            <a:pPr marL="342900" indent="-342900" algn="l">
              <a:buFont typeface="Wingdings" panose="05000000000000000000" pitchFamily="2" charset="2"/>
              <a:buChar char="§"/>
            </a:pPr>
            <a:r>
              <a:rPr lang="en-US" b="0" i="0" dirty="0">
                <a:solidFill>
                  <a:srgbClr val="242E33"/>
                </a:solidFill>
                <a:effectLst/>
                <a:latin typeface="Proxima Nova" panose="02000506030000020004" pitchFamily="50" charset="0"/>
                <a:ea typeface="Roboto"/>
                <a:cs typeface="Roboto"/>
              </a:rPr>
              <a:t>Some </a:t>
            </a:r>
            <a:r>
              <a:rPr lang="en-US" b="1" i="0" dirty="0">
                <a:solidFill>
                  <a:srgbClr val="242E33"/>
                </a:solidFill>
                <a:effectLst/>
                <a:latin typeface="Proxima Nova" panose="02000506030000020004" pitchFamily="50" charset="0"/>
                <a:ea typeface="Roboto"/>
                <a:cs typeface="Roboto"/>
              </a:rPr>
              <a:t>65% of students </a:t>
            </a:r>
            <a:r>
              <a:rPr lang="en-US" b="0" i="0" dirty="0">
                <a:solidFill>
                  <a:srgbClr val="242E33"/>
                </a:solidFill>
                <a:effectLst/>
                <a:latin typeface="Proxima Nova" panose="02000506030000020004" pitchFamily="50" charset="0"/>
                <a:ea typeface="Roboto"/>
                <a:cs typeface="Roboto"/>
              </a:rPr>
              <a:t>are below basic reading level or below proficient reading level in the fourth grade</a:t>
            </a:r>
          </a:p>
          <a:p>
            <a:pPr marL="342900" indent="-342900">
              <a:buFont typeface="Wingdings" panose="05000000000000000000" pitchFamily="2" charset="2"/>
              <a:buChar char="§"/>
            </a:pPr>
            <a:r>
              <a:rPr lang="en-US" dirty="0">
                <a:latin typeface="Proxima Nova" panose="02000506030000020004" pitchFamily="50" charset="0"/>
                <a:ea typeface="Roboto"/>
                <a:cs typeface="Roboto"/>
              </a:rPr>
              <a:t>The Department of Justice states, “The link between academic failure and delinquency, violence, and crime is welded to reading failure. </a:t>
            </a:r>
            <a:r>
              <a:rPr lang="en-US" b="1" dirty="0">
                <a:latin typeface="Proxima Nova" panose="02000506030000020004" pitchFamily="50" charset="0"/>
                <a:ea typeface="Roboto"/>
                <a:cs typeface="Roboto"/>
              </a:rPr>
              <a:t>Over 70% of inmates </a:t>
            </a:r>
            <a:r>
              <a:rPr lang="en-US" dirty="0">
                <a:latin typeface="Proxima Nova" panose="02000506030000020004" pitchFamily="50" charset="0"/>
                <a:ea typeface="Roboto"/>
                <a:cs typeface="Roboto"/>
              </a:rPr>
              <a:t>in America’s prisons cannot read above a fourth-grade level.</a:t>
            </a:r>
            <a:endParaRPr lang="en-US" dirty="0">
              <a:solidFill>
                <a:srgbClr val="242E33"/>
              </a:solidFill>
              <a:latin typeface="Proxima Nova" panose="02000506030000020004" pitchFamily="50" charset="0"/>
              <a:ea typeface="Roboto"/>
              <a:cs typeface="Roboto"/>
            </a:endParaRPr>
          </a:p>
          <a:p>
            <a:endParaRPr lang="en-US" dirty="0"/>
          </a:p>
        </p:txBody>
      </p:sp>
      <p:sp>
        <p:nvSpPr>
          <p:cNvPr id="7" name="Text Placeholder 6">
            <a:extLst>
              <a:ext uri="{FF2B5EF4-FFF2-40B4-BE49-F238E27FC236}">
                <a16:creationId xmlns:a16="http://schemas.microsoft.com/office/drawing/2014/main" id="{3D5CEA72-D19C-604A-CC3A-16E014A69C5E}"/>
              </a:ext>
            </a:extLst>
          </p:cNvPr>
          <p:cNvSpPr>
            <a:spLocks noGrp="1"/>
          </p:cNvSpPr>
          <p:nvPr>
            <p:ph type="body" idx="10"/>
          </p:nvPr>
        </p:nvSpPr>
        <p:spPr/>
        <p:txBody>
          <a:bodyPr>
            <a:normAutofit fontScale="70000" lnSpcReduction="20000"/>
          </a:bodyPr>
          <a:lstStyle/>
          <a:p>
            <a:r>
              <a:rPr lang="en-US" b="1">
                <a:solidFill>
                  <a:srgbClr val="F15D22"/>
                </a:solidFill>
              </a:rPr>
              <a:t>Importance of Literacy Education </a:t>
            </a:r>
          </a:p>
        </p:txBody>
      </p:sp>
      <p:sp>
        <p:nvSpPr>
          <p:cNvPr id="2" name="TextBox 1">
            <a:extLst>
              <a:ext uri="{FF2B5EF4-FFF2-40B4-BE49-F238E27FC236}">
                <a16:creationId xmlns:a16="http://schemas.microsoft.com/office/drawing/2014/main" id="{1B38BCDE-454D-AAD2-0884-6E210C2BC89B}"/>
              </a:ext>
            </a:extLst>
          </p:cNvPr>
          <p:cNvSpPr txBox="1"/>
          <p:nvPr/>
        </p:nvSpPr>
        <p:spPr>
          <a:xfrm>
            <a:off x="6728792" y="5834270"/>
            <a:ext cx="4373218" cy="246221"/>
          </a:xfrm>
          <a:prstGeom prst="rect">
            <a:avLst/>
          </a:prstGeom>
          <a:noFill/>
        </p:spPr>
        <p:txBody>
          <a:bodyPr wrap="square" rtlCol="0">
            <a:spAutoFit/>
          </a:bodyPr>
          <a:lstStyle/>
          <a:p>
            <a:pPr algn="r"/>
            <a:r>
              <a:rPr lang="en-US" sz="1000" dirty="0" err="1">
                <a:latin typeface="Proxima Nova" panose="02000506030000020004" pitchFamily="50" charset="0"/>
              </a:rPr>
              <a:t>ProLiteracy</a:t>
            </a:r>
            <a:r>
              <a:rPr lang="en-US" sz="1000" dirty="0">
                <a:latin typeface="Proxima Nova" panose="02000506030000020004" pitchFamily="50" charset="0"/>
              </a:rPr>
              <a:t>, Children’s Reading Foundation, NCES, Governor’s Foundation </a:t>
            </a:r>
          </a:p>
        </p:txBody>
      </p:sp>
    </p:spTree>
    <p:extLst>
      <p:ext uri="{BB962C8B-B14F-4D97-AF65-F5344CB8AC3E}">
        <p14:creationId xmlns:p14="http://schemas.microsoft.com/office/powerpoint/2010/main" val="1670135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4CDC5-9579-86FA-3CF2-429AB50A5F71}"/>
              </a:ext>
            </a:extLst>
          </p:cNvPr>
          <p:cNvSpPr>
            <a:spLocks noGrp="1"/>
          </p:cNvSpPr>
          <p:nvPr>
            <p:ph type="title"/>
          </p:nvPr>
        </p:nvSpPr>
        <p:spPr/>
        <p:txBody>
          <a:bodyPr/>
          <a:lstStyle/>
          <a:p>
            <a:r>
              <a:rPr lang="en-US"/>
              <a:t>What We Can Do</a:t>
            </a:r>
          </a:p>
        </p:txBody>
      </p:sp>
      <p:sp>
        <p:nvSpPr>
          <p:cNvPr id="3" name="Content Placeholder 2">
            <a:extLst>
              <a:ext uri="{FF2B5EF4-FFF2-40B4-BE49-F238E27FC236}">
                <a16:creationId xmlns:a16="http://schemas.microsoft.com/office/drawing/2014/main" id="{7BD32497-808C-2E49-E205-0D628C6C7FF3}"/>
              </a:ext>
            </a:extLst>
          </p:cNvPr>
          <p:cNvSpPr>
            <a:spLocks noGrp="1"/>
          </p:cNvSpPr>
          <p:nvPr>
            <p:ph idx="1"/>
          </p:nvPr>
        </p:nvSpPr>
        <p:spPr>
          <a:xfrm>
            <a:off x="874714" y="1813723"/>
            <a:ext cx="10442575" cy="4786971"/>
          </a:xfrm>
        </p:spPr>
        <p:txBody>
          <a:bodyPr vert="horz" lIns="91440" tIns="45720" rIns="91440" bIns="45720" rtlCol="0" anchor="t">
            <a:normAutofit/>
          </a:bodyPr>
          <a:lstStyle/>
          <a:p>
            <a:pPr marL="342900" indent="-342900">
              <a:buFont typeface="Wingdings" panose="05000000000000000000" pitchFamily="2" charset="2"/>
              <a:buChar char="§"/>
            </a:pPr>
            <a:r>
              <a:rPr lang="en-US">
                <a:latin typeface="Proxima Nova"/>
              </a:rPr>
              <a:t>By the age of 2, children who are read to regularly display greater language comprehension, larger vocabularies, and higher cognitive skills than their peers.  </a:t>
            </a:r>
          </a:p>
          <a:p>
            <a:pPr marL="342900" indent="-342900">
              <a:buFont typeface="Wingdings" panose="05000000000000000000" pitchFamily="2" charset="2"/>
              <a:buChar char="§"/>
            </a:pPr>
            <a:r>
              <a:rPr lang="en-US">
                <a:latin typeface="Proxima Nova"/>
              </a:rPr>
              <a:t>The most successful way to improve the reading achievement of low-income children is to increase their access to print.  </a:t>
            </a:r>
          </a:p>
          <a:p>
            <a:pPr marL="342900" indent="-342900">
              <a:buFont typeface="Wingdings" panose="05000000000000000000" pitchFamily="2" charset="2"/>
              <a:buChar char="§"/>
            </a:pPr>
            <a:r>
              <a:rPr lang="en-US">
                <a:latin typeface="Proxima Nova"/>
              </a:rPr>
              <a:t>Book giveaway programs promote children’s home literacy environment which results in more interest in reading and higher reading scores during early education.  </a:t>
            </a:r>
          </a:p>
          <a:p>
            <a:pPr algn="r"/>
            <a:r>
              <a:rPr lang="en-US" sz="1000"/>
              <a:t>(Raikes et al., 2006; Newman, et al., 2020; de </a:t>
            </a:r>
            <a:r>
              <a:rPr lang="en-US" sz="1000" err="1"/>
              <a:t>Bondt</a:t>
            </a:r>
            <a:r>
              <a:rPr lang="en-US" sz="1000"/>
              <a:t>, et al., 2020)</a:t>
            </a:r>
          </a:p>
        </p:txBody>
      </p:sp>
    </p:spTree>
    <p:extLst>
      <p:ext uri="{BB962C8B-B14F-4D97-AF65-F5344CB8AC3E}">
        <p14:creationId xmlns:p14="http://schemas.microsoft.com/office/powerpoint/2010/main" val="2154529869"/>
      </p:ext>
    </p:extLst>
  </p:cSld>
  <p:clrMapOvr>
    <a:masterClrMapping/>
  </p:clrMapOvr>
</p:sld>
</file>

<file path=ppt/theme/theme1.xml><?xml version="1.0" encoding="utf-8"?>
<a:theme xmlns:a="http://schemas.openxmlformats.org/drawingml/2006/main" name="Office Theme">
  <a:themeElements>
    <a:clrScheme name="BAED new">
      <a:dk1>
        <a:srgbClr val="000000"/>
      </a:dk1>
      <a:lt1>
        <a:srgbClr val="FFFFFF"/>
      </a:lt1>
      <a:dk2>
        <a:srgbClr val="000000"/>
      </a:dk2>
      <a:lt2>
        <a:srgbClr val="E9E9E9"/>
      </a:lt2>
      <a:accent1>
        <a:srgbClr val="4F00A3"/>
      </a:accent1>
      <a:accent2>
        <a:srgbClr val="F15D22"/>
      </a:accent2>
      <a:accent3>
        <a:srgbClr val="6CB33F"/>
      </a:accent3>
      <a:accent4>
        <a:srgbClr val="AA64FB"/>
      </a:accent4>
      <a:accent5>
        <a:srgbClr val="0D92FF"/>
      </a:accent5>
      <a:accent6>
        <a:srgbClr val="509E2F"/>
      </a:accent6>
      <a:hlink>
        <a:srgbClr val="FFFFFF"/>
      </a:hlink>
      <a:folHlink>
        <a:srgbClr val="AA64FB"/>
      </a:folHlink>
    </a:clrScheme>
    <a:fontScheme name="BAED new">
      <a:majorFont>
        <a:latin typeface="Aria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D9E278A-8ADA-4C2B-B776-76AF0C51BBAB}">
  <we:reference id="wa104380907" version="3.0.0.1" store="en-US" storeType="OMEX"/>
  <we:alternateReferences>
    <we:reference id="WA104380907" version="3.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28133b4-4030-49a6-a2df-e4f7bd6b131a" xsi:nil="true"/>
    <lcf76f155ced4ddcb4097134ff3c332f xmlns="26c5b931-5cd4-49b0-862d-113cef3354c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F01232C5F1DB74FA7C6B9058C50C107" ma:contentTypeVersion="16" ma:contentTypeDescription="Create a new document." ma:contentTypeScope="" ma:versionID="c666572b4f2c059cd6dec78d22e446be">
  <xsd:schema xmlns:xsd="http://www.w3.org/2001/XMLSchema" xmlns:xs="http://www.w3.org/2001/XMLSchema" xmlns:p="http://schemas.microsoft.com/office/2006/metadata/properties" xmlns:ns2="26c5b931-5cd4-49b0-862d-113cef3354c7" xmlns:ns3="328133b4-4030-49a6-a2df-e4f7bd6b131a" targetNamespace="http://schemas.microsoft.com/office/2006/metadata/properties" ma:root="true" ma:fieldsID="1a96d4c50296a434217a027287926f6f" ns2:_="" ns3:_="">
    <xsd:import namespace="26c5b931-5cd4-49b0-862d-113cef3354c7"/>
    <xsd:import namespace="328133b4-4030-49a6-a2df-e4f7bd6b13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c5b931-5cd4-49b0-862d-113cef3354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2dcb550-0f74-4249-b739-2509a630c82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8133b4-4030-49a6-a2df-e4f7bd6b131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2c551a7-03bf-44ba-a580-0fc7dd194795}" ma:internalName="TaxCatchAll" ma:showField="CatchAllData" ma:web="328133b4-4030-49a6-a2df-e4f7bd6b13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AAB751-CF15-4554-AAD1-F5A0CC138280}">
  <ds:schemaRefs>
    <ds:schemaRef ds:uri="http://schemas.microsoft.com/sharepoint/v3/contenttype/forms"/>
  </ds:schemaRefs>
</ds:datastoreItem>
</file>

<file path=customXml/itemProps2.xml><?xml version="1.0" encoding="utf-8"?>
<ds:datastoreItem xmlns:ds="http://schemas.openxmlformats.org/officeDocument/2006/customXml" ds:itemID="{FAABFED5-BCF7-4B2B-B660-FEF5155ABC9C}">
  <ds:schemaRefs>
    <ds:schemaRef ds:uri="http://www.w3.org/XML/1998/namespace"/>
    <ds:schemaRef ds:uri="http://purl.org/dc/terms/"/>
    <ds:schemaRef ds:uri="http://purl.org/dc/dcmitype/"/>
    <ds:schemaRef ds:uri="26c5b931-5cd4-49b0-862d-113cef3354c7"/>
    <ds:schemaRef ds:uri="http://purl.org/dc/elements/1.1/"/>
    <ds:schemaRef ds:uri="http://schemas.microsoft.com/office/2006/documentManagement/types"/>
    <ds:schemaRef ds:uri="http://schemas.microsoft.com/office/2006/metadata/properties"/>
    <ds:schemaRef ds:uri="328133b4-4030-49a6-a2df-e4f7bd6b131a"/>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4CD99D14-779C-4B1F-9CF7-99E71E523917}">
  <ds:schemaRefs>
    <ds:schemaRef ds:uri="26c5b931-5cd4-49b0-862d-113cef3354c7"/>
    <ds:schemaRef ds:uri="328133b4-4030-49a6-a2df-e4f7bd6b13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153</TotalTime>
  <Words>1742</Words>
  <Application>Microsoft Office PowerPoint</Application>
  <PresentationFormat>Widescreen</PresentationFormat>
  <Paragraphs>282</Paragraphs>
  <Slides>42</Slides>
  <Notes>32</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Essential Foundational Practices for Success:  </vt:lpstr>
      <vt:lpstr>Welcome</vt:lpstr>
      <vt:lpstr>Agenda </vt:lpstr>
      <vt:lpstr>Our Vision </vt:lpstr>
      <vt:lpstr>BranchED </vt:lpstr>
      <vt:lpstr>How We Do It</vt:lpstr>
      <vt:lpstr>Early Literacy</vt:lpstr>
      <vt:lpstr>STATS</vt:lpstr>
      <vt:lpstr>What We Can Do</vt:lpstr>
      <vt:lpstr>Representation in Children’s Books</vt:lpstr>
      <vt:lpstr>Project ELITE: Opportunity</vt:lpstr>
      <vt:lpstr>Introductions: JAG Members </vt:lpstr>
      <vt:lpstr>Goals </vt:lpstr>
      <vt:lpstr>Learning Objectives</vt:lpstr>
      <vt:lpstr>Digital Badge</vt:lpstr>
      <vt:lpstr>Share Your Learning </vt:lpstr>
      <vt:lpstr>Summit Webpage</vt:lpstr>
      <vt:lpstr>BranchED Story Time </vt:lpstr>
      <vt:lpstr>Norms</vt:lpstr>
      <vt:lpstr>CONNECTOR</vt:lpstr>
      <vt:lpstr>PowerPoint Presentation</vt:lpstr>
      <vt:lpstr>CATEGORIES </vt:lpstr>
      <vt:lpstr>Share Out</vt:lpstr>
      <vt:lpstr>Bananagram </vt:lpstr>
      <vt:lpstr>BRANCHED's BANANAGRAM</vt:lpstr>
      <vt:lpstr>Break Time!</vt:lpstr>
      <vt:lpstr>EARLY LITERACY IN YOUR PROGRAM</vt:lpstr>
      <vt:lpstr>Current State: Early Literacy, Teacher Development</vt:lpstr>
      <vt:lpstr>PowerPoint Presentation</vt:lpstr>
      <vt:lpstr>Brief Bios</vt:lpstr>
      <vt:lpstr>Quick Share Out </vt:lpstr>
      <vt:lpstr>BranchED Framework for the Quality Preparation of Educators</vt:lpstr>
      <vt:lpstr>PowerPoint Presentation</vt:lpstr>
      <vt:lpstr>Access the Design Principle  Briefs Through Our Resource Portal</vt:lpstr>
      <vt:lpstr>EPP Level Diagnostic Tool  </vt:lpstr>
      <vt:lpstr>How Does It Apply  </vt:lpstr>
      <vt:lpstr>Share Out</vt:lpstr>
      <vt:lpstr>Pulse Check </vt:lpstr>
      <vt:lpstr>Culminating Activity A-B-C Book on Equity and Literacy </vt:lpstr>
      <vt:lpstr>Creating you Team Equity and Literacy ABC Book </vt:lpstr>
      <vt:lpstr>Equity and Literacy A-B-C Book Planning Template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title should  go here</dc:title>
  <dc:creator>Eli</dc:creator>
  <cp:lastModifiedBy>Dr. Patricia Alvarez McHatton</cp:lastModifiedBy>
  <cp:revision>4</cp:revision>
  <dcterms:created xsi:type="dcterms:W3CDTF">2022-11-23T22:15:56Z</dcterms:created>
  <dcterms:modified xsi:type="dcterms:W3CDTF">2023-03-05T00:07:20Z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0x0101007F01232C5F1DB74FA7C6B9058C50C107</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