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89" r:id="rId6"/>
    <p:sldId id="297" r:id="rId7"/>
    <p:sldId id="293" r:id="rId8"/>
    <p:sldId id="291" r:id="rId9"/>
    <p:sldId id="287" r:id="rId10"/>
    <p:sldId id="295" r:id="rId11"/>
    <p:sldId id="288" r:id="rId12"/>
    <p:sldId id="935" r:id="rId13"/>
    <p:sldId id="933" r:id="rId14"/>
    <p:sldId id="916" r:id="rId15"/>
    <p:sldId id="915" r:id="rId16"/>
    <p:sldId id="296" r:id="rId17"/>
    <p:sldId id="917" r:id="rId18"/>
    <p:sldId id="937" r:id="rId19"/>
    <p:sldId id="918" r:id="rId20"/>
    <p:sldId id="919" r:id="rId21"/>
    <p:sldId id="299" r:id="rId22"/>
    <p:sldId id="936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D22"/>
    <a:srgbClr val="4F00A3"/>
    <a:srgbClr val="0D92FF"/>
    <a:srgbClr val="6CB33F"/>
    <a:srgbClr val="E5CDFF"/>
    <a:srgbClr val="E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EE1B8-8787-4DAA-9E09-B67A3D9D6108}" v="6" dt="2023-03-02T13:58:44.615"/>
    <p1510:client id="{42465CB6-972D-009C-338B-B041A9E21760}" v="20" dt="2023-03-05T00:05:46.560"/>
    <p1510:client id="{52B62498-B9A5-44E3-ACA3-D266953D3F92}" v="95" dt="2023-03-01T20:38:23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Patricia Alvarez McHatton" userId="840d8cd4-3cef-4b56-89e3-d64df4becdbc" providerId="ADAL" clId="{143EE1B8-8787-4DAA-9E09-B67A3D9D6108}"/>
    <pc:docChg chg="undo custSel addSld modSld">
      <pc:chgData name="Dr. Patricia Alvarez McHatton" userId="840d8cd4-3cef-4b56-89e3-d64df4becdbc" providerId="ADAL" clId="{143EE1B8-8787-4DAA-9E09-B67A3D9D6108}" dt="2023-03-02T13:58:47.079" v="99" actId="1076"/>
      <pc:docMkLst>
        <pc:docMk/>
      </pc:docMkLst>
      <pc:sldChg chg="modSp mod">
        <pc:chgData name="Dr. Patricia Alvarez McHatton" userId="840d8cd4-3cef-4b56-89e3-d64df4becdbc" providerId="ADAL" clId="{143EE1B8-8787-4DAA-9E09-B67A3D9D6108}" dt="2023-03-02T13:58:47.079" v="99" actId="1076"/>
        <pc:sldMkLst>
          <pc:docMk/>
          <pc:sldMk cId="1828468273" sldId="291"/>
        </pc:sldMkLst>
        <pc:spChg chg="mod">
          <ac:chgData name="Dr. Patricia Alvarez McHatton" userId="840d8cd4-3cef-4b56-89e3-d64df4becdbc" providerId="ADAL" clId="{143EE1B8-8787-4DAA-9E09-B67A3D9D6108}" dt="2023-03-02T13:58:40.572" v="97" actId="27636"/>
          <ac:spMkLst>
            <pc:docMk/>
            <pc:sldMk cId="1828468273" sldId="291"/>
            <ac:spMk id="7" creationId="{C0D6A159-C05A-A28F-2B72-891F6C972EF1}"/>
          </ac:spMkLst>
        </pc:spChg>
        <pc:picChg chg="mod">
          <ac:chgData name="Dr. Patricia Alvarez McHatton" userId="840d8cd4-3cef-4b56-89e3-d64df4becdbc" providerId="ADAL" clId="{143EE1B8-8787-4DAA-9E09-B67A3D9D6108}" dt="2023-03-02T13:58:47.079" v="99" actId="1076"/>
          <ac:picMkLst>
            <pc:docMk/>
            <pc:sldMk cId="1828468273" sldId="291"/>
            <ac:picMk id="13" creationId="{0321067C-178D-C171-A963-58648ED71B19}"/>
          </ac:picMkLst>
        </pc:picChg>
        <pc:picChg chg="mod">
          <ac:chgData name="Dr. Patricia Alvarez McHatton" userId="840d8cd4-3cef-4b56-89e3-d64df4becdbc" providerId="ADAL" clId="{143EE1B8-8787-4DAA-9E09-B67A3D9D6108}" dt="2023-03-02T13:58:44.615" v="98" actId="1076"/>
          <ac:picMkLst>
            <pc:docMk/>
            <pc:sldMk cId="1828468273" sldId="291"/>
            <ac:picMk id="1030" creationId="{1713BC37-6974-9095-0D43-B81185270774}"/>
          </ac:picMkLst>
        </pc:picChg>
      </pc:sldChg>
      <pc:sldChg chg="addSp modSp mod">
        <pc:chgData name="Dr. Patricia Alvarez McHatton" userId="840d8cd4-3cef-4b56-89e3-d64df4becdbc" providerId="ADAL" clId="{143EE1B8-8787-4DAA-9E09-B67A3D9D6108}" dt="2023-03-02T13:32:26.363" v="17" actId="1076"/>
        <pc:sldMkLst>
          <pc:docMk/>
          <pc:sldMk cId="3990997145" sldId="299"/>
        </pc:sldMkLst>
        <pc:spChg chg="add mod">
          <ac:chgData name="Dr. Patricia Alvarez McHatton" userId="840d8cd4-3cef-4b56-89e3-d64df4becdbc" providerId="ADAL" clId="{143EE1B8-8787-4DAA-9E09-B67A3D9D6108}" dt="2023-03-02T13:32:26.363" v="17" actId="1076"/>
          <ac:spMkLst>
            <pc:docMk/>
            <pc:sldMk cId="3990997145" sldId="299"/>
            <ac:spMk id="4" creationId="{18CDC59D-31E2-7299-46F7-1A26DDD798A8}"/>
          </ac:spMkLst>
        </pc:spChg>
        <pc:spChg chg="mod">
          <ac:chgData name="Dr. Patricia Alvarez McHatton" userId="840d8cd4-3cef-4b56-89e3-d64df4becdbc" providerId="ADAL" clId="{143EE1B8-8787-4DAA-9E09-B67A3D9D6108}" dt="2023-03-02T13:30:51.872" v="0" actId="20577"/>
          <ac:spMkLst>
            <pc:docMk/>
            <pc:sldMk cId="3990997145" sldId="299"/>
            <ac:spMk id="5" creationId="{77CE13AB-0394-1458-DABB-A95E5E298EA2}"/>
          </ac:spMkLst>
        </pc:spChg>
        <pc:picChg chg="add mod">
          <ac:chgData name="Dr. Patricia Alvarez McHatton" userId="840d8cd4-3cef-4b56-89e3-d64df4becdbc" providerId="ADAL" clId="{143EE1B8-8787-4DAA-9E09-B67A3D9D6108}" dt="2023-03-02T13:32:07.234" v="15" actId="1076"/>
          <ac:picMkLst>
            <pc:docMk/>
            <pc:sldMk cId="3990997145" sldId="299"/>
            <ac:picMk id="2" creationId="{72FB105D-DF5F-5CD1-AFEB-EFD2C458405E}"/>
          </ac:picMkLst>
        </pc:picChg>
      </pc:sldChg>
      <pc:sldChg chg="addSp delSp modSp new mod modClrScheme chgLayout">
        <pc:chgData name="Dr. Patricia Alvarez McHatton" userId="840d8cd4-3cef-4b56-89e3-d64df4becdbc" providerId="ADAL" clId="{143EE1B8-8787-4DAA-9E09-B67A3D9D6108}" dt="2023-03-02T13:42:50.433" v="87" actId="962"/>
        <pc:sldMkLst>
          <pc:docMk/>
          <pc:sldMk cId="1432554555" sldId="936"/>
        </pc:sldMkLst>
        <pc:spChg chg="del mod ord">
          <ac:chgData name="Dr. Patricia Alvarez McHatton" userId="840d8cd4-3cef-4b56-89e3-d64df4becdbc" providerId="ADAL" clId="{143EE1B8-8787-4DAA-9E09-B67A3D9D6108}" dt="2023-03-02T13:41:14.512" v="19" actId="700"/>
          <ac:spMkLst>
            <pc:docMk/>
            <pc:sldMk cId="1432554555" sldId="936"/>
            <ac:spMk id="2" creationId="{7AE2A3B4-8C73-CA9F-DA7F-03D90044734C}"/>
          </ac:spMkLst>
        </pc:spChg>
        <pc:spChg chg="del mod ord">
          <ac:chgData name="Dr. Patricia Alvarez McHatton" userId="840d8cd4-3cef-4b56-89e3-d64df4becdbc" providerId="ADAL" clId="{143EE1B8-8787-4DAA-9E09-B67A3D9D6108}" dt="2023-03-02T13:41:14.512" v="19" actId="700"/>
          <ac:spMkLst>
            <pc:docMk/>
            <pc:sldMk cId="1432554555" sldId="936"/>
            <ac:spMk id="3" creationId="{426B74F2-8EBD-501A-7C73-DFCD49B21BD0}"/>
          </ac:spMkLst>
        </pc:spChg>
        <pc:spChg chg="del mod ord">
          <ac:chgData name="Dr. Patricia Alvarez McHatton" userId="840d8cd4-3cef-4b56-89e3-d64df4becdbc" providerId="ADAL" clId="{143EE1B8-8787-4DAA-9E09-B67A3D9D6108}" dt="2023-03-02T13:41:14.512" v="19" actId="700"/>
          <ac:spMkLst>
            <pc:docMk/>
            <pc:sldMk cId="1432554555" sldId="936"/>
            <ac:spMk id="4" creationId="{F9B3F850-DBB5-8659-04D3-15B36EC5DFF2}"/>
          </ac:spMkLst>
        </pc:spChg>
        <pc:spChg chg="add mod ord">
          <ac:chgData name="Dr. Patricia Alvarez McHatton" userId="840d8cd4-3cef-4b56-89e3-d64df4becdbc" providerId="ADAL" clId="{143EE1B8-8787-4DAA-9E09-B67A3D9D6108}" dt="2023-03-02T13:41:22.062" v="32" actId="20577"/>
          <ac:spMkLst>
            <pc:docMk/>
            <pc:sldMk cId="1432554555" sldId="936"/>
            <ac:spMk id="5" creationId="{89DA4AA2-124B-889E-1704-6437F82699D5}"/>
          </ac:spMkLst>
        </pc:spChg>
        <pc:spChg chg="add mod ord">
          <ac:chgData name="Dr. Patricia Alvarez McHatton" userId="840d8cd4-3cef-4b56-89e3-d64df4becdbc" providerId="ADAL" clId="{143EE1B8-8787-4DAA-9E09-B67A3D9D6108}" dt="2023-03-02T13:41:28.270" v="44" actId="5793"/>
          <ac:spMkLst>
            <pc:docMk/>
            <pc:sldMk cId="1432554555" sldId="936"/>
            <ac:spMk id="6" creationId="{2EC544B4-247C-E288-C981-22B05A2A11CF}"/>
          </ac:spMkLst>
        </pc:spChg>
        <pc:spChg chg="add mod ord">
          <ac:chgData name="Dr. Patricia Alvarez McHatton" userId="840d8cd4-3cef-4b56-89e3-d64df4becdbc" providerId="ADAL" clId="{143EE1B8-8787-4DAA-9E09-B67A3D9D6108}" dt="2023-03-02T13:41:41.329" v="84" actId="20577"/>
          <ac:spMkLst>
            <pc:docMk/>
            <pc:sldMk cId="1432554555" sldId="936"/>
            <ac:spMk id="7" creationId="{3BB57ECC-5DF2-87C5-AF4E-B25127E59CED}"/>
          </ac:spMkLst>
        </pc:spChg>
        <pc:spChg chg="add del mod ord">
          <ac:chgData name="Dr. Patricia Alvarez McHatton" userId="840d8cd4-3cef-4b56-89e3-d64df4becdbc" providerId="ADAL" clId="{143EE1B8-8787-4DAA-9E09-B67A3D9D6108}" dt="2023-03-02T13:42:48.930" v="85" actId="931"/>
          <ac:spMkLst>
            <pc:docMk/>
            <pc:sldMk cId="1432554555" sldId="936"/>
            <ac:spMk id="8" creationId="{51E5CC8D-A58A-4213-393A-0E3BF9117099}"/>
          </ac:spMkLst>
        </pc:spChg>
        <pc:picChg chg="add mod">
          <ac:chgData name="Dr. Patricia Alvarez McHatton" userId="840d8cd4-3cef-4b56-89e3-d64df4becdbc" providerId="ADAL" clId="{143EE1B8-8787-4DAA-9E09-B67A3D9D6108}" dt="2023-03-02T13:42:50.433" v="87" actId="962"/>
          <ac:picMkLst>
            <pc:docMk/>
            <pc:sldMk cId="1432554555" sldId="936"/>
            <ac:picMk id="10" creationId="{27F6C692-6535-9DA5-E5AD-793774DDEFA4}"/>
          </ac:picMkLst>
        </pc:picChg>
      </pc:sldChg>
    </pc:docChg>
  </pc:docChgLst>
  <pc:docChgLst>
    <pc:chgData name="Dr. Patricia Alvarez McHatton" userId="S::drmchatton@educatordiversity.org::840d8cd4-3cef-4b56-89e3-d64df4becdbc" providerId="AD" clId="Web-{42465CB6-972D-009C-338B-B041A9E21760}"/>
    <pc:docChg chg="addSld delSld modSld">
      <pc:chgData name="Dr. Patricia Alvarez McHatton" userId="S::drmchatton@educatordiversity.org::840d8cd4-3cef-4b56-89e3-d64df4becdbc" providerId="AD" clId="Web-{42465CB6-972D-009C-338B-B041A9E21760}" dt="2023-03-05T00:05:46.560" v="16" actId="1076"/>
      <pc:docMkLst>
        <pc:docMk/>
      </pc:docMkLst>
      <pc:sldChg chg="addSp modSp add">
        <pc:chgData name="Dr. Patricia Alvarez McHatton" userId="S::drmchatton@educatordiversity.org::840d8cd4-3cef-4b56-89e3-d64df4becdbc" providerId="AD" clId="Web-{42465CB6-972D-009C-338B-B041A9E21760}" dt="2023-03-05T00:05:46.560" v="16" actId="1076"/>
        <pc:sldMkLst>
          <pc:docMk/>
          <pc:sldMk cId="1771171669" sldId="937"/>
        </pc:sldMkLst>
        <pc:spChg chg="mod">
          <ac:chgData name="Dr. Patricia Alvarez McHatton" userId="S::drmchatton@educatordiversity.org::840d8cd4-3cef-4b56-89e3-d64df4becdbc" providerId="AD" clId="Web-{42465CB6-972D-009C-338B-B041A9E21760}" dt="2023-03-05T00:05:19.794" v="5" actId="20577"/>
          <ac:spMkLst>
            <pc:docMk/>
            <pc:sldMk cId="1771171669" sldId="937"/>
            <ac:spMk id="5" creationId="{8BE4D5B5-A8D2-4147-2520-13B805D2CA44}"/>
          </ac:spMkLst>
        </pc:spChg>
        <pc:spChg chg="mod">
          <ac:chgData name="Dr. Patricia Alvarez McHatton" userId="S::drmchatton@educatordiversity.org::840d8cd4-3cef-4b56-89e3-d64df4becdbc" providerId="AD" clId="Web-{42465CB6-972D-009C-338B-B041A9E21760}" dt="2023-03-05T00:05:37.841" v="12" actId="20577"/>
          <ac:spMkLst>
            <pc:docMk/>
            <pc:sldMk cId="1771171669" sldId="937"/>
            <ac:spMk id="6" creationId="{D9A987EF-8625-9C26-2C3A-A144B91210AB}"/>
          </ac:spMkLst>
        </pc:spChg>
        <pc:picChg chg="add mod">
          <ac:chgData name="Dr. Patricia Alvarez McHatton" userId="S::drmchatton@educatordiversity.org::840d8cd4-3cef-4b56-89e3-d64df4becdbc" providerId="AD" clId="Web-{42465CB6-972D-009C-338B-B041A9E21760}" dt="2023-03-05T00:05:43.544" v="15" actId="14100"/>
          <ac:picMkLst>
            <pc:docMk/>
            <pc:sldMk cId="1771171669" sldId="937"/>
            <ac:picMk id="2" creationId="{2BEE7A67-CBA9-D902-65A4-242463D7D780}"/>
          </ac:picMkLst>
        </pc:picChg>
        <pc:picChg chg="mod">
          <ac:chgData name="Dr. Patricia Alvarez McHatton" userId="S::drmchatton@educatordiversity.org::840d8cd4-3cef-4b56-89e3-d64df4becdbc" providerId="AD" clId="Web-{42465CB6-972D-009C-338B-B041A9E21760}" dt="2023-03-05T00:05:46.560" v="16" actId="1076"/>
          <ac:picMkLst>
            <pc:docMk/>
            <pc:sldMk cId="1771171669" sldId="937"/>
            <ac:picMk id="2050" creationId="{5DA24AF9-3D2C-1148-2649-F4A93EC5D33F}"/>
          </ac:picMkLst>
        </pc:picChg>
      </pc:sldChg>
      <pc:sldChg chg="add del">
        <pc:chgData name="Dr. Patricia Alvarez McHatton" userId="S::drmchatton@educatordiversity.org::840d8cd4-3cef-4b56-89e3-d64df4becdbc" providerId="AD" clId="Web-{42465CB6-972D-009C-338B-B041A9E21760}" dt="2023-03-05T00:05:29.310" v="9"/>
        <pc:sldMkLst>
          <pc:docMk/>
          <pc:sldMk cId="3757797043" sldId="938"/>
        </pc:sldMkLst>
      </pc:sldChg>
    </pc:docChg>
  </pc:docChgLst>
  <pc:docChgLst>
    <pc:chgData name="Dr. Elizabeth Lisic" userId="1da1a42c-0f26-4340-9f05-6686bbda5e50" providerId="ADAL" clId="{52B62498-B9A5-44E3-ACA3-D266953D3F92}"/>
    <pc:docChg chg="custSel modSld">
      <pc:chgData name="Dr. Elizabeth Lisic" userId="1da1a42c-0f26-4340-9f05-6686bbda5e50" providerId="ADAL" clId="{52B62498-B9A5-44E3-ACA3-D266953D3F92}" dt="2023-03-01T20:38:52.973" v="175" actId="20577"/>
      <pc:docMkLst>
        <pc:docMk/>
      </pc:docMkLst>
      <pc:sldChg chg="modSp mod modClrScheme modAnim chgLayout">
        <pc:chgData name="Dr. Elizabeth Lisic" userId="1da1a42c-0f26-4340-9f05-6686bbda5e50" providerId="ADAL" clId="{52B62498-B9A5-44E3-ACA3-D266953D3F92}" dt="2023-03-01T20:38:52.973" v="175" actId="20577"/>
        <pc:sldMkLst>
          <pc:docMk/>
          <pc:sldMk cId="1828468273" sldId="291"/>
        </pc:sldMkLst>
        <pc:spChg chg="mod ord">
          <ac:chgData name="Dr. Elizabeth Lisic" userId="1da1a42c-0f26-4340-9f05-6686bbda5e50" providerId="ADAL" clId="{52B62498-B9A5-44E3-ACA3-D266953D3F92}" dt="2023-03-01T20:36:19.203" v="5" actId="700"/>
          <ac:spMkLst>
            <pc:docMk/>
            <pc:sldMk cId="1828468273" sldId="291"/>
            <ac:spMk id="6" creationId="{A6894C3B-1E02-6BFA-9AF7-30B2441C100F}"/>
          </ac:spMkLst>
        </pc:spChg>
        <pc:spChg chg="mod ord">
          <ac:chgData name="Dr. Elizabeth Lisic" userId="1da1a42c-0f26-4340-9f05-6686bbda5e50" providerId="ADAL" clId="{52B62498-B9A5-44E3-ACA3-D266953D3F92}" dt="2023-03-01T20:38:52.973" v="175" actId="20577"/>
          <ac:spMkLst>
            <pc:docMk/>
            <pc:sldMk cId="1828468273" sldId="291"/>
            <ac:spMk id="7" creationId="{C0D6A159-C05A-A28F-2B72-891F6C972EF1}"/>
          </ac:spMkLst>
        </pc:spChg>
        <pc:spChg chg="mod ord">
          <ac:chgData name="Dr. Elizabeth Lisic" userId="1da1a42c-0f26-4340-9f05-6686bbda5e50" providerId="ADAL" clId="{52B62498-B9A5-44E3-ACA3-D266953D3F92}" dt="2023-03-01T20:36:53.565" v="84" actId="207"/>
          <ac:spMkLst>
            <pc:docMk/>
            <pc:sldMk cId="1828468273" sldId="291"/>
            <ac:spMk id="8" creationId="{340F96EE-B558-4B58-C3A6-4BA855AC85DC}"/>
          </ac:spMkLst>
        </pc:spChg>
        <pc:picChg chg="mod">
          <ac:chgData name="Dr. Elizabeth Lisic" userId="1da1a42c-0f26-4340-9f05-6686bbda5e50" providerId="ADAL" clId="{52B62498-B9A5-44E3-ACA3-D266953D3F92}" dt="2023-03-01T20:38:23.923" v="150" actId="1037"/>
          <ac:picMkLst>
            <pc:docMk/>
            <pc:sldMk cId="1828468273" sldId="291"/>
            <ac:picMk id="13" creationId="{0321067C-178D-C171-A963-58648ED71B19}"/>
          </ac:picMkLst>
        </pc:picChg>
        <pc:picChg chg="mod">
          <ac:chgData name="Dr. Elizabeth Lisic" userId="1da1a42c-0f26-4340-9f05-6686bbda5e50" providerId="ADAL" clId="{52B62498-B9A5-44E3-ACA3-D266953D3F92}" dt="2023-03-01T20:38:23.923" v="150" actId="1037"/>
          <ac:picMkLst>
            <pc:docMk/>
            <pc:sldMk cId="1828468273" sldId="291"/>
            <ac:picMk id="1030" creationId="{1713BC37-6974-9095-0D43-B81185270774}"/>
          </ac:picMkLst>
        </pc:picChg>
      </pc:sldChg>
    </pc:docChg>
  </pc:docChgLst>
  <pc:docChgLst>
    <pc:chgData name="Dr. Patricia Alvarez McHatton" userId="840d8cd4-3cef-4b56-89e3-d64df4becdbc" providerId="ADAL" clId="{41F1314F-0EF9-4CDC-B77E-539953CBE139}"/>
    <pc:docChg chg="addSld delSld">
      <pc:chgData name="Dr. Patricia Alvarez McHatton" userId="840d8cd4-3cef-4b56-89e3-d64df4becdbc" providerId="ADAL" clId="{41F1314F-0EF9-4CDC-B77E-539953CBE139}" dt="2023-01-29T18:51:07.494" v="1" actId="47"/>
      <pc:docMkLst>
        <pc:docMk/>
      </pc:docMkLst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1384216894" sldId="303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243389032" sldId="304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2102256168" sldId="305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1036158946" sldId="306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3382625338" sldId="307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1882949008" sldId="910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2030570331" sldId="911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641964377" sldId="912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854139356" sldId="913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68705231" sldId="914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3948813611" sldId="927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3324769177" sldId="931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3866840681" sldId="932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1976079451" sldId="934"/>
        </pc:sldMkLst>
      </pc:sldChg>
      <pc:sldChg chg="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2441791627" sldId="936"/>
        </pc:sldMkLst>
      </pc:sldChg>
      <pc:sldChg chg="new del">
        <pc:chgData name="Dr. Patricia Alvarez McHatton" userId="840d8cd4-3cef-4b56-89e3-d64df4becdbc" providerId="ADAL" clId="{41F1314F-0EF9-4CDC-B77E-539953CBE139}" dt="2023-01-29T18:51:07.494" v="1" actId="47"/>
        <pc:sldMkLst>
          <pc:docMk/>
          <pc:sldMk cId="3819755361" sldId="937"/>
        </pc:sldMkLst>
      </pc:sldChg>
    </pc:docChg>
  </pc:docChgLst>
  <pc:docChgLst>
    <pc:chgData name="Dr. Patricia Alvarez McHatton" userId="S::drmchatton@educatordiversity.org::840d8cd4-3cef-4b56-89e3-d64df4becdbc" providerId="AD" clId="Web-{C50B2E1E-D6ED-4C54-F57E-C261215ACD5C}"/>
    <pc:docChg chg="modSld">
      <pc:chgData name="Dr. Patricia Alvarez McHatton" userId="S::drmchatton@educatordiversity.org::840d8cd4-3cef-4b56-89e3-d64df4becdbc" providerId="AD" clId="Web-{C50B2E1E-D6ED-4C54-F57E-C261215ACD5C}" dt="2023-03-01T13:33:10.916" v="1" actId="20577"/>
      <pc:docMkLst>
        <pc:docMk/>
      </pc:docMkLst>
      <pc:sldChg chg="modSp">
        <pc:chgData name="Dr. Patricia Alvarez McHatton" userId="S::drmchatton@educatordiversity.org::840d8cd4-3cef-4b56-89e3-d64df4becdbc" providerId="AD" clId="Web-{C50B2E1E-D6ED-4C54-F57E-C261215ACD5C}" dt="2023-03-01T13:33:10.916" v="1" actId="20577"/>
        <pc:sldMkLst>
          <pc:docMk/>
          <pc:sldMk cId="3960042009" sldId="933"/>
        </pc:sldMkLst>
        <pc:spChg chg="mod">
          <ac:chgData name="Dr. Patricia Alvarez McHatton" userId="S::drmchatton@educatordiversity.org::840d8cd4-3cef-4b56-89e3-d64df4becdbc" providerId="AD" clId="Web-{C50B2E1E-D6ED-4C54-F57E-C261215ACD5C}" dt="2023-03-01T13:33:10.916" v="1" actId="20577"/>
          <ac:spMkLst>
            <pc:docMk/>
            <pc:sldMk cId="3960042009" sldId="933"/>
            <ac:spMk id="29" creationId="{3BEA5094-8678-BE8F-D7BE-1840C073B8A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BA30B-524E-4D9C-9D16-C915D516101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94D6AE-70EF-44A3-9FC6-115F6F6396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Welcome and Re-Connecting</a:t>
          </a:r>
        </a:p>
      </dgm:t>
    </dgm:pt>
    <dgm:pt modelId="{54F2DB7C-4209-42E4-AA5B-DFEBFE29F70C}" type="parTrans" cxnId="{1FC98050-D26D-4AA9-B603-3F293DD066B0}">
      <dgm:prSet/>
      <dgm:spPr/>
      <dgm:t>
        <a:bodyPr/>
        <a:lstStyle/>
        <a:p>
          <a:endParaRPr lang="en-US"/>
        </a:p>
      </dgm:t>
    </dgm:pt>
    <dgm:pt modelId="{179E2E63-88C8-4B93-8028-7E488A8803A0}" type="sibTrans" cxnId="{1FC98050-D26D-4AA9-B603-3F293DD066B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7F9A4D-810B-4D77-8037-B8AF21D20E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Quick Review</a:t>
          </a:r>
        </a:p>
      </dgm:t>
    </dgm:pt>
    <dgm:pt modelId="{E5E9D2B3-AEE2-4D48-ACA8-F7EAE5685C21}" type="parTrans" cxnId="{E549E46A-2D52-41E6-B48A-130893BF0969}">
      <dgm:prSet/>
      <dgm:spPr/>
      <dgm:t>
        <a:bodyPr/>
        <a:lstStyle/>
        <a:p>
          <a:endParaRPr lang="en-US"/>
        </a:p>
      </dgm:t>
    </dgm:pt>
    <dgm:pt modelId="{824045C1-7531-4060-99F0-8D6BCBE9157F}" type="sibTrans" cxnId="{E549E46A-2D52-41E6-B48A-130893BF09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2B6ABF-BBA4-4E3A-9178-3E8070CAD9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Gallery Walk</a:t>
          </a:r>
        </a:p>
      </dgm:t>
    </dgm:pt>
    <dgm:pt modelId="{07DF3086-6AC1-491F-8CBA-C05D9E64A675}" type="parTrans" cxnId="{22359C21-D396-46AD-9941-20FFB9B05D8A}">
      <dgm:prSet/>
      <dgm:spPr/>
      <dgm:t>
        <a:bodyPr/>
        <a:lstStyle/>
        <a:p>
          <a:endParaRPr lang="en-US"/>
        </a:p>
      </dgm:t>
    </dgm:pt>
    <dgm:pt modelId="{D5FBDC46-9EB3-419E-8558-8B55FDF2BC4B}" type="sibTrans" cxnId="{22359C21-D396-46AD-9941-20FFB9B05D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7CC1C6-7850-4CDC-B487-06C21835D5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Proxima Nova" panose="02000506030000020004"/>
            </a:rPr>
            <a:t>Topic Discussions</a:t>
          </a:r>
        </a:p>
      </dgm:t>
    </dgm:pt>
    <dgm:pt modelId="{BBC979BE-6E48-4C75-BB95-64E9C4FE6340}" type="parTrans" cxnId="{FC752C86-CDA6-42CD-9126-929DDAE1BC2B}">
      <dgm:prSet/>
      <dgm:spPr/>
      <dgm:t>
        <a:bodyPr/>
        <a:lstStyle/>
        <a:p>
          <a:endParaRPr lang="en-US"/>
        </a:p>
      </dgm:t>
    </dgm:pt>
    <dgm:pt modelId="{CFB59E03-63CF-4EAC-8A39-63B625DDACA9}" type="sibTrans" cxnId="{FC752C86-CDA6-42CD-9126-929DDAE1BC2B}">
      <dgm:prSet/>
      <dgm:spPr/>
      <dgm:t>
        <a:bodyPr/>
        <a:lstStyle/>
        <a:p>
          <a:endParaRPr lang="en-US"/>
        </a:p>
      </dgm:t>
    </dgm:pt>
    <dgm:pt modelId="{BF72ABD8-480B-45C5-8845-CE4B677BD55C}" type="pres">
      <dgm:prSet presAssocID="{55CBA30B-524E-4D9C-9D16-C915D5161016}" presName="root" presStyleCnt="0">
        <dgm:presLayoutVars>
          <dgm:dir/>
          <dgm:resizeHandles val="exact"/>
        </dgm:presLayoutVars>
      </dgm:prSet>
      <dgm:spPr/>
    </dgm:pt>
    <dgm:pt modelId="{BEF56E89-8E1D-4D1C-B722-60B6FCD055C9}" type="pres">
      <dgm:prSet presAssocID="{55CBA30B-524E-4D9C-9D16-C915D5161016}" presName="container" presStyleCnt="0">
        <dgm:presLayoutVars>
          <dgm:dir/>
          <dgm:resizeHandles val="exact"/>
        </dgm:presLayoutVars>
      </dgm:prSet>
      <dgm:spPr/>
    </dgm:pt>
    <dgm:pt modelId="{B6F4125C-6739-449E-B3EC-8062E7D54D1B}" type="pres">
      <dgm:prSet presAssocID="{EA94D6AE-70EF-44A3-9FC6-115F6F6396C9}" presName="compNode" presStyleCnt="0"/>
      <dgm:spPr/>
    </dgm:pt>
    <dgm:pt modelId="{0E7D2CA3-1D92-441F-99C5-0B45929B5113}" type="pres">
      <dgm:prSet presAssocID="{EA94D6AE-70EF-44A3-9FC6-115F6F6396C9}" presName="iconBgRect" presStyleLbl="bgShp" presStyleIdx="0" presStyleCnt="4"/>
      <dgm:spPr/>
    </dgm:pt>
    <dgm:pt modelId="{824761E5-D856-42ED-B1E8-01358CAFDDC1}" type="pres">
      <dgm:prSet presAssocID="{EA94D6AE-70EF-44A3-9FC6-115F6F6396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 with solid fill"/>
        </a:ext>
      </dgm:extLst>
    </dgm:pt>
    <dgm:pt modelId="{43A91173-2D0D-4EF6-9AA0-9D4D9CBF8B07}" type="pres">
      <dgm:prSet presAssocID="{EA94D6AE-70EF-44A3-9FC6-115F6F6396C9}" presName="spaceRect" presStyleCnt="0"/>
      <dgm:spPr/>
    </dgm:pt>
    <dgm:pt modelId="{5A23C7B5-E879-4982-BE06-23BE3C1CFE68}" type="pres">
      <dgm:prSet presAssocID="{EA94D6AE-70EF-44A3-9FC6-115F6F6396C9}" presName="textRect" presStyleLbl="revTx" presStyleIdx="0" presStyleCnt="4">
        <dgm:presLayoutVars>
          <dgm:chMax val="1"/>
          <dgm:chPref val="1"/>
        </dgm:presLayoutVars>
      </dgm:prSet>
      <dgm:spPr/>
    </dgm:pt>
    <dgm:pt modelId="{CA87BE49-4A98-4CA3-8258-0B266A6DCEC5}" type="pres">
      <dgm:prSet presAssocID="{179E2E63-88C8-4B93-8028-7E488A8803A0}" presName="sibTrans" presStyleLbl="sibTrans2D1" presStyleIdx="0" presStyleCnt="0"/>
      <dgm:spPr/>
    </dgm:pt>
    <dgm:pt modelId="{752A953F-ECD8-464B-98EE-AC2798ADFFD3}" type="pres">
      <dgm:prSet presAssocID="{077F9A4D-810B-4D77-8037-B8AF21D20E5F}" presName="compNode" presStyleCnt="0"/>
      <dgm:spPr/>
    </dgm:pt>
    <dgm:pt modelId="{02AB7DBA-7D40-4344-880A-0F63AB764E6A}" type="pres">
      <dgm:prSet presAssocID="{077F9A4D-810B-4D77-8037-B8AF21D20E5F}" presName="iconBgRect" presStyleLbl="bgShp" presStyleIdx="1" presStyleCnt="4"/>
      <dgm:spPr/>
    </dgm:pt>
    <dgm:pt modelId="{838A9C77-3BD8-4315-B328-F520DA0A21D8}" type="pres">
      <dgm:prSet presAssocID="{077F9A4D-810B-4D77-8037-B8AF21D20E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1AA33DF5-C500-4F03-BED8-53C684192A13}" type="pres">
      <dgm:prSet presAssocID="{077F9A4D-810B-4D77-8037-B8AF21D20E5F}" presName="spaceRect" presStyleCnt="0"/>
      <dgm:spPr/>
    </dgm:pt>
    <dgm:pt modelId="{EE0F6FE0-EBFA-4EE1-8AC1-ADCDEB3EBFDC}" type="pres">
      <dgm:prSet presAssocID="{077F9A4D-810B-4D77-8037-B8AF21D20E5F}" presName="textRect" presStyleLbl="revTx" presStyleIdx="1" presStyleCnt="4">
        <dgm:presLayoutVars>
          <dgm:chMax val="1"/>
          <dgm:chPref val="1"/>
        </dgm:presLayoutVars>
      </dgm:prSet>
      <dgm:spPr/>
    </dgm:pt>
    <dgm:pt modelId="{4E7D54BA-0657-44D9-8FD3-F5A38AD5E687}" type="pres">
      <dgm:prSet presAssocID="{824045C1-7531-4060-99F0-8D6BCBE9157F}" presName="sibTrans" presStyleLbl="sibTrans2D1" presStyleIdx="0" presStyleCnt="0"/>
      <dgm:spPr/>
    </dgm:pt>
    <dgm:pt modelId="{4C6909F6-E5B1-4A4D-A99C-7D4558F86DA7}" type="pres">
      <dgm:prSet presAssocID="{A12B6ABF-BBA4-4E3A-9178-3E8070CAD90C}" presName="compNode" presStyleCnt="0"/>
      <dgm:spPr/>
    </dgm:pt>
    <dgm:pt modelId="{A24C8C7E-956A-4502-9529-D9FE266AC9B1}" type="pres">
      <dgm:prSet presAssocID="{A12B6ABF-BBA4-4E3A-9178-3E8070CAD90C}" presName="iconBgRect" presStyleLbl="bgShp" presStyleIdx="2" presStyleCnt="4"/>
      <dgm:spPr/>
    </dgm:pt>
    <dgm:pt modelId="{5D8A98C0-9CF8-49CF-A60E-12738FF5A33D}" type="pres">
      <dgm:prSet presAssocID="{A12B6ABF-BBA4-4E3A-9178-3E8070CAD90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ure with solid fill"/>
        </a:ext>
      </dgm:extLst>
    </dgm:pt>
    <dgm:pt modelId="{65392482-F1E1-4421-B17E-6ECF663CC4CF}" type="pres">
      <dgm:prSet presAssocID="{A12B6ABF-BBA4-4E3A-9178-3E8070CAD90C}" presName="spaceRect" presStyleCnt="0"/>
      <dgm:spPr/>
    </dgm:pt>
    <dgm:pt modelId="{1D6C4667-1F1C-4CD2-AEA2-A7F61497FE29}" type="pres">
      <dgm:prSet presAssocID="{A12B6ABF-BBA4-4E3A-9178-3E8070CAD90C}" presName="textRect" presStyleLbl="revTx" presStyleIdx="2" presStyleCnt="4">
        <dgm:presLayoutVars>
          <dgm:chMax val="1"/>
          <dgm:chPref val="1"/>
        </dgm:presLayoutVars>
      </dgm:prSet>
      <dgm:spPr/>
    </dgm:pt>
    <dgm:pt modelId="{5F50BC81-5848-45C4-A52A-9A26548C2577}" type="pres">
      <dgm:prSet presAssocID="{D5FBDC46-9EB3-419E-8558-8B55FDF2BC4B}" presName="sibTrans" presStyleLbl="sibTrans2D1" presStyleIdx="0" presStyleCnt="0"/>
      <dgm:spPr/>
    </dgm:pt>
    <dgm:pt modelId="{BBC22450-857A-468E-A098-B461F08F927C}" type="pres">
      <dgm:prSet presAssocID="{C67CC1C6-7850-4CDC-B487-06C21835D50F}" presName="compNode" presStyleCnt="0"/>
      <dgm:spPr/>
    </dgm:pt>
    <dgm:pt modelId="{2C95CD46-B26E-4F78-AFC0-FD9CF9E2DA99}" type="pres">
      <dgm:prSet presAssocID="{C67CC1C6-7850-4CDC-B487-06C21835D50F}" presName="iconBgRect" presStyleLbl="bgShp" presStyleIdx="3" presStyleCnt="4"/>
      <dgm:spPr/>
    </dgm:pt>
    <dgm:pt modelId="{3EEA8259-5454-4302-BEF3-08AC3CB295F6}" type="pres">
      <dgm:prSet presAssocID="{C67CC1C6-7850-4CDC-B487-06C21835D5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E91EA376-8B5C-4E21-936B-518F7986A70E}" type="pres">
      <dgm:prSet presAssocID="{C67CC1C6-7850-4CDC-B487-06C21835D50F}" presName="spaceRect" presStyleCnt="0"/>
      <dgm:spPr/>
    </dgm:pt>
    <dgm:pt modelId="{35110476-0AA0-446B-B7C8-91EB9911BA03}" type="pres">
      <dgm:prSet presAssocID="{C67CC1C6-7850-4CDC-B487-06C21835D50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1233315-A300-4957-B1BC-EB1AC6857EF0}" type="presOf" srcId="{077F9A4D-810B-4D77-8037-B8AF21D20E5F}" destId="{EE0F6FE0-EBFA-4EE1-8AC1-ADCDEB3EBFDC}" srcOrd="0" destOrd="0" presId="urn:microsoft.com/office/officeart/2018/2/layout/IconCircleList"/>
    <dgm:cxn modelId="{C4F49C1D-9C2F-4239-B669-9BDF54914406}" type="presOf" srcId="{179E2E63-88C8-4B93-8028-7E488A8803A0}" destId="{CA87BE49-4A98-4CA3-8258-0B266A6DCEC5}" srcOrd="0" destOrd="0" presId="urn:microsoft.com/office/officeart/2018/2/layout/IconCircleList"/>
    <dgm:cxn modelId="{22359C21-D396-46AD-9941-20FFB9B05D8A}" srcId="{55CBA30B-524E-4D9C-9D16-C915D5161016}" destId="{A12B6ABF-BBA4-4E3A-9178-3E8070CAD90C}" srcOrd="2" destOrd="0" parTransId="{07DF3086-6AC1-491F-8CBA-C05D9E64A675}" sibTransId="{D5FBDC46-9EB3-419E-8558-8B55FDF2BC4B}"/>
    <dgm:cxn modelId="{3864985E-5C42-44CF-BFC0-899E3B2BEE44}" type="presOf" srcId="{A12B6ABF-BBA4-4E3A-9178-3E8070CAD90C}" destId="{1D6C4667-1F1C-4CD2-AEA2-A7F61497FE29}" srcOrd="0" destOrd="0" presId="urn:microsoft.com/office/officeart/2018/2/layout/IconCircleList"/>
    <dgm:cxn modelId="{AB55EA45-BBB4-4591-A605-1C093E6D29CC}" type="presOf" srcId="{C67CC1C6-7850-4CDC-B487-06C21835D50F}" destId="{35110476-0AA0-446B-B7C8-91EB9911BA03}" srcOrd="0" destOrd="0" presId="urn:microsoft.com/office/officeart/2018/2/layout/IconCircleList"/>
    <dgm:cxn modelId="{E549E46A-2D52-41E6-B48A-130893BF0969}" srcId="{55CBA30B-524E-4D9C-9D16-C915D5161016}" destId="{077F9A4D-810B-4D77-8037-B8AF21D20E5F}" srcOrd="1" destOrd="0" parTransId="{E5E9D2B3-AEE2-4D48-ACA8-F7EAE5685C21}" sibTransId="{824045C1-7531-4060-99F0-8D6BCBE9157F}"/>
    <dgm:cxn modelId="{42144550-B016-451C-95D8-56C17F550B9A}" type="presOf" srcId="{EA94D6AE-70EF-44A3-9FC6-115F6F6396C9}" destId="{5A23C7B5-E879-4982-BE06-23BE3C1CFE68}" srcOrd="0" destOrd="0" presId="urn:microsoft.com/office/officeart/2018/2/layout/IconCircleList"/>
    <dgm:cxn modelId="{1FC98050-D26D-4AA9-B603-3F293DD066B0}" srcId="{55CBA30B-524E-4D9C-9D16-C915D5161016}" destId="{EA94D6AE-70EF-44A3-9FC6-115F6F6396C9}" srcOrd="0" destOrd="0" parTransId="{54F2DB7C-4209-42E4-AA5B-DFEBFE29F70C}" sibTransId="{179E2E63-88C8-4B93-8028-7E488A8803A0}"/>
    <dgm:cxn modelId="{AECE4C75-EC6D-49FD-A7DE-31863A861C79}" type="presOf" srcId="{D5FBDC46-9EB3-419E-8558-8B55FDF2BC4B}" destId="{5F50BC81-5848-45C4-A52A-9A26548C2577}" srcOrd="0" destOrd="0" presId="urn:microsoft.com/office/officeart/2018/2/layout/IconCircleList"/>
    <dgm:cxn modelId="{FC752C86-CDA6-42CD-9126-929DDAE1BC2B}" srcId="{55CBA30B-524E-4D9C-9D16-C915D5161016}" destId="{C67CC1C6-7850-4CDC-B487-06C21835D50F}" srcOrd="3" destOrd="0" parTransId="{BBC979BE-6E48-4C75-BB95-64E9C4FE6340}" sibTransId="{CFB59E03-63CF-4EAC-8A39-63B625DDACA9}"/>
    <dgm:cxn modelId="{B36BB8CF-5101-48D9-B658-7782309CF51A}" type="presOf" srcId="{824045C1-7531-4060-99F0-8D6BCBE9157F}" destId="{4E7D54BA-0657-44D9-8FD3-F5A38AD5E687}" srcOrd="0" destOrd="0" presId="urn:microsoft.com/office/officeart/2018/2/layout/IconCircleList"/>
    <dgm:cxn modelId="{BD82EBD6-6F4E-4917-A4B6-4DED364870C6}" type="presOf" srcId="{55CBA30B-524E-4D9C-9D16-C915D5161016}" destId="{BF72ABD8-480B-45C5-8845-CE4B677BD55C}" srcOrd="0" destOrd="0" presId="urn:microsoft.com/office/officeart/2018/2/layout/IconCircleList"/>
    <dgm:cxn modelId="{E86B5961-A8AA-405F-9078-ACEACBA2AA92}" type="presParOf" srcId="{BF72ABD8-480B-45C5-8845-CE4B677BD55C}" destId="{BEF56E89-8E1D-4D1C-B722-60B6FCD055C9}" srcOrd="0" destOrd="0" presId="urn:microsoft.com/office/officeart/2018/2/layout/IconCircleList"/>
    <dgm:cxn modelId="{F8CAF1B6-A6CB-47BB-832D-F90021254DDA}" type="presParOf" srcId="{BEF56E89-8E1D-4D1C-B722-60B6FCD055C9}" destId="{B6F4125C-6739-449E-B3EC-8062E7D54D1B}" srcOrd="0" destOrd="0" presId="urn:microsoft.com/office/officeart/2018/2/layout/IconCircleList"/>
    <dgm:cxn modelId="{B3155A86-907D-44A1-9D1C-BB2813BA2749}" type="presParOf" srcId="{B6F4125C-6739-449E-B3EC-8062E7D54D1B}" destId="{0E7D2CA3-1D92-441F-99C5-0B45929B5113}" srcOrd="0" destOrd="0" presId="urn:microsoft.com/office/officeart/2018/2/layout/IconCircleList"/>
    <dgm:cxn modelId="{95E6A992-DBE7-473F-B7A4-100CB7B85F9E}" type="presParOf" srcId="{B6F4125C-6739-449E-B3EC-8062E7D54D1B}" destId="{824761E5-D856-42ED-B1E8-01358CAFDDC1}" srcOrd="1" destOrd="0" presId="urn:microsoft.com/office/officeart/2018/2/layout/IconCircleList"/>
    <dgm:cxn modelId="{F2459A8B-DFF3-4D26-9918-C26012C21F85}" type="presParOf" srcId="{B6F4125C-6739-449E-B3EC-8062E7D54D1B}" destId="{43A91173-2D0D-4EF6-9AA0-9D4D9CBF8B07}" srcOrd="2" destOrd="0" presId="urn:microsoft.com/office/officeart/2018/2/layout/IconCircleList"/>
    <dgm:cxn modelId="{19B670E0-832A-49E3-8E61-95204B39160B}" type="presParOf" srcId="{B6F4125C-6739-449E-B3EC-8062E7D54D1B}" destId="{5A23C7B5-E879-4982-BE06-23BE3C1CFE68}" srcOrd="3" destOrd="0" presId="urn:microsoft.com/office/officeart/2018/2/layout/IconCircleList"/>
    <dgm:cxn modelId="{5370FA96-96EB-4603-B644-E02B7D1D48D1}" type="presParOf" srcId="{BEF56E89-8E1D-4D1C-B722-60B6FCD055C9}" destId="{CA87BE49-4A98-4CA3-8258-0B266A6DCEC5}" srcOrd="1" destOrd="0" presId="urn:microsoft.com/office/officeart/2018/2/layout/IconCircleList"/>
    <dgm:cxn modelId="{2487CE59-D5C5-47EB-9DCE-932E221C25AA}" type="presParOf" srcId="{BEF56E89-8E1D-4D1C-B722-60B6FCD055C9}" destId="{752A953F-ECD8-464B-98EE-AC2798ADFFD3}" srcOrd="2" destOrd="0" presId="urn:microsoft.com/office/officeart/2018/2/layout/IconCircleList"/>
    <dgm:cxn modelId="{29C6742A-36BB-4786-B815-4227C9AE3090}" type="presParOf" srcId="{752A953F-ECD8-464B-98EE-AC2798ADFFD3}" destId="{02AB7DBA-7D40-4344-880A-0F63AB764E6A}" srcOrd="0" destOrd="0" presId="urn:microsoft.com/office/officeart/2018/2/layout/IconCircleList"/>
    <dgm:cxn modelId="{EC4916D0-C1A9-476D-BFF7-811ABD6169B8}" type="presParOf" srcId="{752A953F-ECD8-464B-98EE-AC2798ADFFD3}" destId="{838A9C77-3BD8-4315-B328-F520DA0A21D8}" srcOrd="1" destOrd="0" presId="urn:microsoft.com/office/officeart/2018/2/layout/IconCircleList"/>
    <dgm:cxn modelId="{E575FD70-116A-4A66-96AA-8D6B8098F554}" type="presParOf" srcId="{752A953F-ECD8-464B-98EE-AC2798ADFFD3}" destId="{1AA33DF5-C500-4F03-BED8-53C684192A13}" srcOrd="2" destOrd="0" presId="urn:microsoft.com/office/officeart/2018/2/layout/IconCircleList"/>
    <dgm:cxn modelId="{B3BE59CE-46D5-4811-9015-85CB386CF940}" type="presParOf" srcId="{752A953F-ECD8-464B-98EE-AC2798ADFFD3}" destId="{EE0F6FE0-EBFA-4EE1-8AC1-ADCDEB3EBFDC}" srcOrd="3" destOrd="0" presId="urn:microsoft.com/office/officeart/2018/2/layout/IconCircleList"/>
    <dgm:cxn modelId="{E0FECF69-83D5-442A-A0A0-7B1E764C2CC2}" type="presParOf" srcId="{BEF56E89-8E1D-4D1C-B722-60B6FCD055C9}" destId="{4E7D54BA-0657-44D9-8FD3-F5A38AD5E687}" srcOrd="3" destOrd="0" presId="urn:microsoft.com/office/officeart/2018/2/layout/IconCircleList"/>
    <dgm:cxn modelId="{0A9F587D-03DF-46D9-BC1B-7644716EFCB1}" type="presParOf" srcId="{BEF56E89-8E1D-4D1C-B722-60B6FCD055C9}" destId="{4C6909F6-E5B1-4A4D-A99C-7D4558F86DA7}" srcOrd="4" destOrd="0" presId="urn:microsoft.com/office/officeart/2018/2/layout/IconCircleList"/>
    <dgm:cxn modelId="{F15BE9CC-1546-4F80-8B65-F75A4B8A61D4}" type="presParOf" srcId="{4C6909F6-E5B1-4A4D-A99C-7D4558F86DA7}" destId="{A24C8C7E-956A-4502-9529-D9FE266AC9B1}" srcOrd="0" destOrd="0" presId="urn:microsoft.com/office/officeart/2018/2/layout/IconCircleList"/>
    <dgm:cxn modelId="{90C63F66-530B-4611-A2CC-ED1F40C1B417}" type="presParOf" srcId="{4C6909F6-E5B1-4A4D-A99C-7D4558F86DA7}" destId="{5D8A98C0-9CF8-49CF-A60E-12738FF5A33D}" srcOrd="1" destOrd="0" presId="urn:microsoft.com/office/officeart/2018/2/layout/IconCircleList"/>
    <dgm:cxn modelId="{C1DB2090-B920-4F7A-BFC0-11BD37AEE1CF}" type="presParOf" srcId="{4C6909F6-E5B1-4A4D-A99C-7D4558F86DA7}" destId="{65392482-F1E1-4421-B17E-6ECF663CC4CF}" srcOrd="2" destOrd="0" presId="urn:microsoft.com/office/officeart/2018/2/layout/IconCircleList"/>
    <dgm:cxn modelId="{EECE2B66-0F48-4B28-926E-226E4AC444A9}" type="presParOf" srcId="{4C6909F6-E5B1-4A4D-A99C-7D4558F86DA7}" destId="{1D6C4667-1F1C-4CD2-AEA2-A7F61497FE29}" srcOrd="3" destOrd="0" presId="urn:microsoft.com/office/officeart/2018/2/layout/IconCircleList"/>
    <dgm:cxn modelId="{F11194BE-C988-4704-B9BE-28D4D7599BCD}" type="presParOf" srcId="{BEF56E89-8E1D-4D1C-B722-60B6FCD055C9}" destId="{5F50BC81-5848-45C4-A52A-9A26548C2577}" srcOrd="5" destOrd="0" presId="urn:microsoft.com/office/officeart/2018/2/layout/IconCircleList"/>
    <dgm:cxn modelId="{3FEB4A05-B730-46D3-952C-99060CBF725D}" type="presParOf" srcId="{BEF56E89-8E1D-4D1C-B722-60B6FCD055C9}" destId="{BBC22450-857A-468E-A098-B461F08F927C}" srcOrd="6" destOrd="0" presId="urn:microsoft.com/office/officeart/2018/2/layout/IconCircleList"/>
    <dgm:cxn modelId="{7D569585-EFFF-46EB-A59B-4E55C1A120E5}" type="presParOf" srcId="{BBC22450-857A-468E-A098-B461F08F927C}" destId="{2C95CD46-B26E-4F78-AFC0-FD9CF9E2DA99}" srcOrd="0" destOrd="0" presId="urn:microsoft.com/office/officeart/2018/2/layout/IconCircleList"/>
    <dgm:cxn modelId="{5F2FD27E-D9B3-428F-9218-8409F509BB0F}" type="presParOf" srcId="{BBC22450-857A-468E-A098-B461F08F927C}" destId="{3EEA8259-5454-4302-BEF3-08AC3CB295F6}" srcOrd="1" destOrd="0" presId="urn:microsoft.com/office/officeart/2018/2/layout/IconCircleList"/>
    <dgm:cxn modelId="{3CBC7648-CB3B-4C5A-B67A-B97273504BD5}" type="presParOf" srcId="{BBC22450-857A-468E-A098-B461F08F927C}" destId="{E91EA376-8B5C-4E21-936B-518F7986A70E}" srcOrd="2" destOrd="0" presId="urn:microsoft.com/office/officeart/2018/2/layout/IconCircleList"/>
    <dgm:cxn modelId="{ECBD0515-3B97-436E-8690-5CC7D2D0636C}" type="presParOf" srcId="{BBC22450-857A-468E-A098-B461F08F927C}" destId="{35110476-0AA0-446B-B7C8-91EB9911BA0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D2CA3-1D92-441F-99C5-0B45929B5113}">
      <dsp:nvSpPr>
        <dsp:cNvPr id="0" name=""/>
        <dsp:cNvSpPr/>
      </dsp:nvSpPr>
      <dsp:spPr>
        <a:xfrm>
          <a:off x="199955" y="249867"/>
          <a:ext cx="1329525" cy="13295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761E5-D856-42ED-B1E8-01358CAFDDC1}">
      <dsp:nvSpPr>
        <dsp:cNvPr id="0" name=""/>
        <dsp:cNvSpPr/>
      </dsp:nvSpPr>
      <dsp:spPr>
        <a:xfrm>
          <a:off x="479155" y="529068"/>
          <a:ext cx="771124" cy="771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3C7B5-E879-4982-BE06-23BE3C1CFE68}">
      <dsp:nvSpPr>
        <dsp:cNvPr id="0" name=""/>
        <dsp:cNvSpPr/>
      </dsp:nvSpPr>
      <dsp:spPr>
        <a:xfrm>
          <a:off x="1814379" y="249867"/>
          <a:ext cx="3133881" cy="132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Welcome and Re-Connecting</a:t>
          </a:r>
        </a:p>
      </dsp:txBody>
      <dsp:txXfrm>
        <a:off x="1814379" y="249867"/>
        <a:ext cx="3133881" cy="1329525"/>
      </dsp:txXfrm>
    </dsp:sp>
    <dsp:sp modelId="{02AB7DBA-7D40-4344-880A-0F63AB764E6A}">
      <dsp:nvSpPr>
        <dsp:cNvPr id="0" name=""/>
        <dsp:cNvSpPr/>
      </dsp:nvSpPr>
      <dsp:spPr>
        <a:xfrm>
          <a:off x="5494315" y="249867"/>
          <a:ext cx="1329525" cy="13295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A9C77-3BD8-4315-B328-F520DA0A21D8}">
      <dsp:nvSpPr>
        <dsp:cNvPr id="0" name=""/>
        <dsp:cNvSpPr/>
      </dsp:nvSpPr>
      <dsp:spPr>
        <a:xfrm>
          <a:off x="5773515" y="529068"/>
          <a:ext cx="771124" cy="771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F6FE0-EBFA-4EE1-8AC1-ADCDEB3EBFDC}">
      <dsp:nvSpPr>
        <dsp:cNvPr id="0" name=""/>
        <dsp:cNvSpPr/>
      </dsp:nvSpPr>
      <dsp:spPr>
        <a:xfrm>
          <a:off x="7108739" y="249867"/>
          <a:ext cx="3133881" cy="132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Quick Review</a:t>
          </a:r>
        </a:p>
      </dsp:txBody>
      <dsp:txXfrm>
        <a:off x="7108739" y="249867"/>
        <a:ext cx="3133881" cy="1329525"/>
      </dsp:txXfrm>
    </dsp:sp>
    <dsp:sp modelId="{A24C8C7E-956A-4502-9529-D9FE266AC9B1}">
      <dsp:nvSpPr>
        <dsp:cNvPr id="0" name=""/>
        <dsp:cNvSpPr/>
      </dsp:nvSpPr>
      <dsp:spPr>
        <a:xfrm>
          <a:off x="199955" y="2226373"/>
          <a:ext cx="1329525" cy="13295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A98C0-9CF8-49CF-A60E-12738FF5A33D}">
      <dsp:nvSpPr>
        <dsp:cNvPr id="0" name=""/>
        <dsp:cNvSpPr/>
      </dsp:nvSpPr>
      <dsp:spPr>
        <a:xfrm>
          <a:off x="479155" y="2505574"/>
          <a:ext cx="771124" cy="771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C4667-1F1C-4CD2-AEA2-A7F61497FE29}">
      <dsp:nvSpPr>
        <dsp:cNvPr id="0" name=""/>
        <dsp:cNvSpPr/>
      </dsp:nvSpPr>
      <dsp:spPr>
        <a:xfrm>
          <a:off x="1814379" y="2226373"/>
          <a:ext cx="3133881" cy="132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Gallery Walk</a:t>
          </a:r>
        </a:p>
      </dsp:txBody>
      <dsp:txXfrm>
        <a:off x="1814379" y="2226373"/>
        <a:ext cx="3133881" cy="1329525"/>
      </dsp:txXfrm>
    </dsp:sp>
    <dsp:sp modelId="{2C95CD46-B26E-4F78-AFC0-FD9CF9E2DA99}">
      <dsp:nvSpPr>
        <dsp:cNvPr id="0" name=""/>
        <dsp:cNvSpPr/>
      </dsp:nvSpPr>
      <dsp:spPr>
        <a:xfrm>
          <a:off x="5494315" y="2226373"/>
          <a:ext cx="1329525" cy="13295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A8259-5454-4302-BEF3-08AC3CB295F6}">
      <dsp:nvSpPr>
        <dsp:cNvPr id="0" name=""/>
        <dsp:cNvSpPr/>
      </dsp:nvSpPr>
      <dsp:spPr>
        <a:xfrm>
          <a:off x="5773515" y="2505574"/>
          <a:ext cx="771124" cy="771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10476-0AA0-446B-B7C8-91EB9911BA03}">
      <dsp:nvSpPr>
        <dsp:cNvPr id="0" name=""/>
        <dsp:cNvSpPr/>
      </dsp:nvSpPr>
      <dsp:spPr>
        <a:xfrm>
          <a:off x="7108739" y="2226373"/>
          <a:ext cx="3133881" cy="132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" panose="02000506030000020004"/>
            </a:rPr>
            <a:t>Topic Discussions</a:t>
          </a:r>
        </a:p>
      </dsp:txBody>
      <dsp:txXfrm>
        <a:off x="7108739" y="2226373"/>
        <a:ext cx="3133881" cy="132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2D2BD-C32E-45F1-8313-FDEB3341AB34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9ACF5-AA35-4F1B-9714-ADA1CE91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2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randomly assign presentation sequence for all participants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71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on a handout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51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05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48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52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9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4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5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81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8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1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9ACF5-AA35-4F1B-9714-ADA1CE91BA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6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2302933"/>
            <a:ext cx="10512425" cy="14948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940705"/>
            <a:ext cx="9144000" cy="52969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163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Image Dar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7174523" y="1027747"/>
            <a:ext cx="4512980" cy="5830253"/>
          </a:xfrm>
          <a:custGeom>
            <a:avLst/>
            <a:gdLst>
              <a:gd name="connsiteX0" fmla="*/ 2010603 w 4014950"/>
              <a:gd name="connsiteY0" fmla="*/ 0 h 5186855"/>
              <a:gd name="connsiteX1" fmla="*/ 4014783 w 4014950"/>
              <a:gd name="connsiteY1" fmla="*/ 1740527 h 5186855"/>
              <a:gd name="connsiteX2" fmla="*/ 4014950 w 4014950"/>
              <a:gd name="connsiteY2" fmla="*/ 1743700 h 5186855"/>
              <a:gd name="connsiteX3" fmla="*/ 4014950 w 4014950"/>
              <a:gd name="connsiteY3" fmla="*/ 5186855 h 5186855"/>
              <a:gd name="connsiteX4" fmla="*/ 0 w 4014950"/>
              <a:gd name="connsiteY4" fmla="*/ 5186855 h 5186855"/>
              <a:gd name="connsiteX5" fmla="*/ 0 w 4014950"/>
              <a:gd name="connsiteY5" fmla="*/ 1862205 h 5186855"/>
              <a:gd name="connsiteX6" fmla="*/ 6390 w 4014950"/>
              <a:gd name="connsiteY6" fmla="*/ 1740527 h 5186855"/>
              <a:gd name="connsiteX7" fmla="*/ 2010603 w 4014950"/>
              <a:gd name="connsiteY7" fmla="*/ 0 h 518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950" h="5186855">
                <a:moveTo>
                  <a:pt x="2010603" y="0"/>
                </a:moveTo>
                <a:cubicBezTo>
                  <a:pt x="3051313" y="0"/>
                  <a:pt x="3911344" y="764117"/>
                  <a:pt x="4014783" y="1740527"/>
                </a:cubicBezTo>
                <a:lnTo>
                  <a:pt x="4014950" y="1743700"/>
                </a:lnTo>
                <a:lnTo>
                  <a:pt x="4014950" y="5186855"/>
                </a:lnTo>
                <a:lnTo>
                  <a:pt x="0" y="5186855"/>
                </a:lnTo>
                <a:lnTo>
                  <a:pt x="0" y="1862205"/>
                </a:lnTo>
                <a:lnTo>
                  <a:pt x="6390" y="1740527"/>
                </a:lnTo>
                <a:cubicBezTo>
                  <a:pt x="109492" y="764117"/>
                  <a:pt x="966928" y="0"/>
                  <a:pt x="20106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5605781" cy="128245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874713" y="2374534"/>
            <a:ext cx="5526087" cy="368336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128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image Li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5693922" y="968376"/>
            <a:ext cx="5605781" cy="128245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5791201" y="2392119"/>
            <a:ext cx="5526087" cy="368336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46304" y="567512"/>
            <a:ext cx="983757" cy="327025"/>
            <a:chOff x="841384" y="1637243"/>
            <a:chExt cx="1165227" cy="3873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Picture Placeholder 23"/>
          <p:cNvSpPr>
            <a:spLocks noGrp="1"/>
          </p:cNvSpPr>
          <p:nvPr>
            <p:ph type="pic" sz="quarter" idx="10" hasCustomPrompt="1"/>
          </p:nvPr>
        </p:nvSpPr>
        <p:spPr>
          <a:xfrm>
            <a:off x="484909" y="600939"/>
            <a:ext cx="4843357" cy="6257062"/>
          </a:xfrm>
          <a:custGeom>
            <a:avLst/>
            <a:gdLst>
              <a:gd name="connsiteX0" fmla="*/ 2010603 w 4014950"/>
              <a:gd name="connsiteY0" fmla="*/ 0 h 5186855"/>
              <a:gd name="connsiteX1" fmla="*/ 4014783 w 4014950"/>
              <a:gd name="connsiteY1" fmla="*/ 1740527 h 5186855"/>
              <a:gd name="connsiteX2" fmla="*/ 4014950 w 4014950"/>
              <a:gd name="connsiteY2" fmla="*/ 1743700 h 5186855"/>
              <a:gd name="connsiteX3" fmla="*/ 4014950 w 4014950"/>
              <a:gd name="connsiteY3" fmla="*/ 5186855 h 5186855"/>
              <a:gd name="connsiteX4" fmla="*/ 0 w 4014950"/>
              <a:gd name="connsiteY4" fmla="*/ 5186855 h 5186855"/>
              <a:gd name="connsiteX5" fmla="*/ 0 w 4014950"/>
              <a:gd name="connsiteY5" fmla="*/ 1862205 h 5186855"/>
              <a:gd name="connsiteX6" fmla="*/ 6390 w 4014950"/>
              <a:gd name="connsiteY6" fmla="*/ 1740527 h 5186855"/>
              <a:gd name="connsiteX7" fmla="*/ 2010603 w 4014950"/>
              <a:gd name="connsiteY7" fmla="*/ 0 h 518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950" h="5186855">
                <a:moveTo>
                  <a:pt x="2010603" y="0"/>
                </a:moveTo>
                <a:cubicBezTo>
                  <a:pt x="3051313" y="0"/>
                  <a:pt x="3911344" y="764117"/>
                  <a:pt x="4014783" y="1740527"/>
                </a:cubicBezTo>
                <a:lnTo>
                  <a:pt x="4014950" y="1743700"/>
                </a:lnTo>
                <a:lnTo>
                  <a:pt x="4014950" y="5186855"/>
                </a:lnTo>
                <a:lnTo>
                  <a:pt x="0" y="5186855"/>
                </a:lnTo>
                <a:lnTo>
                  <a:pt x="0" y="1862205"/>
                </a:lnTo>
                <a:lnTo>
                  <a:pt x="6390" y="1740527"/>
                </a:lnTo>
                <a:cubicBezTo>
                  <a:pt x="109492" y="764117"/>
                  <a:pt x="966928" y="0"/>
                  <a:pt x="20106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94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orizont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3843900"/>
            <a:ext cx="10442576" cy="221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74713" y="1723293"/>
            <a:ext cx="10442575" cy="19343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74713" y="3919105"/>
            <a:ext cx="3295505" cy="21387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8021783" y="3919105"/>
            <a:ext cx="3295505" cy="21387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448248" y="3919105"/>
            <a:ext cx="3295505" cy="213879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74713" y="3124200"/>
            <a:ext cx="329550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solidFill>
                  <a:schemeClr val="accent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8021783" y="3130043"/>
            <a:ext cx="3295505" cy="58470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solidFill>
                  <a:schemeClr val="accent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448248" y="3124200"/>
            <a:ext cx="3295505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 b="1">
                <a:solidFill>
                  <a:schemeClr val="accent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13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1335209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57" y="549276"/>
            <a:ext cx="2791043" cy="9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0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7"/>
            <a:ext cx="10442575" cy="68897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57" y="549276"/>
            <a:ext cx="2791043" cy="980586"/>
          </a:xfrm>
          <a:prstGeom prst="rect">
            <a:avLst/>
          </a:prstGeom>
        </p:spPr>
      </p:pic>
      <p:sp>
        <p:nvSpPr>
          <p:cNvPr id="35" name="Picture Placeholder 60"/>
          <p:cNvSpPr>
            <a:spLocks noGrp="1" noChangeAspect="1"/>
          </p:cNvSpPr>
          <p:nvPr>
            <p:ph type="pic" sz="quarter" idx="31"/>
          </p:nvPr>
        </p:nvSpPr>
        <p:spPr>
          <a:xfrm>
            <a:off x="2297275" y="183472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60"/>
          <p:cNvSpPr>
            <a:spLocks noGrp="1" noChangeAspect="1"/>
          </p:cNvSpPr>
          <p:nvPr>
            <p:ph type="pic" sz="quarter" idx="32"/>
          </p:nvPr>
        </p:nvSpPr>
        <p:spPr>
          <a:xfrm>
            <a:off x="5592925" y="183472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60"/>
          <p:cNvSpPr>
            <a:spLocks noGrp="1" noChangeAspect="1"/>
          </p:cNvSpPr>
          <p:nvPr>
            <p:ph type="pic" sz="quarter" idx="33"/>
          </p:nvPr>
        </p:nvSpPr>
        <p:spPr>
          <a:xfrm>
            <a:off x="8717125" y="183472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60"/>
          <p:cNvSpPr>
            <a:spLocks noGrp="1" noChangeAspect="1"/>
          </p:cNvSpPr>
          <p:nvPr>
            <p:ph type="pic" sz="quarter" idx="34"/>
          </p:nvPr>
        </p:nvSpPr>
        <p:spPr>
          <a:xfrm>
            <a:off x="2297275" y="420480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60"/>
          <p:cNvSpPr>
            <a:spLocks noGrp="1" noChangeAspect="1"/>
          </p:cNvSpPr>
          <p:nvPr>
            <p:ph type="pic" sz="quarter" idx="35"/>
          </p:nvPr>
        </p:nvSpPr>
        <p:spPr>
          <a:xfrm>
            <a:off x="5592925" y="420480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60"/>
          <p:cNvSpPr>
            <a:spLocks noGrp="1" noChangeAspect="1"/>
          </p:cNvSpPr>
          <p:nvPr>
            <p:ph type="pic" sz="quarter" idx="36"/>
          </p:nvPr>
        </p:nvSpPr>
        <p:spPr>
          <a:xfrm>
            <a:off x="8717125" y="4204808"/>
            <a:ext cx="1188000" cy="1188000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6639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7"/>
            <a:ext cx="10442575" cy="688974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57" y="549276"/>
            <a:ext cx="2791043" cy="980586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293814" y="2091389"/>
            <a:ext cx="2317822" cy="2366311"/>
          </a:xfrm>
          <a:custGeom>
            <a:avLst/>
            <a:gdLst>
              <a:gd name="connsiteX0" fmla="*/ 1523260 w 2081359"/>
              <a:gd name="connsiteY0" fmla="*/ 380 h 2124901"/>
              <a:gd name="connsiteX1" fmla="*/ 2019320 w 2081359"/>
              <a:gd name="connsiteY1" fmla="*/ 63338 h 2124901"/>
              <a:gd name="connsiteX2" fmla="*/ 62040 w 2081359"/>
              <a:gd name="connsiteY2" fmla="*/ 2061564 h 2124901"/>
              <a:gd name="connsiteX3" fmla="*/ 1523260 w 2081359"/>
              <a:gd name="connsiteY3" fmla="*/ 380 h 21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359" h="2124901">
                <a:moveTo>
                  <a:pt x="1523260" y="380"/>
                </a:moveTo>
                <a:cubicBezTo>
                  <a:pt x="1679693" y="3359"/>
                  <a:pt x="1845483" y="23900"/>
                  <a:pt x="2019320" y="63338"/>
                </a:cubicBezTo>
                <a:cubicBezTo>
                  <a:pt x="2328364" y="1483130"/>
                  <a:pt x="1452739" y="2377073"/>
                  <a:pt x="62040" y="2061564"/>
                </a:cubicBezTo>
                <a:cubicBezTo>
                  <a:pt x="-208373" y="819246"/>
                  <a:pt x="428225" y="-20469"/>
                  <a:pt x="1523260" y="380"/>
                </a:cubicBezTo>
                <a:close/>
              </a:path>
            </a:pathLst>
          </a:custGeom>
          <a:ln w="31750"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951414" y="2091389"/>
            <a:ext cx="2317822" cy="2366311"/>
          </a:xfrm>
          <a:custGeom>
            <a:avLst/>
            <a:gdLst>
              <a:gd name="connsiteX0" fmla="*/ 1523260 w 2081359"/>
              <a:gd name="connsiteY0" fmla="*/ 380 h 2124901"/>
              <a:gd name="connsiteX1" fmla="*/ 2019320 w 2081359"/>
              <a:gd name="connsiteY1" fmla="*/ 63338 h 2124901"/>
              <a:gd name="connsiteX2" fmla="*/ 62040 w 2081359"/>
              <a:gd name="connsiteY2" fmla="*/ 2061564 h 2124901"/>
              <a:gd name="connsiteX3" fmla="*/ 1523260 w 2081359"/>
              <a:gd name="connsiteY3" fmla="*/ 380 h 21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359" h="2124901">
                <a:moveTo>
                  <a:pt x="1523260" y="380"/>
                </a:moveTo>
                <a:cubicBezTo>
                  <a:pt x="1679693" y="3359"/>
                  <a:pt x="1845483" y="23900"/>
                  <a:pt x="2019320" y="63338"/>
                </a:cubicBezTo>
                <a:cubicBezTo>
                  <a:pt x="2328364" y="1483130"/>
                  <a:pt x="1452739" y="2377073"/>
                  <a:pt x="62040" y="2061564"/>
                </a:cubicBezTo>
                <a:cubicBezTo>
                  <a:pt x="-208373" y="819246"/>
                  <a:pt x="428225" y="-20469"/>
                  <a:pt x="1523260" y="380"/>
                </a:cubicBezTo>
                <a:close/>
              </a:path>
            </a:pathLst>
          </a:custGeom>
          <a:ln w="3175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8609014" y="2091389"/>
            <a:ext cx="2317822" cy="2366311"/>
          </a:xfrm>
          <a:custGeom>
            <a:avLst/>
            <a:gdLst>
              <a:gd name="connsiteX0" fmla="*/ 1523260 w 2081359"/>
              <a:gd name="connsiteY0" fmla="*/ 380 h 2124901"/>
              <a:gd name="connsiteX1" fmla="*/ 2019320 w 2081359"/>
              <a:gd name="connsiteY1" fmla="*/ 63338 h 2124901"/>
              <a:gd name="connsiteX2" fmla="*/ 62040 w 2081359"/>
              <a:gd name="connsiteY2" fmla="*/ 2061564 h 2124901"/>
              <a:gd name="connsiteX3" fmla="*/ 1523260 w 2081359"/>
              <a:gd name="connsiteY3" fmla="*/ 380 h 21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1359" h="2124901">
                <a:moveTo>
                  <a:pt x="1523260" y="380"/>
                </a:moveTo>
                <a:cubicBezTo>
                  <a:pt x="1679693" y="3359"/>
                  <a:pt x="1845483" y="23900"/>
                  <a:pt x="2019320" y="63338"/>
                </a:cubicBezTo>
                <a:cubicBezTo>
                  <a:pt x="2328364" y="1483130"/>
                  <a:pt x="1452739" y="2377073"/>
                  <a:pt x="62040" y="2061564"/>
                </a:cubicBezTo>
                <a:cubicBezTo>
                  <a:pt x="-208373" y="819246"/>
                  <a:pt x="428225" y="-20469"/>
                  <a:pt x="1523260" y="380"/>
                </a:cubicBezTo>
                <a:close/>
              </a:path>
            </a:pathLst>
          </a:custGeom>
          <a:ln w="31750">
            <a:solidFill>
              <a:schemeClr val="accent3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65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700016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 userDrawn="1"/>
        </p:nvSpPr>
        <p:spPr>
          <a:xfrm>
            <a:off x="-1" y="0"/>
            <a:ext cx="4712276" cy="3967984"/>
          </a:xfrm>
          <a:custGeom>
            <a:avLst/>
            <a:gdLst>
              <a:gd name="connsiteX0" fmla="*/ 0 w 4712276"/>
              <a:gd name="connsiteY0" fmla="*/ 0 h 3967984"/>
              <a:gd name="connsiteX1" fmla="*/ 1744133 w 4712276"/>
              <a:gd name="connsiteY1" fmla="*/ 0 h 3967984"/>
              <a:gd name="connsiteX2" fmla="*/ 1744133 w 4712276"/>
              <a:gd name="connsiteY2" fmla="*/ 0 h 3967984"/>
              <a:gd name="connsiteX3" fmla="*/ 4706083 w 4712276"/>
              <a:gd name="connsiteY3" fmla="*/ 0 h 3967984"/>
              <a:gd name="connsiteX4" fmla="*/ 4712276 w 4712276"/>
              <a:gd name="connsiteY4" fmla="*/ 3576 h 3967984"/>
              <a:gd name="connsiteX5" fmla="*/ 4666803 w 4712276"/>
              <a:gd name="connsiteY5" fmla="*/ 165328 h 3967984"/>
              <a:gd name="connsiteX6" fmla="*/ 4132148 w 4712276"/>
              <a:gd name="connsiteY6" fmla="*/ 1342111 h 3967984"/>
              <a:gd name="connsiteX7" fmla="*/ 177467 w 4712276"/>
              <a:gd name="connsiteY7" fmla="*/ 3946966 h 3967984"/>
              <a:gd name="connsiteX8" fmla="*/ 0 w 4712276"/>
              <a:gd name="connsiteY8" fmla="*/ 3967984 h 3967984"/>
              <a:gd name="connsiteX9" fmla="*/ 0 w 4712276"/>
              <a:gd name="connsiteY9" fmla="*/ 2371301 h 3967984"/>
              <a:gd name="connsiteX10" fmla="*/ 0 w 4712276"/>
              <a:gd name="connsiteY10" fmla="*/ 2371301 h 39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2276" h="3967984">
                <a:moveTo>
                  <a:pt x="0" y="0"/>
                </a:moveTo>
                <a:lnTo>
                  <a:pt x="1744133" y="0"/>
                </a:lnTo>
                <a:lnTo>
                  <a:pt x="1744133" y="0"/>
                </a:lnTo>
                <a:lnTo>
                  <a:pt x="4706083" y="0"/>
                </a:lnTo>
                <a:lnTo>
                  <a:pt x="4712276" y="3576"/>
                </a:lnTo>
                <a:lnTo>
                  <a:pt x="4666803" y="165328"/>
                </a:lnTo>
                <a:cubicBezTo>
                  <a:pt x="4531616" y="584195"/>
                  <a:pt x="4351612" y="978043"/>
                  <a:pt x="4132148" y="1342111"/>
                </a:cubicBezTo>
                <a:cubicBezTo>
                  <a:pt x="3292011" y="2735807"/>
                  <a:pt x="1873604" y="3693098"/>
                  <a:pt x="177467" y="3946966"/>
                </a:cubicBezTo>
                <a:lnTo>
                  <a:pt x="0" y="3967984"/>
                </a:lnTo>
                <a:lnTo>
                  <a:pt x="0" y="2371301"/>
                </a:lnTo>
                <a:lnTo>
                  <a:pt x="0" y="2371301"/>
                </a:lnTo>
                <a:close/>
              </a:path>
            </a:pathLst>
          </a:custGeom>
          <a:gradFill>
            <a:gsLst>
              <a:gs pos="100000">
                <a:srgbClr val="002060">
                  <a:alpha val="50000"/>
                </a:srgbClr>
              </a:gs>
              <a:gs pos="0">
                <a:schemeClr val="accent4">
                  <a:lumMod val="100000"/>
                  <a:alpha val="3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auto">
          <a:xfrm rot="5400000" flipH="1">
            <a:off x="-1886234" y="1886234"/>
            <a:ext cx="6837399" cy="3064930"/>
          </a:xfrm>
          <a:custGeom>
            <a:avLst/>
            <a:gdLst>
              <a:gd name="connsiteX0" fmla="*/ 6837399 w 6837399"/>
              <a:gd name="connsiteY0" fmla="*/ 3064930 h 3064930"/>
              <a:gd name="connsiteX1" fmla="*/ 6837399 w 6837399"/>
              <a:gd name="connsiteY1" fmla="*/ 187713 h 3064930"/>
              <a:gd name="connsiteX2" fmla="*/ 6655309 w 6837399"/>
              <a:gd name="connsiteY2" fmla="*/ 141306 h 3064930"/>
              <a:gd name="connsiteX3" fmla="*/ 5216586 w 6837399"/>
              <a:gd name="connsiteY3" fmla="*/ 1101 h 3064930"/>
              <a:gd name="connsiteX4" fmla="*/ 3902 w 6837399"/>
              <a:gd name="connsiteY4" fmla="*/ 3058087 h 3064930"/>
              <a:gd name="connsiteX5" fmla="*/ 0 w 6837399"/>
              <a:gd name="connsiteY5" fmla="*/ 3064930 h 306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7399" h="3064930">
                <a:moveTo>
                  <a:pt x="6837399" y="3064930"/>
                </a:moveTo>
                <a:lnTo>
                  <a:pt x="6837399" y="187713"/>
                </a:lnTo>
                <a:lnTo>
                  <a:pt x="6655309" y="141306"/>
                </a:lnTo>
                <a:cubicBezTo>
                  <a:pt x="6174028" y="38015"/>
                  <a:pt x="5691919" y="-7878"/>
                  <a:pt x="5216586" y="1101"/>
                </a:cubicBezTo>
                <a:cubicBezTo>
                  <a:pt x="3137008" y="40380"/>
                  <a:pt x="1187146" y="1129918"/>
                  <a:pt x="3902" y="3058087"/>
                </a:cubicBezTo>
                <a:lnTo>
                  <a:pt x="0" y="306493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lin ang="9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5168729" y="549276"/>
            <a:ext cx="6233224" cy="550862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rot="10800000" flipH="1">
            <a:off x="3996266" y="6160995"/>
            <a:ext cx="703749" cy="697004"/>
          </a:xfrm>
          <a:custGeom>
            <a:avLst/>
            <a:gdLst>
              <a:gd name="T0" fmla="*/ 527 w 527"/>
              <a:gd name="T1" fmla="*/ 0 h 522"/>
              <a:gd name="T2" fmla="*/ 22 w 527"/>
              <a:gd name="T3" fmla="*/ 0 h 522"/>
              <a:gd name="T4" fmla="*/ 0 w 527"/>
              <a:gd name="T5" fmla="*/ 132 h 522"/>
              <a:gd name="T6" fmla="*/ 389 w 527"/>
              <a:gd name="T7" fmla="*/ 522 h 522"/>
              <a:gd name="T8" fmla="*/ 527 w 527"/>
              <a:gd name="T9" fmla="*/ 497 h 522"/>
              <a:gd name="T10" fmla="*/ 527 w 527"/>
              <a:gd name="T11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7" h="522">
                <a:moveTo>
                  <a:pt x="527" y="0"/>
                </a:moveTo>
                <a:cubicBezTo>
                  <a:pt x="22" y="0"/>
                  <a:pt x="22" y="0"/>
                  <a:pt x="22" y="0"/>
                </a:cubicBezTo>
                <a:cubicBezTo>
                  <a:pt x="8" y="42"/>
                  <a:pt x="0" y="86"/>
                  <a:pt x="0" y="132"/>
                </a:cubicBezTo>
                <a:cubicBezTo>
                  <a:pt x="0" y="348"/>
                  <a:pt x="174" y="522"/>
                  <a:pt x="389" y="522"/>
                </a:cubicBezTo>
                <a:cubicBezTo>
                  <a:pt x="438" y="522"/>
                  <a:pt x="485" y="513"/>
                  <a:pt x="527" y="497"/>
                </a:cubicBezTo>
                <a:lnTo>
                  <a:pt x="527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2"/>
          </p:nvPr>
        </p:nvSpPr>
        <p:spPr>
          <a:xfrm>
            <a:off x="1000632" y="1628800"/>
            <a:ext cx="2698752" cy="2698752"/>
          </a:xfrm>
          <a:custGeom>
            <a:avLst/>
            <a:gdLst>
              <a:gd name="connsiteX0" fmla="*/ 2381646 w 4763292"/>
              <a:gd name="connsiteY0" fmla="*/ 0 h 4763292"/>
              <a:gd name="connsiteX1" fmla="*/ 4763292 w 4763292"/>
              <a:gd name="connsiteY1" fmla="*/ 2381646 h 4763292"/>
              <a:gd name="connsiteX2" fmla="*/ 2381646 w 4763292"/>
              <a:gd name="connsiteY2" fmla="*/ 4763292 h 4763292"/>
              <a:gd name="connsiteX3" fmla="*/ 0 w 4763292"/>
              <a:gd name="connsiteY3" fmla="*/ 2381646 h 4763292"/>
              <a:gd name="connsiteX4" fmla="*/ 2381646 w 4763292"/>
              <a:gd name="connsiteY4" fmla="*/ 0 h 476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292" h="4763292">
                <a:moveTo>
                  <a:pt x="2381646" y="0"/>
                </a:moveTo>
                <a:cubicBezTo>
                  <a:pt x="3696993" y="0"/>
                  <a:pt x="4763292" y="1066299"/>
                  <a:pt x="4763292" y="2381646"/>
                </a:cubicBezTo>
                <a:cubicBezTo>
                  <a:pt x="4763292" y="3696993"/>
                  <a:pt x="3696993" y="4763292"/>
                  <a:pt x="2381646" y="4763292"/>
                </a:cubicBezTo>
                <a:cubicBezTo>
                  <a:pt x="1066299" y="4763292"/>
                  <a:pt x="0" y="3696993"/>
                  <a:pt x="0" y="2381646"/>
                </a:cubicBezTo>
                <a:cubicBezTo>
                  <a:pt x="0" y="1066299"/>
                  <a:pt x="1066299" y="0"/>
                  <a:pt x="2381646" y="0"/>
                </a:cubicBezTo>
                <a:close/>
              </a:path>
            </a:pathLst>
          </a:custGeom>
          <a:ln w="508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2" name="Freeform 41"/>
          <p:cNvSpPr/>
          <p:nvPr userDrawn="1"/>
        </p:nvSpPr>
        <p:spPr>
          <a:xfrm rot="5400000">
            <a:off x="985207" y="319612"/>
            <a:ext cx="4047067" cy="3407843"/>
          </a:xfrm>
          <a:custGeom>
            <a:avLst/>
            <a:gdLst>
              <a:gd name="connsiteX0" fmla="*/ 0 w 4712276"/>
              <a:gd name="connsiteY0" fmla="*/ 0 h 3967984"/>
              <a:gd name="connsiteX1" fmla="*/ 1744133 w 4712276"/>
              <a:gd name="connsiteY1" fmla="*/ 0 h 3967984"/>
              <a:gd name="connsiteX2" fmla="*/ 1744133 w 4712276"/>
              <a:gd name="connsiteY2" fmla="*/ 0 h 3967984"/>
              <a:gd name="connsiteX3" fmla="*/ 4706083 w 4712276"/>
              <a:gd name="connsiteY3" fmla="*/ 0 h 3967984"/>
              <a:gd name="connsiteX4" fmla="*/ 4712276 w 4712276"/>
              <a:gd name="connsiteY4" fmla="*/ 3576 h 3967984"/>
              <a:gd name="connsiteX5" fmla="*/ 4666803 w 4712276"/>
              <a:gd name="connsiteY5" fmla="*/ 165328 h 3967984"/>
              <a:gd name="connsiteX6" fmla="*/ 4132148 w 4712276"/>
              <a:gd name="connsiteY6" fmla="*/ 1342111 h 3967984"/>
              <a:gd name="connsiteX7" fmla="*/ 177467 w 4712276"/>
              <a:gd name="connsiteY7" fmla="*/ 3946966 h 3967984"/>
              <a:gd name="connsiteX8" fmla="*/ 0 w 4712276"/>
              <a:gd name="connsiteY8" fmla="*/ 3967984 h 3967984"/>
              <a:gd name="connsiteX9" fmla="*/ 0 w 4712276"/>
              <a:gd name="connsiteY9" fmla="*/ 2371301 h 3967984"/>
              <a:gd name="connsiteX10" fmla="*/ 0 w 4712276"/>
              <a:gd name="connsiteY10" fmla="*/ 2371301 h 396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12276" h="3967984">
                <a:moveTo>
                  <a:pt x="0" y="0"/>
                </a:moveTo>
                <a:lnTo>
                  <a:pt x="1744133" y="0"/>
                </a:lnTo>
                <a:lnTo>
                  <a:pt x="1744133" y="0"/>
                </a:lnTo>
                <a:lnTo>
                  <a:pt x="4706083" y="0"/>
                </a:lnTo>
                <a:lnTo>
                  <a:pt x="4712276" y="3576"/>
                </a:lnTo>
                <a:lnTo>
                  <a:pt x="4666803" y="165328"/>
                </a:lnTo>
                <a:cubicBezTo>
                  <a:pt x="4531616" y="584195"/>
                  <a:pt x="4351612" y="978043"/>
                  <a:pt x="4132148" y="1342111"/>
                </a:cubicBezTo>
                <a:cubicBezTo>
                  <a:pt x="3292011" y="2735807"/>
                  <a:pt x="1873604" y="3693098"/>
                  <a:pt x="177467" y="3946966"/>
                </a:cubicBezTo>
                <a:lnTo>
                  <a:pt x="0" y="3967984"/>
                </a:lnTo>
                <a:lnTo>
                  <a:pt x="0" y="2371301"/>
                </a:lnTo>
                <a:lnTo>
                  <a:pt x="0" y="2371301"/>
                </a:lnTo>
                <a:close/>
              </a:path>
            </a:pathLst>
          </a:custGeom>
          <a:gradFill>
            <a:gsLst>
              <a:gs pos="100000">
                <a:srgbClr val="002060">
                  <a:alpha val="50000"/>
                </a:srgbClr>
              </a:gs>
              <a:gs pos="0">
                <a:schemeClr val="accent4">
                  <a:lumMod val="100000"/>
                  <a:alpha val="3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 rot="919349">
            <a:off x="743621" y="728766"/>
            <a:ext cx="1480820" cy="1480820"/>
            <a:chOff x="3365500" y="-2252663"/>
            <a:chExt cx="1643063" cy="1643063"/>
          </a:xfrm>
        </p:grpSpPr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3735388" y="-1879601"/>
              <a:ext cx="601663" cy="600075"/>
            </a:xfrm>
            <a:custGeom>
              <a:avLst/>
              <a:gdLst>
                <a:gd name="T0" fmla="*/ 25 w 202"/>
                <a:gd name="T1" fmla="*/ 24 h 201"/>
                <a:gd name="T2" fmla="*/ 25 w 202"/>
                <a:gd name="T3" fmla="*/ 24 h 201"/>
                <a:gd name="T4" fmla="*/ 177 w 202"/>
                <a:gd name="T5" fmla="*/ 177 h 201"/>
                <a:gd name="T6" fmla="*/ 25 w 202"/>
                <a:gd name="T7" fmla="*/ 2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01">
                  <a:moveTo>
                    <a:pt x="2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0" y="132"/>
                    <a:pt x="69" y="201"/>
                    <a:pt x="177" y="177"/>
                  </a:cubicBezTo>
                  <a:cubicBezTo>
                    <a:pt x="202" y="68"/>
                    <a:pt x="133" y="0"/>
                    <a:pt x="25" y="2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4448175" y="-2252663"/>
              <a:ext cx="560388" cy="644525"/>
            </a:xfrm>
            <a:custGeom>
              <a:avLst/>
              <a:gdLst>
                <a:gd name="T0" fmla="*/ 94 w 188"/>
                <a:gd name="T1" fmla="*/ 0 h 216"/>
                <a:gd name="T2" fmla="*/ 94 w 188"/>
                <a:gd name="T3" fmla="*/ 0 h 216"/>
                <a:gd name="T4" fmla="*/ 94 w 188"/>
                <a:gd name="T5" fmla="*/ 216 h 216"/>
                <a:gd name="T6" fmla="*/ 94 w 188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216"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0" y="60"/>
                    <a:pt x="0" y="156"/>
                    <a:pt x="94" y="216"/>
                  </a:cubicBezTo>
                  <a:cubicBezTo>
                    <a:pt x="188" y="156"/>
                    <a:pt x="188" y="60"/>
                    <a:pt x="94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3365500" y="-1169988"/>
              <a:ext cx="644525" cy="560388"/>
            </a:xfrm>
            <a:custGeom>
              <a:avLst/>
              <a:gdLst>
                <a:gd name="T0" fmla="*/ 0 w 216"/>
                <a:gd name="T1" fmla="*/ 94 h 188"/>
                <a:gd name="T2" fmla="*/ 0 w 216"/>
                <a:gd name="T3" fmla="*/ 94 h 188"/>
                <a:gd name="T4" fmla="*/ 216 w 216"/>
                <a:gd name="T5" fmla="*/ 94 h 188"/>
                <a:gd name="T6" fmla="*/ 216 w 216"/>
                <a:gd name="T7" fmla="*/ 94 h 188"/>
                <a:gd name="T8" fmla="*/ 216 w 216"/>
                <a:gd name="T9" fmla="*/ 94 h 188"/>
                <a:gd name="T10" fmla="*/ 0 w 216"/>
                <a:gd name="T1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88"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59" y="0"/>
                    <a:pt x="156" y="0"/>
                    <a:pt x="216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156" y="188"/>
                    <a:pt x="60" y="188"/>
                    <a:pt x="0" y="94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002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764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85549" y="1103039"/>
            <a:ext cx="4099069" cy="5037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i="1">
                <a:solidFill>
                  <a:schemeClr val="bg1"/>
                </a:solidFill>
                <a:latin typeface="Baskerville BT" panose="02020602070506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H="1">
            <a:off x="4703184" y="5403720"/>
            <a:ext cx="1386951" cy="1454280"/>
          </a:xfrm>
          <a:custGeom>
            <a:avLst/>
            <a:gdLst>
              <a:gd name="T0" fmla="*/ 372 w 389"/>
              <a:gd name="T1" fmla="*/ 4 h 408"/>
              <a:gd name="T2" fmla="*/ 0 w 389"/>
              <a:gd name="T3" fmla="*/ 254 h 408"/>
              <a:gd name="T4" fmla="*/ 0 w 389"/>
              <a:gd name="T5" fmla="*/ 408 h 408"/>
              <a:gd name="T6" fmla="*/ 96 w 389"/>
              <a:gd name="T7" fmla="*/ 408 h 408"/>
              <a:gd name="T8" fmla="*/ 372 w 389"/>
              <a:gd name="T9" fmla="*/ 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408">
                <a:moveTo>
                  <a:pt x="372" y="4"/>
                </a:moveTo>
                <a:cubicBezTo>
                  <a:pt x="195" y="0"/>
                  <a:pt x="52" y="103"/>
                  <a:pt x="0" y="254"/>
                </a:cubicBezTo>
                <a:cubicBezTo>
                  <a:pt x="0" y="408"/>
                  <a:pt x="0" y="408"/>
                  <a:pt x="0" y="408"/>
                </a:cubicBezTo>
                <a:cubicBezTo>
                  <a:pt x="96" y="408"/>
                  <a:pt x="96" y="408"/>
                  <a:pt x="96" y="408"/>
                </a:cubicBezTo>
                <a:cubicBezTo>
                  <a:pt x="272" y="361"/>
                  <a:pt x="389" y="200"/>
                  <a:pt x="372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 flipH="1">
            <a:off x="3920835" y="5664001"/>
            <a:ext cx="2169300" cy="1193998"/>
          </a:xfrm>
          <a:custGeom>
            <a:avLst/>
            <a:gdLst>
              <a:gd name="T0" fmla="*/ 0 w 673"/>
              <a:gd name="T1" fmla="*/ 333 h 368"/>
              <a:gd name="T2" fmla="*/ 0 w 673"/>
              <a:gd name="T3" fmla="*/ 368 h 368"/>
              <a:gd name="T4" fmla="*/ 484 w 673"/>
              <a:gd name="T5" fmla="*/ 368 h 368"/>
              <a:gd name="T6" fmla="*/ 673 w 673"/>
              <a:gd name="T7" fmla="*/ 146 h 368"/>
              <a:gd name="T8" fmla="*/ 0 w 673"/>
              <a:gd name="T9" fmla="*/ 33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" h="368">
                <a:moveTo>
                  <a:pt x="0" y="333"/>
                </a:moveTo>
                <a:cubicBezTo>
                  <a:pt x="0" y="368"/>
                  <a:pt x="0" y="368"/>
                  <a:pt x="0" y="368"/>
                </a:cubicBezTo>
                <a:cubicBezTo>
                  <a:pt x="484" y="368"/>
                  <a:pt x="484" y="368"/>
                  <a:pt x="484" y="368"/>
                </a:cubicBezTo>
                <a:cubicBezTo>
                  <a:pt x="563" y="318"/>
                  <a:pt x="630" y="243"/>
                  <a:pt x="673" y="146"/>
                </a:cubicBezTo>
                <a:cubicBezTo>
                  <a:pt x="425" y="0"/>
                  <a:pt x="132" y="85"/>
                  <a:pt x="0" y="3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68616" y="70606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5627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1693334"/>
            <a:ext cx="10442576" cy="1439333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2" y="2794529"/>
            <a:ext cx="10442575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6535" y="1083205"/>
            <a:ext cx="4978929" cy="50852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210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Quot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087414" y="1103039"/>
            <a:ext cx="4099069" cy="50379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i="1">
                <a:solidFill>
                  <a:schemeClr val="bg1"/>
                </a:solidFill>
                <a:latin typeface="Baskerville BT" panose="02020602070506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H="1">
            <a:off x="10805049" y="5403720"/>
            <a:ext cx="1386951" cy="1454280"/>
          </a:xfrm>
          <a:custGeom>
            <a:avLst/>
            <a:gdLst>
              <a:gd name="T0" fmla="*/ 372 w 389"/>
              <a:gd name="T1" fmla="*/ 4 h 408"/>
              <a:gd name="T2" fmla="*/ 0 w 389"/>
              <a:gd name="T3" fmla="*/ 254 h 408"/>
              <a:gd name="T4" fmla="*/ 0 w 389"/>
              <a:gd name="T5" fmla="*/ 408 h 408"/>
              <a:gd name="T6" fmla="*/ 96 w 389"/>
              <a:gd name="T7" fmla="*/ 408 h 408"/>
              <a:gd name="T8" fmla="*/ 372 w 389"/>
              <a:gd name="T9" fmla="*/ 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" h="408">
                <a:moveTo>
                  <a:pt x="372" y="4"/>
                </a:moveTo>
                <a:cubicBezTo>
                  <a:pt x="195" y="0"/>
                  <a:pt x="52" y="103"/>
                  <a:pt x="0" y="254"/>
                </a:cubicBezTo>
                <a:cubicBezTo>
                  <a:pt x="0" y="408"/>
                  <a:pt x="0" y="408"/>
                  <a:pt x="0" y="408"/>
                </a:cubicBezTo>
                <a:cubicBezTo>
                  <a:pt x="96" y="408"/>
                  <a:pt x="96" y="408"/>
                  <a:pt x="96" y="408"/>
                </a:cubicBezTo>
                <a:cubicBezTo>
                  <a:pt x="272" y="361"/>
                  <a:pt x="389" y="200"/>
                  <a:pt x="372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 flipH="1">
            <a:off x="10022700" y="5664001"/>
            <a:ext cx="2169300" cy="1193998"/>
          </a:xfrm>
          <a:custGeom>
            <a:avLst/>
            <a:gdLst>
              <a:gd name="T0" fmla="*/ 0 w 673"/>
              <a:gd name="T1" fmla="*/ 333 h 368"/>
              <a:gd name="T2" fmla="*/ 0 w 673"/>
              <a:gd name="T3" fmla="*/ 368 h 368"/>
              <a:gd name="T4" fmla="*/ 484 w 673"/>
              <a:gd name="T5" fmla="*/ 368 h 368"/>
              <a:gd name="T6" fmla="*/ 673 w 673"/>
              <a:gd name="T7" fmla="*/ 146 h 368"/>
              <a:gd name="T8" fmla="*/ 0 w 673"/>
              <a:gd name="T9" fmla="*/ 33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" h="368">
                <a:moveTo>
                  <a:pt x="0" y="333"/>
                </a:moveTo>
                <a:cubicBezTo>
                  <a:pt x="0" y="368"/>
                  <a:pt x="0" y="368"/>
                  <a:pt x="0" y="368"/>
                </a:cubicBezTo>
                <a:cubicBezTo>
                  <a:pt x="484" y="368"/>
                  <a:pt x="484" y="368"/>
                  <a:pt x="484" y="368"/>
                </a:cubicBezTo>
                <a:cubicBezTo>
                  <a:pt x="563" y="318"/>
                  <a:pt x="630" y="243"/>
                  <a:pt x="673" y="146"/>
                </a:cubicBezTo>
                <a:cubicBezTo>
                  <a:pt x="425" y="0"/>
                  <a:pt x="132" y="85"/>
                  <a:pt x="0" y="3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74443" y="270162"/>
            <a:ext cx="15807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</a:p>
          <a:p>
            <a:endParaRPr lang="en-US" sz="100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10778836" y="0"/>
            <a:ext cx="1413164" cy="1400038"/>
          </a:xfrm>
          <a:custGeom>
            <a:avLst/>
            <a:gdLst>
              <a:gd name="T0" fmla="*/ 527 w 527"/>
              <a:gd name="T1" fmla="*/ 0 h 522"/>
              <a:gd name="T2" fmla="*/ 22 w 527"/>
              <a:gd name="T3" fmla="*/ 0 h 522"/>
              <a:gd name="T4" fmla="*/ 0 w 527"/>
              <a:gd name="T5" fmla="*/ 132 h 522"/>
              <a:gd name="T6" fmla="*/ 389 w 527"/>
              <a:gd name="T7" fmla="*/ 522 h 522"/>
              <a:gd name="T8" fmla="*/ 527 w 527"/>
              <a:gd name="T9" fmla="*/ 497 h 522"/>
              <a:gd name="T10" fmla="*/ 527 w 527"/>
              <a:gd name="T11" fmla="*/ 0 h 522"/>
              <a:gd name="connsiteX0" fmla="*/ 10000 w 10594"/>
              <a:gd name="connsiteY0" fmla="*/ 0 h 10000"/>
              <a:gd name="connsiteX1" fmla="*/ 417 w 10594"/>
              <a:gd name="connsiteY1" fmla="*/ 0 h 10000"/>
              <a:gd name="connsiteX2" fmla="*/ 0 w 10594"/>
              <a:gd name="connsiteY2" fmla="*/ 2529 h 10000"/>
              <a:gd name="connsiteX3" fmla="*/ 7381 w 10594"/>
              <a:gd name="connsiteY3" fmla="*/ 10000 h 10000"/>
              <a:gd name="connsiteX4" fmla="*/ 10000 w 10594"/>
              <a:gd name="connsiteY4" fmla="*/ 9521 h 10000"/>
              <a:gd name="connsiteX5" fmla="*/ 10594 w 10594"/>
              <a:gd name="connsiteY5" fmla="*/ 600 h 10000"/>
              <a:gd name="connsiteX0" fmla="*/ 10000 w 10594"/>
              <a:gd name="connsiteY0" fmla="*/ 0 h 10000"/>
              <a:gd name="connsiteX1" fmla="*/ 417 w 10594"/>
              <a:gd name="connsiteY1" fmla="*/ 0 h 10000"/>
              <a:gd name="connsiteX2" fmla="*/ 0 w 10594"/>
              <a:gd name="connsiteY2" fmla="*/ 2529 h 10000"/>
              <a:gd name="connsiteX3" fmla="*/ 7381 w 10594"/>
              <a:gd name="connsiteY3" fmla="*/ 10000 h 10000"/>
              <a:gd name="connsiteX4" fmla="*/ 10000 w 10594"/>
              <a:gd name="connsiteY4" fmla="*/ 9521 h 10000"/>
              <a:gd name="connsiteX5" fmla="*/ 10594 w 10594"/>
              <a:gd name="connsiteY5" fmla="*/ 600 h 10000"/>
              <a:gd name="connsiteX0" fmla="*/ 10000 w 10000"/>
              <a:gd name="connsiteY0" fmla="*/ 0 h 10000"/>
              <a:gd name="connsiteX1" fmla="*/ 417 w 10000"/>
              <a:gd name="connsiteY1" fmla="*/ 0 h 10000"/>
              <a:gd name="connsiteX2" fmla="*/ 0 w 10000"/>
              <a:gd name="connsiteY2" fmla="*/ 2529 h 10000"/>
              <a:gd name="connsiteX3" fmla="*/ 7381 w 10000"/>
              <a:gd name="connsiteY3" fmla="*/ 10000 h 10000"/>
              <a:gd name="connsiteX4" fmla="*/ 10000 w 10000"/>
              <a:gd name="connsiteY4" fmla="*/ 9521 h 10000"/>
              <a:gd name="connsiteX0" fmla="*/ 417 w 10000"/>
              <a:gd name="connsiteY0" fmla="*/ 0 h 10000"/>
              <a:gd name="connsiteX1" fmla="*/ 0 w 10000"/>
              <a:gd name="connsiteY1" fmla="*/ 2529 h 10000"/>
              <a:gd name="connsiteX2" fmla="*/ 7381 w 10000"/>
              <a:gd name="connsiteY2" fmla="*/ 10000 h 10000"/>
              <a:gd name="connsiteX3" fmla="*/ 10000 w 10000"/>
              <a:gd name="connsiteY3" fmla="*/ 95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417" y="0"/>
                </a:moveTo>
                <a:cubicBezTo>
                  <a:pt x="152" y="805"/>
                  <a:pt x="0" y="1648"/>
                  <a:pt x="0" y="2529"/>
                </a:cubicBezTo>
                <a:cubicBezTo>
                  <a:pt x="0" y="6667"/>
                  <a:pt x="3302" y="10000"/>
                  <a:pt x="7381" y="10000"/>
                </a:cubicBezTo>
                <a:cubicBezTo>
                  <a:pt x="8311" y="10000"/>
                  <a:pt x="9203" y="9828"/>
                  <a:pt x="10000" y="9521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/>
          <p:cNvSpPr>
            <a:spLocks/>
          </p:cNvSpPr>
          <p:nvPr userDrawn="1"/>
        </p:nvSpPr>
        <p:spPr bwMode="auto">
          <a:xfrm>
            <a:off x="7062373" y="6013044"/>
            <a:ext cx="1347336" cy="844955"/>
          </a:xfrm>
          <a:custGeom>
            <a:avLst/>
            <a:gdLst>
              <a:gd name="T0" fmla="*/ 608 w 618"/>
              <a:gd name="T1" fmla="*/ 386 h 386"/>
              <a:gd name="T2" fmla="*/ 618 w 618"/>
              <a:gd name="T3" fmla="*/ 309 h 386"/>
              <a:gd name="T4" fmla="*/ 309 w 618"/>
              <a:gd name="T5" fmla="*/ 0 h 386"/>
              <a:gd name="T6" fmla="*/ 0 w 618"/>
              <a:gd name="T7" fmla="*/ 309 h 386"/>
              <a:gd name="T8" fmla="*/ 9 w 618"/>
              <a:gd name="T9" fmla="*/ 386 h 386"/>
              <a:gd name="T10" fmla="*/ 608 w 618"/>
              <a:gd name="T11" fmla="*/ 386 h 38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9838 w 10000"/>
              <a:gd name="connsiteY5" fmla="*/ 10000 h 10000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838" y="10000"/>
                </a:moveTo>
                <a:cubicBezTo>
                  <a:pt x="9935" y="9378"/>
                  <a:pt x="10000" y="8705"/>
                  <a:pt x="10000" y="8005"/>
                </a:cubicBezTo>
                <a:cubicBezTo>
                  <a:pt x="10000" y="3601"/>
                  <a:pt x="7751" y="0"/>
                  <a:pt x="5000" y="0"/>
                </a:cubicBezTo>
                <a:cubicBezTo>
                  <a:pt x="2233" y="0"/>
                  <a:pt x="0" y="3601"/>
                  <a:pt x="0" y="8005"/>
                </a:cubicBezTo>
                <a:cubicBezTo>
                  <a:pt x="0" y="8705"/>
                  <a:pt x="49" y="9378"/>
                  <a:pt x="146" y="1000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/>
          <p:cNvSpPr>
            <a:spLocks/>
          </p:cNvSpPr>
          <p:nvPr userDrawn="1"/>
        </p:nvSpPr>
        <p:spPr bwMode="auto">
          <a:xfrm>
            <a:off x="6605173" y="6237459"/>
            <a:ext cx="989489" cy="620539"/>
          </a:xfrm>
          <a:custGeom>
            <a:avLst/>
            <a:gdLst>
              <a:gd name="T0" fmla="*/ 608 w 618"/>
              <a:gd name="T1" fmla="*/ 386 h 386"/>
              <a:gd name="T2" fmla="*/ 618 w 618"/>
              <a:gd name="T3" fmla="*/ 309 h 386"/>
              <a:gd name="T4" fmla="*/ 309 w 618"/>
              <a:gd name="T5" fmla="*/ 0 h 386"/>
              <a:gd name="T6" fmla="*/ 0 w 618"/>
              <a:gd name="T7" fmla="*/ 309 h 386"/>
              <a:gd name="T8" fmla="*/ 9 w 618"/>
              <a:gd name="T9" fmla="*/ 386 h 386"/>
              <a:gd name="T10" fmla="*/ 608 w 618"/>
              <a:gd name="T11" fmla="*/ 386 h 38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9838 w 10000"/>
              <a:gd name="connsiteY5" fmla="*/ 10000 h 10000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231"/>
              <a:gd name="connsiteY0" fmla="*/ 10000 h 10626"/>
              <a:gd name="connsiteX1" fmla="*/ 10000 w 10231"/>
              <a:gd name="connsiteY1" fmla="*/ 8005 h 10626"/>
              <a:gd name="connsiteX2" fmla="*/ 5000 w 10231"/>
              <a:gd name="connsiteY2" fmla="*/ 0 h 10626"/>
              <a:gd name="connsiteX3" fmla="*/ 0 w 10231"/>
              <a:gd name="connsiteY3" fmla="*/ 8005 h 10626"/>
              <a:gd name="connsiteX4" fmla="*/ 146 w 10231"/>
              <a:gd name="connsiteY4" fmla="*/ 10000 h 10626"/>
              <a:gd name="connsiteX5" fmla="*/ 10231 w 10231"/>
              <a:gd name="connsiteY5" fmla="*/ 10626 h 10626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  <a:gd name="connsiteX5" fmla="*/ 6305 w 10000"/>
              <a:gd name="connsiteY5" fmla="*/ 7970 h 10000"/>
              <a:gd name="connsiteX0" fmla="*/ 9838 w 10000"/>
              <a:gd name="connsiteY0" fmla="*/ 10000 h 10000"/>
              <a:gd name="connsiteX1" fmla="*/ 10000 w 10000"/>
              <a:gd name="connsiteY1" fmla="*/ 8005 h 10000"/>
              <a:gd name="connsiteX2" fmla="*/ 5000 w 10000"/>
              <a:gd name="connsiteY2" fmla="*/ 0 h 10000"/>
              <a:gd name="connsiteX3" fmla="*/ 0 w 10000"/>
              <a:gd name="connsiteY3" fmla="*/ 8005 h 10000"/>
              <a:gd name="connsiteX4" fmla="*/ 146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838" y="10000"/>
                </a:moveTo>
                <a:cubicBezTo>
                  <a:pt x="9935" y="9378"/>
                  <a:pt x="10000" y="8705"/>
                  <a:pt x="10000" y="8005"/>
                </a:cubicBezTo>
                <a:cubicBezTo>
                  <a:pt x="10000" y="3601"/>
                  <a:pt x="7751" y="0"/>
                  <a:pt x="5000" y="0"/>
                </a:cubicBezTo>
                <a:cubicBezTo>
                  <a:pt x="2233" y="0"/>
                  <a:pt x="0" y="3601"/>
                  <a:pt x="0" y="8005"/>
                </a:cubicBezTo>
                <a:cubicBezTo>
                  <a:pt x="0" y="8705"/>
                  <a:pt x="49" y="9378"/>
                  <a:pt x="146" y="10000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874713" y="1941513"/>
            <a:ext cx="10442575" cy="4116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0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874713" y="1955581"/>
            <a:ext cx="10442575" cy="4102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63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874713" y="2272146"/>
            <a:ext cx="3289324" cy="378575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451339" y="2272146"/>
            <a:ext cx="3289324" cy="378575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8027964" y="2272146"/>
            <a:ext cx="3289324" cy="378575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870944"/>
            <a:ext cx="3295505" cy="5258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51339" y="1870944"/>
            <a:ext cx="3267797" cy="5258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27964" y="1870944"/>
            <a:ext cx="3267797" cy="52589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85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5181600" y="1414764"/>
            <a:ext cx="7010400" cy="5456038"/>
            <a:chOff x="2101597" y="594889"/>
            <a:chExt cx="4994398" cy="388601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Lato Light"/>
              </a:endParaRPr>
            </a:p>
          </p:txBody>
        </p:sp>
      </p:grpSp>
      <p:sp>
        <p:nvSpPr>
          <p:cNvPr id="20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322080" y="2449749"/>
            <a:ext cx="4641195" cy="2846152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4713" y="2019300"/>
            <a:ext cx="4287838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89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7DC1-8F11-48D6-A3A2-3252D485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FE87-CE00-42FE-B480-C829ECDA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840DE-B859-48E9-BE07-084D52C3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6D3B7-FC82-4346-8E1C-1FA81D03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65B3-632A-4C2D-B0B0-067CA191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E7E-9DFE-4A1E-AEC2-D2E19E891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2252133"/>
            <a:ext cx="10442576" cy="380576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806980" y="1626129"/>
            <a:ext cx="10442575" cy="405871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0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2252133"/>
            <a:ext cx="10442576" cy="3805767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806980" y="1626129"/>
            <a:ext cx="10442575" cy="405871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0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1825625"/>
            <a:ext cx="10442576" cy="4232275"/>
          </a:xfrm>
        </p:spPr>
        <p:txBody>
          <a:bodyPr numCol="2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Helvetica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Proxima Nova Extrabold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9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2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1825625"/>
            <a:ext cx="10442576" cy="4232275"/>
          </a:xfrm>
        </p:spPr>
        <p:txBody>
          <a:bodyPr numCol="2">
            <a:normAutofit/>
          </a:bodyPr>
          <a:lstStyle>
            <a:lvl1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12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1825625"/>
            <a:ext cx="10442576" cy="4232275"/>
          </a:xfrm>
        </p:spPr>
        <p:txBody>
          <a:bodyPr numCol="3"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82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946379" y="1700656"/>
            <a:ext cx="1202267" cy="1202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9467" y="1883832"/>
            <a:ext cx="5847821" cy="52017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9467" y="2523067"/>
            <a:ext cx="5847821" cy="353483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30397" y="5005263"/>
            <a:ext cx="1202267" cy="1202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874713" y="1845732"/>
            <a:ext cx="4140000" cy="4212168"/>
          </a:xfrm>
          <a:ln w="317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0248954" y="1700656"/>
            <a:ext cx="1202267" cy="1202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13" y="1883832"/>
            <a:ext cx="5847821" cy="52017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13" y="2523067"/>
            <a:ext cx="5847821" cy="353483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49" y="514106"/>
            <a:ext cx="2388781" cy="8392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77434" y="968376"/>
            <a:ext cx="10442575" cy="64029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7780" y="567512"/>
            <a:ext cx="983757" cy="327025"/>
            <a:chOff x="841384" y="1637243"/>
            <a:chExt cx="1165227" cy="38735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11317288" y="6308725"/>
            <a:ext cx="874711" cy="876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0538280" y="6222267"/>
            <a:ext cx="788596" cy="25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ED165B-508D-4AB0-97B5-BC4E73CE310E}" type="slidenum">
              <a:rPr lang="en-US" sz="1400" b="0" i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4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032972" y="5005263"/>
            <a:ext cx="1202267" cy="1202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7177288" y="1845732"/>
            <a:ext cx="4140000" cy="4212168"/>
          </a:xfrm>
          <a:ln w="3175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0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4712" y="549275"/>
            <a:ext cx="10442575" cy="11414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13" y="1825625"/>
            <a:ext cx="10442576" cy="423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4713" y="6339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394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088" y="6339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C127-C937-4B98-8C13-1318E0BE4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8" r:id="rId4"/>
    <p:sldLayoutId id="2147483652" r:id="rId5"/>
    <p:sldLayoutId id="2147483669" r:id="rId6"/>
    <p:sldLayoutId id="2147483661" r:id="rId7"/>
    <p:sldLayoutId id="2147483653" r:id="rId8"/>
    <p:sldLayoutId id="2147483660" r:id="rId9"/>
    <p:sldLayoutId id="2147483659" r:id="rId10"/>
    <p:sldLayoutId id="2147483662" r:id="rId11"/>
    <p:sldLayoutId id="2147483663" r:id="rId12"/>
    <p:sldLayoutId id="2147483673" r:id="rId13"/>
    <p:sldLayoutId id="2147483664" r:id="rId14"/>
    <p:sldLayoutId id="2147483675" r:id="rId15"/>
    <p:sldLayoutId id="2147483676" r:id="rId16"/>
    <p:sldLayoutId id="2147483677" r:id="rId17"/>
    <p:sldLayoutId id="2147483665" r:id="rId18"/>
    <p:sldLayoutId id="2147483666" r:id="rId19"/>
    <p:sldLayoutId id="2147483667" r:id="rId20"/>
    <p:sldLayoutId id="2147483670" r:id="rId21"/>
    <p:sldLayoutId id="2147483671" r:id="rId22"/>
    <p:sldLayoutId id="2147483672" r:id="rId23"/>
    <p:sldLayoutId id="2147483674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Proxima Nova Extrabold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10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moraleconomy.hypotheses.org/41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en/clock-time-gear-gears-face-blue-70182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menti.com/alwtf4k6tg2i" TargetMode="Externa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lan-action-success-concept-161623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89" y="2167465"/>
            <a:ext cx="6306080" cy="1312333"/>
          </a:xfrm>
        </p:spPr>
        <p:txBody>
          <a:bodyPr>
            <a:noAutofit/>
          </a:bodyPr>
          <a:lstStyle/>
          <a:p>
            <a:r>
              <a:rPr lang="en-US" sz="3200">
                <a:latin typeface="Proxima Nova" panose="02000506030000020004" pitchFamily="2" charset="0"/>
              </a:rPr>
              <a:t>Mirror, Mirror: Critical Reflection for Equity-Oriented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989" y="3321556"/>
            <a:ext cx="5432349" cy="431801"/>
          </a:xfrm>
        </p:spPr>
        <p:txBody>
          <a:bodyPr>
            <a:noAutofit/>
          </a:bodyPr>
          <a:lstStyle/>
          <a:p>
            <a:r>
              <a:rPr lang="en-US" sz="3200" i="1">
                <a:latin typeface="Proxima Nova Medium" panose="02000506030000020004" pitchFamily="2" charset="0"/>
              </a:rPr>
              <a:t>Come-back Session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912533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876309" y="1680106"/>
            <a:ext cx="109220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41384" y="1637243"/>
            <a:ext cx="1165227" cy="387350"/>
            <a:chOff x="841384" y="1637243"/>
            <a:chExt cx="1165227" cy="3873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36672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27198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12 w 100"/>
                <a:gd name="T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66"/>
                    <a:pt x="34" y="100"/>
                    <a:pt x="88" y="88"/>
                  </a:cubicBezTo>
                  <a:cubicBezTo>
                    <a:pt x="100" y="34"/>
                    <a:pt x="66" y="0"/>
                    <a:pt x="12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41384" y="1637243"/>
              <a:ext cx="379413" cy="387350"/>
            </a:xfrm>
            <a:custGeom>
              <a:avLst/>
              <a:gdLst>
                <a:gd name="T0" fmla="*/ 12 w 100"/>
                <a:gd name="T1" fmla="*/ 12 h 100"/>
                <a:gd name="T2" fmla="*/ 12 w 100"/>
                <a:gd name="T3" fmla="*/ 12 h 100"/>
                <a:gd name="T4" fmla="*/ 88 w 100"/>
                <a:gd name="T5" fmla="*/ 88 h 100"/>
                <a:gd name="T6" fmla="*/ 88 w 100"/>
                <a:gd name="T7" fmla="*/ 88 h 100"/>
                <a:gd name="T8" fmla="*/ 88 w 100"/>
                <a:gd name="T9" fmla="*/ 88 h 100"/>
                <a:gd name="T10" fmla="*/ 12 w 100"/>
                <a:gd name="T1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0">
                  <a:moveTo>
                    <a:pt x="12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6" y="0"/>
                    <a:pt x="100" y="34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34" y="100"/>
                    <a:pt x="0" y="66"/>
                    <a:pt x="12" y="1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AutoShape 9"/>
          <p:cNvSpPr>
            <a:spLocks noChangeAspect="1" noChangeArrowheads="1" noTextEdit="1"/>
          </p:cNvSpPr>
          <p:nvPr/>
        </p:nvSpPr>
        <p:spPr bwMode="auto">
          <a:xfrm>
            <a:off x="839788" y="4481513"/>
            <a:ext cx="2776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839787" y="4638435"/>
            <a:ext cx="3054879" cy="617537"/>
          </a:xfrm>
          <a:custGeom>
            <a:avLst/>
            <a:gdLst>
              <a:gd name="T0" fmla="*/ 738 w 829"/>
              <a:gd name="T1" fmla="*/ 182 h 182"/>
              <a:gd name="T2" fmla="*/ 91 w 829"/>
              <a:gd name="T3" fmla="*/ 182 h 182"/>
              <a:gd name="T4" fmla="*/ 0 w 829"/>
              <a:gd name="T5" fmla="*/ 91 h 182"/>
              <a:gd name="T6" fmla="*/ 0 w 829"/>
              <a:gd name="T7" fmla="*/ 91 h 182"/>
              <a:gd name="T8" fmla="*/ 91 w 829"/>
              <a:gd name="T9" fmla="*/ 0 h 182"/>
              <a:gd name="T10" fmla="*/ 738 w 829"/>
              <a:gd name="T11" fmla="*/ 0 h 182"/>
              <a:gd name="T12" fmla="*/ 829 w 829"/>
              <a:gd name="T13" fmla="*/ 91 h 182"/>
              <a:gd name="T14" fmla="*/ 829 w 829"/>
              <a:gd name="T15" fmla="*/ 91 h 182"/>
              <a:gd name="T16" fmla="*/ 738 w 829"/>
              <a:gd name="T17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9" h="182">
                <a:moveTo>
                  <a:pt x="738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41" y="182"/>
                  <a:pt x="0" y="141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88" y="0"/>
                  <a:pt x="829" y="41"/>
                  <a:pt x="829" y="91"/>
                </a:cubicBezTo>
                <a:cubicBezTo>
                  <a:pt x="829" y="91"/>
                  <a:pt x="829" y="91"/>
                  <a:pt x="829" y="91"/>
                </a:cubicBezTo>
                <a:cubicBezTo>
                  <a:pt x="829" y="141"/>
                  <a:pt x="788" y="182"/>
                  <a:pt x="738" y="1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8957" y="4731759"/>
            <a:ext cx="2776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  <a:latin typeface="Helvetica" pitchFamily="2" charset="0"/>
              </a:rPr>
              <a:t>March 8-9, 2023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78" y="621845"/>
            <a:ext cx="3911894" cy="13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5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B6FA86-2FC8-DB14-60B1-F8897E41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POSTER SESSION	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FC1BD5-CF0A-1CEA-41EC-270789F8880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Learning from Each Other</a:t>
            </a:r>
          </a:p>
        </p:txBody>
      </p:sp>
      <p:pic>
        <p:nvPicPr>
          <p:cNvPr id="28" name="Content Placeholder 27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C5E2D0C5-DD39-B4C7-7868-B53702FB8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89685" y="2252663"/>
            <a:ext cx="6212631" cy="3805237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BEA5094-8678-BE8F-D7BE-1840C073B8A1}"/>
              </a:ext>
            </a:extLst>
          </p:cNvPr>
          <p:cNvSpPr txBox="1"/>
          <p:nvPr/>
        </p:nvSpPr>
        <p:spPr>
          <a:xfrm>
            <a:off x="2989685" y="6057900"/>
            <a:ext cx="621263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6004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979F6B-CE62-83AE-C086-A6457FE37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F15D22"/>
                </a:solidFill>
              </a:rPr>
              <a:t>INDIVIDUAL ACTION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C0C11-9B0B-3871-1295-D43D810900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 get a variety of feedback from many people in a relatively short period of time </a:t>
            </a:r>
          </a:p>
          <a:p>
            <a:r>
              <a:rPr lang="en-US"/>
              <a:t>Set-Up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Each presenter mounts their poster on the wall along with feedback chart paper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Teams will rotate through all projects leaving behind feedback in the appropriate quadrants 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7BA479-6D2E-5051-4B83-887F41F2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CAROUSEL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A08154BE-6A1F-1ACA-7162-0D3691B7C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642621"/>
              </p:ext>
            </p:extLst>
          </p:nvPr>
        </p:nvGraphicFramePr>
        <p:xfrm>
          <a:off x="7407837" y="2143917"/>
          <a:ext cx="3676650" cy="3749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9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FEEDBACK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009915"/>
                  </a:ext>
                </a:extLst>
              </a:tr>
              <a:tr h="16832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Clarifying Questions 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Probing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2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Recommendations 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Proxima Nova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roxima Nova" panose="02000506030000020004" pitchFamily="50" charset="0"/>
                        </a:rPr>
                        <a:t>Resources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0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6D568-D58C-7BBB-397F-6322ADF39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Proxima Nova"/>
              </a:rPr>
              <a:t>COLLECTIVELY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1A99-D3C3-D6B2-50A5-4F87BFD2FB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Group discussion on implementation of action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What?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So What?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Now What?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7BC002-B79F-D571-E3B9-6EDFE9E3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 Extrabold"/>
              </a:rPr>
              <a:t>Focus Area Discussions</a:t>
            </a:r>
            <a:endParaRPr lang="en-US"/>
          </a:p>
        </p:txBody>
      </p:sp>
      <p:pic>
        <p:nvPicPr>
          <p:cNvPr id="16" name="Picture Placeholder 15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9EA9DC21-F9A1-B43D-DFBE-D5886288A0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8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201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06A94-6843-D00E-A18C-93A837DEC5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r>
              <a:rPr lang="en-US"/>
              <a:t>Tell your collective story using images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20 slides X 20 seconds of commentary per slide = 6 minute and 40 second presentation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Slides change automatically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Speech is synchronized with the images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2ECF8-6DA1-F067-F0E2-1904F96B9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PECHAKUCHA </a:t>
            </a:r>
          </a:p>
        </p:txBody>
      </p:sp>
    </p:spTree>
    <p:extLst>
      <p:ext uri="{BB962C8B-B14F-4D97-AF65-F5344CB8AC3E}">
        <p14:creationId xmlns:p14="http://schemas.microsoft.com/office/powerpoint/2010/main" val="162840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EBF746FB-1F36-5F92-E69E-518407B595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r="1129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13F852-0F68-9909-6522-66DF31DF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HOW-TO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73A87-74CC-692B-E1C0-86AD92548A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b="0" i="0">
                <a:effectLst/>
                <a:latin typeface="Proxima Nova" panose="02000506030000020004" pitchFamily="50" charset="0"/>
              </a:rPr>
              <a:t>Consider the topic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0" i="0">
                <a:effectLst/>
                <a:latin typeface="Proxima Nova" panose="02000506030000020004" pitchFamily="50" charset="0"/>
              </a:rPr>
              <a:t>Gather the pictures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>
                <a:latin typeface="Proxima Nova" panose="02000506030000020004" pitchFamily="50" charset="0"/>
              </a:rPr>
              <a:t>Develop the script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>
                <a:latin typeface="Proxima Nova" panose="02000506030000020004" pitchFamily="50" charset="0"/>
              </a:rPr>
              <a:t>See handout for how to use PPT for your presentation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0" i="0">
                <a:effectLst/>
                <a:latin typeface="Proxima Nova" panose="02000506030000020004" pitchFamily="50" charset="0"/>
              </a:rPr>
              <a:t>Practice</a:t>
            </a:r>
          </a:p>
          <a:p>
            <a:pPr algn="l"/>
            <a:endParaRPr lang="en-US" b="0" i="0">
              <a:solidFill>
                <a:srgbClr val="404040"/>
              </a:solidFill>
              <a:effectLst/>
              <a:latin typeface="Proxima Nova" panose="02000506030000020004" pitchFamily="50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E4D5B5-A8D2-4147-2520-13B805D2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 Extrabold"/>
              </a:rPr>
              <a:t>Come-Back Session Webpage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987EF-8625-9C26-2C3A-A144B9121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2252132"/>
            <a:ext cx="10442576" cy="38057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70EE9C-7523-D802-5B3B-74B5F167360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>
                <a:solidFill>
                  <a:srgbClr val="F15D22"/>
                </a:solidFill>
              </a:rPr>
              <a:t>Accessing Resources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A24AF9-3D2C-1148-2649-F4A93EC5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44" y="2308864"/>
            <a:ext cx="4287272" cy="22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Qr code&#10;&#10;Description automatically generated">
            <a:extLst>
              <a:ext uri="{FF2B5EF4-FFF2-40B4-BE49-F238E27FC236}">
                <a16:creationId xmlns:a16="http://schemas.microsoft.com/office/drawing/2014/main" id="{2BEE7A67-CBA9-D902-65A4-242463D7D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35" y="2250311"/>
            <a:ext cx="3833149" cy="38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7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195F4BC-5052-AF72-7D2E-B67474DE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TIME</a:t>
            </a:r>
          </a:p>
        </p:txBody>
      </p:sp>
      <p:pic>
        <p:nvPicPr>
          <p:cNvPr id="16" name="Picture 15" descr="A close up of a wheel&#10;&#10;Description automatically generated with low confidence">
            <a:extLst>
              <a:ext uri="{FF2B5EF4-FFF2-40B4-BE49-F238E27FC236}">
                <a16:creationId xmlns:a16="http://schemas.microsoft.com/office/drawing/2014/main" id="{A6EA7831-348D-80A8-505A-CFBB0B495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41522" y="1846621"/>
            <a:ext cx="6096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2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CA0EF-39AA-81C6-D139-8E937BE4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8A92F-44FC-3C10-75F1-94DF2E5E41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QUESTIONS</a:t>
            </a:r>
          </a:p>
          <a:p>
            <a:r>
              <a:rPr lang="en-US"/>
              <a:t>COMMENTS </a:t>
            </a:r>
          </a:p>
          <a:p>
            <a:endParaRPr lang="en-US"/>
          </a:p>
        </p:txBody>
      </p:sp>
      <p:pic>
        <p:nvPicPr>
          <p:cNvPr id="7" name="Picture Placeholder 6" descr="Map&#10;&#10;Description automatically generated">
            <a:extLst>
              <a:ext uri="{FF2B5EF4-FFF2-40B4-BE49-F238E27FC236}">
                <a16:creationId xmlns:a16="http://schemas.microsoft.com/office/drawing/2014/main" id="{F4FD5C69-E282-51CC-6AAD-0EB299E8FE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5" r="33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358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51CEC-15EE-1675-B612-0B21FD91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 Check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E13AB-0394-1458-DABB-A95E5E298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2" name="Picture Placeholder 11" descr="A cat lay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086559D6-AC1F-08C3-D186-BAF5F0B5CC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3926"/>
          <a:stretch>
            <a:fillRect/>
          </a:stretch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FB105D-DF5F-5CD1-AFEB-EFD2C4584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" y="1817194"/>
            <a:ext cx="3478707" cy="3478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CDC59D-31E2-7299-46F7-1A26DDD798A8}"/>
              </a:ext>
            </a:extLst>
          </p:cNvPr>
          <p:cNvSpPr txBox="1"/>
          <p:nvPr/>
        </p:nvSpPr>
        <p:spPr>
          <a:xfrm>
            <a:off x="236929" y="5427959"/>
            <a:ext cx="753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effectLst/>
                <a:latin typeface="Proxima Nova" panose="02000506030000020004" pitchFamily="50" charset="0"/>
                <a:ea typeface="Proxima Nova" panose="02000506030000020004" pitchFamily="50" charset="0"/>
                <a:cs typeface="Proxima Nova" panose="02000506030000020004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https://www.menti.com/alwtf4k6tg2i</a:t>
            </a:r>
            <a:r>
              <a:rPr lang="en-US" sz="2400" dirty="0">
                <a:effectLst/>
                <a:latin typeface="Proxima Nova" panose="02000506030000020004" pitchFamily="50" charset="0"/>
                <a:ea typeface="Proxima Nova" panose="02000506030000020004" pitchFamily="50" charset="0"/>
                <a:cs typeface="Proxima Nova" panose="02000506030000020004" pitchFamily="50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997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C544B4-247C-E288-C981-22B05A2A1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Tomorrow…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B57ECC-5DF2-87C5-AF4E-B25127E59C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Group Picture</a:t>
            </a:r>
          </a:p>
          <a:p>
            <a:r>
              <a:rPr lang="en-US" dirty="0"/>
              <a:t>Pecha Kucha Time!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DA4AA2-124B-889E-1704-6437F826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pic>
        <p:nvPicPr>
          <p:cNvPr id="10" name="Picture Placeholder 9" descr="A picture containing tree, outdoor, green, colorful&#10;&#10;Description automatically generated">
            <a:extLst>
              <a:ext uri="{FF2B5EF4-FFF2-40B4-BE49-F238E27FC236}">
                <a16:creationId xmlns:a16="http://schemas.microsoft.com/office/drawing/2014/main" id="{27F6C692-6535-9DA5-E5AD-793774DDE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r="17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255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E348-5195-5F1E-B096-DAD89CD8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6" y="3840062"/>
            <a:ext cx="531103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>
                <a:solidFill>
                  <a:srgbClr val="4F00A3"/>
                </a:solidFill>
                <a:latin typeface="+mj-lt"/>
              </a:rPr>
              <a:t>Welcome Back!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2DAC86B1-C41F-5A6A-54A2-0262FD9F9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A92D9DC-B752-73FA-DC1D-2D6EB607A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88" y="3883756"/>
            <a:ext cx="5311302" cy="23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BF7A0BD-CE15-B297-A7DD-023487FA0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961" y="2341492"/>
            <a:ext cx="5847821" cy="4212168"/>
          </a:xfrm>
        </p:spPr>
        <p:txBody>
          <a:bodyPr>
            <a:normAutofit/>
          </a:bodyPr>
          <a:lstStyle/>
          <a:p>
            <a:pPr algn="r"/>
            <a:endParaRPr lang="en-US" sz="2000">
              <a:solidFill>
                <a:srgbClr val="4F00A3"/>
              </a:solidFill>
            </a:endParaRPr>
          </a:p>
          <a:p>
            <a:pPr algn="ctr"/>
            <a:r>
              <a:rPr lang="en-US" sz="4000">
                <a:solidFill>
                  <a:srgbClr val="4F00A3"/>
                </a:solidFill>
              </a:rPr>
              <a:t>  </a:t>
            </a:r>
          </a:p>
        </p:txBody>
      </p:sp>
      <p:pic>
        <p:nvPicPr>
          <p:cNvPr id="28" name="Picture 27" descr="Forest wedding table setting">
            <a:extLst>
              <a:ext uri="{FF2B5EF4-FFF2-40B4-BE49-F238E27FC236}">
                <a16:creationId xmlns:a16="http://schemas.microsoft.com/office/drawing/2014/main" id="{3081856F-64A4-454E-AEC1-20065732E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r="11232"/>
          <a:stretch/>
        </p:blipFill>
        <p:spPr>
          <a:xfrm>
            <a:off x="20" y="440674"/>
            <a:ext cx="7028741" cy="64344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6D7BAF0-C4C3-F8E7-D276-CB5FF07EF7A3}"/>
              </a:ext>
            </a:extLst>
          </p:cNvPr>
          <p:cNvSpPr txBox="1"/>
          <p:nvPr/>
        </p:nvSpPr>
        <p:spPr>
          <a:xfrm>
            <a:off x="7260116" y="3593076"/>
            <a:ext cx="4849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4F00A3"/>
                </a:solidFill>
                <a:latin typeface="Proxima Nova" panose="02000506030000020004"/>
              </a:rPr>
              <a:t>Poster Session, Reception and Dinner</a:t>
            </a:r>
          </a:p>
        </p:txBody>
      </p:sp>
    </p:spTree>
    <p:extLst>
      <p:ext uri="{BB962C8B-B14F-4D97-AF65-F5344CB8AC3E}">
        <p14:creationId xmlns:p14="http://schemas.microsoft.com/office/powerpoint/2010/main" val="309350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 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12BA6A8-8E07-60F0-F031-B289E9ADB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144339"/>
              </p:ext>
            </p:extLst>
          </p:nvPr>
        </p:nvGraphicFramePr>
        <p:xfrm>
          <a:off x="874713" y="2252133"/>
          <a:ext cx="10442576" cy="380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1A15-DD53-1E6F-C0AA-A6D4EEE6BCC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205635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880D-BE21-1294-3312-0CD5F2B3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rgbClr val="4F00A3"/>
                </a:solidFill>
                <a:latin typeface="+mj-lt"/>
                <a:ea typeface="+mj-ea"/>
                <a:cs typeface="+mj-cs"/>
              </a:rPr>
              <a:t>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5BDB-68AA-4CA8-9016-99043D408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74149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Proxima Nova" panose="02000506030000020004"/>
              </a:rPr>
              <a:t>Take an Inquiry Stance</a:t>
            </a:r>
            <a:r>
              <a:rPr lang="en-US" b="0" i="0">
                <a:effectLst/>
                <a:latin typeface="Proxima Nova" panose="02000506030000020004"/>
              </a:rPr>
              <a:t>​</a:t>
            </a: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Proxima Nova" panose="02000506030000020004"/>
              </a:rPr>
              <a:t>Assume Positive Intentions</a:t>
            </a:r>
            <a:r>
              <a:rPr lang="en-US" b="0" i="0">
                <a:effectLst/>
                <a:latin typeface="Proxima Nova" panose="02000506030000020004"/>
              </a:rPr>
              <a:t>​</a:t>
            </a: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Proxima Nova" panose="02000506030000020004"/>
              </a:rPr>
              <a:t>Take Responsibility for Impact </a:t>
            </a:r>
            <a:r>
              <a:rPr lang="en-US" b="0" i="0">
                <a:effectLst/>
                <a:latin typeface="Proxima Nova" panose="02000506030000020004"/>
              </a:rPr>
              <a:t>​</a:t>
            </a: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Proxima Nova" panose="02000506030000020004"/>
              </a:rPr>
              <a:t>Value Multiple Perspectives </a:t>
            </a:r>
            <a:r>
              <a:rPr lang="en-US" b="0" i="0">
                <a:effectLst/>
                <a:latin typeface="Proxima Nova" panose="02000506030000020004"/>
              </a:rPr>
              <a:t>​</a:t>
            </a: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  <a:latin typeface="Proxima Nova" panose="02000506030000020004"/>
              </a:rPr>
              <a:t>Be Present and Present</a:t>
            </a:r>
            <a:endParaRPr lang="en-US" b="0" i="0">
              <a:effectLst/>
              <a:latin typeface="Proxima Nova" panose="02000506030000020004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D371CB-9136-60C1-F859-B6C4480E4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564" y="650494"/>
            <a:ext cx="4250365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894C3B-1E02-6BFA-9AF7-30B2441C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Learning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D6A159-C05A-A28F-2B72-891F6C972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2457066"/>
            <a:ext cx="3599633" cy="4005878"/>
          </a:xfrm>
        </p:spPr>
        <p:txBody>
          <a:bodyPr>
            <a:normAutofit fontScale="47500" lnSpcReduction="20000"/>
          </a:bodyPr>
          <a:lstStyle/>
          <a:p>
            <a:pPr marL="285750" lvl="0" indent="-285750" rtl="0">
              <a:buClr>
                <a:srgbClr val="6CB33F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Proxima Nova" panose="02000506030000020004" pitchFamily="50" charset="0"/>
                <a:ea typeface="Arial"/>
                <a:cs typeface="Arial"/>
              </a:rPr>
              <a:t>The Experience​</a:t>
            </a:r>
          </a:p>
          <a:p>
            <a:pPr marL="285750" lvl="0" indent="-285750" rtl="0">
              <a:buClr>
                <a:srgbClr val="6CB33F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Proxima Nova" panose="02000506030000020004" pitchFamily="50" charset="0"/>
                <a:ea typeface="Arial"/>
                <a:cs typeface="Arial"/>
              </a:rPr>
              <a:t>The Learning​</a:t>
            </a:r>
          </a:p>
          <a:p>
            <a:pPr marL="285750" lvl="0" indent="-285750" rtl="0">
              <a:buClr>
                <a:srgbClr val="6CB33F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Proxima Nova" panose="02000506030000020004" pitchFamily="50" charset="0"/>
                <a:ea typeface="Arial"/>
                <a:cs typeface="Arial"/>
              </a:rPr>
              <a:t>The Networking​</a:t>
            </a:r>
          </a:p>
          <a:p>
            <a:pPr marL="285750" lvl="0" indent="-285750" rtl="0">
              <a:buClr>
                <a:srgbClr val="6CB33F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latin typeface="Proxima Nova" panose="02000506030000020004" pitchFamily="50" charset="0"/>
                <a:ea typeface="Arial"/>
                <a:cs typeface="Arial"/>
              </a:rPr>
              <a:t>The Fun​</a:t>
            </a:r>
          </a:p>
          <a:p>
            <a:pPr lvl="0" rtl="0">
              <a:buClr>
                <a:srgbClr val="6CB33F"/>
              </a:buClr>
            </a:pPr>
            <a:endParaRPr lang="en-US" sz="3600" dirty="0">
              <a:latin typeface="Proxima Nova" panose="02000506030000020004" pitchFamily="50" charset="0"/>
              <a:ea typeface="Arial"/>
              <a:cs typeface="Arial"/>
            </a:endParaRPr>
          </a:p>
          <a:p>
            <a:pPr algn="l" rtl="0" fontAlgn="base"/>
            <a:r>
              <a:rPr lang="en-US" sz="3600" dirty="0">
                <a:solidFill>
                  <a:srgbClr val="000000"/>
                </a:solidFill>
                <a:latin typeface="Proxima Nova" panose="02000506030000020004" pitchFamily="50" charset="0"/>
              </a:rPr>
              <a:t>#</a:t>
            </a:r>
            <a:r>
              <a:rPr lang="en-US" sz="3600" dirty="0"/>
              <a:t>BranchEDSpring2023Summit</a:t>
            </a:r>
          </a:p>
          <a:p>
            <a:pPr algn="l" rtl="0" fontAlgn="base"/>
            <a:r>
              <a:rPr lang="en-US" sz="3600" dirty="0">
                <a:solidFill>
                  <a:srgbClr val="000000"/>
                </a:solidFill>
                <a:latin typeface="Proxima Nova" panose="02000506030000020004" pitchFamily="50" charset="0"/>
              </a:rPr>
              <a:t>#BranchEDSummitComeback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0F96EE-B558-4B58-C3A6-4BA855AC85D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15D22"/>
                </a:solidFill>
              </a:rPr>
              <a:t>Hashtags to Share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713BC37-6974-9095-0D43-B8118527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81" y="1829064"/>
            <a:ext cx="5504550" cy="42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21067C-178D-C171-A963-58648ED71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017" y="2234935"/>
            <a:ext cx="352006" cy="3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E4F138-B345-C1EB-6918-DDFE620B8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163051"/>
            <a:ext cx="10442576" cy="2832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4F00A3"/>
                </a:solidFill>
              </a:rPr>
              <a:t>THREE QUESTION MINGLE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650CBE-712A-0691-A3C4-5BA5580A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RE-CONNECTING</a:t>
            </a:r>
          </a:p>
        </p:txBody>
      </p:sp>
      <p:pic>
        <p:nvPicPr>
          <p:cNvPr id="9" name="Picture 8" descr="Coffee beans and a cup of coffee&#10;&#10;Description automatically generated with medium confidence">
            <a:extLst>
              <a:ext uri="{FF2B5EF4-FFF2-40B4-BE49-F238E27FC236}">
                <a16:creationId xmlns:a16="http://schemas.microsoft.com/office/drawing/2014/main" id="{CC66E9F9-971C-B0A8-7747-DBFAC9983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816" y="1825625"/>
            <a:ext cx="5930081" cy="39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C24C91F1-5F8D-48DB-8772-1D14287657E4}"/>
              </a:ext>
            </a:extLst>
          </p:cNvPr>
          <p:cNvGrpSpPr/>
          <p:nvPr/>
        </p:nvGrpSpPr>
        <p:grpSpPr>
          <a:xfrm>
            <a:off x="1193006" y="3429000"/>
            <a:ext cx="9795415" cy="1457325"/>
            <a:chOff x="1193006" y="2697956"/>
            <a:chExt cx="9795415" cy="145732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F4F4132-0C38-4827-B9A8-6B8B847F190B}"/>
                </a:ext>
              </a:extLst>
            </p:cNvPr>
            <p:cNvSpPr/>
            <p:nvPr/>
          </p:nvSpPr>
          <p:spPr>
            <a:xfrm>
              <a:off x="1193006" y="2697956"/>
              <a:ext cx="1457325" cy="1457325"/>
            </a:xfrm>
            <a:custGeom>
              <a:avLst/>
              <a:gdLst>
                <a:gd name="connsiteX0" fmla="*/ 7144 w 1457325"/>
                <a:gd name="connsiteY0" fmla="*/ 7144 h 1457325"/>
                <a:gd name="connsiteX1" fmla="*/ 1459325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7144" y="7144"/>
                  </a:moveTo>
                  <a:lnTo>
                    <a:pt x="1459325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396EBC1-C243-412F-9B85-7768289D692F}"/>
                </a:ext>
              </a:extLst>
            </p:cNvPr>
            <p:cNvSpPr/>
            <p:nvPr/>
          </p:nvSpPr>
          <p:spPr>
            <a:xfrm>
              <a:off x="2384202" y="2697956"/>
              <a:ext cx="1457325" cy="1457325"/>
            </a:xfrm>
            <a:custGeom>
              <a:avLst/>
              <a:gdLst>
                <a:gd name="connsiteX0" fmla="*/ 7144 w 1457325"/>
                <a:gd name="connsiteY0" fmla="*/ 7144 h 1457325"/>
                <a:gd name="connsiteX1" fmla="*/ 1459325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7144" y="7144"/>
                  </a:moveTo>
                  <a:lnTo>
                    <a:pt x="1459325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812C878-B294-44D6-AD36-E882A6E930FE}"/>
                </a:ext>
              </a:extLst>
            </p:cNvPr>
            <p:cNvSpPr/>
            <p:nvPr/>
          </p:nvSpPr>
          <p:spPr>
            <a:xfrm>
              <a:off x="3575304" y="2697956"/>
              <a:ext cx="1457325" cy="1457325"/>
            </a:xfrm>
            <a:custGeom>
              <a:avLst/>
              <a:gdLst>
                <a:gd name="connsiteX0" fmla="*/ 7144 w 1457325"/>
                <a:gd name="connsiteY0" fmla="*/ 7144 h 1457325"/>
                <a:gd name="connsiteX1" fmla="*/ 1459325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7144" y="7144"/>
                  </a:moveTo>
                  <a:lnTo>
                    <a:pt x="1459325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BF7F3E-C061-4516-9F5F-58DE0E1B2D1A}"/>
                </a:ext>
              </a:extLst>
            </p:cNvPr>
            <p:cNvSpPr/>
            <p:nvPr/>
          </p:nvSpPr>
          <p:spPr>
            <a:xfrm>
              <a:off x="4766500" y="2697956"/>
              <a:ext cx="1457325" cy="1457325"/>
            </a:xfrm>
            <a:custGeom>
              <a:avLst/>
              <a:gdLst>
                <a:gd name="connsiteX0" fmla="*/ 7144 w 1457325"/>
                <a:gd name="connsiteY0" fmla="*/ 7144 h 1457325"/>
                <a:gd name="connsiteX1" fmla="*/ 1459325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7144" y="7144"/>
                  </a:moveTo>
                  <a:lnTo>
                    <a:pt x="1459325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F891FF-7EA0-4772-9E66-9BB52887E12F}"/>
                </a:ext>
              </a:extLst>
            </p:cNvPr>
            <p:cNvSpPr/>
            <p:nvPr/>
          </p:nvSpPr>
          <p:spPr>
            <a:xfrm>
              <a:off x="5957601" y="2697956"/>
              <a:ext cx="1457325" cy="1457325"/>
            </a:xfrm>
            <a:custGeom>
              <a:avLst/>
              <a:gdLst>
                <a:gd name="connsiteX0" fmla="*/ 7144 w 1457325"/>
                <a:gd name="connsiteY0" fmla="*/ 7144 h 1457325"/>
                <a:gd name="connsiteX1" fmla="*/ 1459325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7144" y="7144"/>
                  </a:moveTo>
                  <a:lnTo>
                    <a:pt x="1459325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39B7A8-35B8-4EB9-B26C-B72AC015DD02}"/>
                </a:ext>
              </a:extLst>
            </p:cNvPr>
            <p:cNvSpPr/>
            <p:nvPr/>
          </p:nvSpPr>
          <p:spPr>
            <a:xfrm>
              <a:off x="7148798" y="2697956"/>
              <a:ext cx="1457325" cy="1457325"/>
            </a:xfrm>
            <a:custGeom>
              <a:avLst/>
              <a:gdLst>
                <a:gd name="connsiteX0" fmla="*/ 7144 w 1457325"/>
                <a:gd name="connsiteY0" fmla="*/ 7144 h 1457325"/>
                <a:gd name="connsiteX1" fmla="*/ 1459325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7144" y="7144"/>
                  </a:moveTo>
                  <a:lnTo>
                    <a:pt x="1459325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C139A8D-7273-43EA-871E-A811A66A83C4}"/>
                </a:ext>
              </a:extLst>
            </p:cNvPr>
            <p:cNvSpPr/>
            <p:nvPr/>
          </p:nvSpPr>
          <p:spPr>
            <a:xfrm>
              <a:off x="8339899" y="2697956"/>
              <a:ext cx="1457325" cy="1457325"/>
            </a:xfrm>
            <a:custGeom>
              <a:avLst/>
              <a:gdLst>
                <a:gd name="connsiteX0" fmla="*/ 7144 w 1457325"/>
                <a:gd name="connsiteY0" fmla="*/ 7144 h 1457325"/>
                <a:gd name="connsiteX1" fmla="*/ 1459325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7144" y="7144"/>
                  </a:moveTo>
                  <a:lnTo>
                    <a:pt x="1459325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32CDBD-0383-4423-AF95-C34F9979ACAB}"/>
                </a:ext>
              </a:extLst>
            </p:cNvPr>
            <p:cNvSpPr/>
            <p:nvPr/>
          </p:nvSpPr>
          <p:spPr>
            <a:xfrm>
              <a:off x="9531096" y="2697956"/>
              <a:ext cx="1457325" cy="1457325"/>
            </a:xfrm>
            <a:custGeom>
              <a:avLst/>
              <a:gdLst>
                <a:gd name="connsiteX0" fmla="*/ 7144 w 1457325"/>
                <a:gd name="connsiteY0" fmla="*/ 7144 h 1457325"/>
                <a:gd name="connsiteX1" fmla="*/ 1459325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7144" y="7144"/>
                  </a:moveTo>
                  <a:lnTo>
                    <a:pt x="1459325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F53FC5-C6BE-4F4A-80F2-C44890CDF0EE}"/>
                </a:ext>
              </a:extLst>
            </p:cNvPr>
            <p:cNvSpPr/>
            <p:nvPr/>
          </p:nvSpPr>
          <p:spPr>
            <a:xfrm>
              <a:off x="9531096" y="2697956"/>
              <a:ext cx="1457325" cy="1457325"/>
            </a:xfrm>
            <a:custGeom>
              <a:avLst/>
              <a:gdLst>
                <a:gd name="connsiteX0" fmla="*/ 1459325 w 1457325"/>
                <a:gd name="connsiteY0" fmla="*/ 7144 h 1457325"/>
                <a:gd name="connsiteX1" fmla="*/ 7144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1459325" y="7144"/>
                  </a:moveTo>
                  <a:lnTo>
                    <a:pt x="7144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90F78D0-6FAE-4D8E-9F17-8C95831E9F18}"/>
                </a:ext>
              </a:extLst>
            </p:cNvPr>
            <p:cNvSpPr/>
            <p:nvPr/>
          </p:nvSpPr>
          <p:spPr>
            <a:xfrm>
              <a:off x="8339899" y="2697956"/>
              <a:ext cx="1457325" cy="1457325"/>
            </a:xfrm>
            <a:custGeom>
              <a:avLst/>
              <a:gdLst>
                <a:gd name="connsiteX0" fmla="*/ 1459325 w 1457325"/>
                <a:gd name="connsiteY0" fmla="*/ 7144 h 1457325"/>
                <a:gd name="connsiteX1" fmla="*/ 7144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1459325" y="7144"/>
                  </a:moveTo>
                  <a:lnTo>
                    <a:pt x="7144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37ACEF-AE43-4F5B-9425-2A9B9E5BF64E}"/>
                </a:ext>
              </a:extLst>
            </p:cNvPr>
            <p:cNvSpPr/>
            <p:nvPr/>
          </p:nvSpPr>
          <p:spPr>
            <a:xfrm>
              <a:off x="7148798" y="2697956"/>
              <a:ext cx="1457325" cy="1457325"/>
            </a:xfrm>
            <a:custGeom>
              <a:avLst/>
              <a:gdLst>
                <a:gd name="connsiteX0" fmla="*/ 1459325 w 1457325"/>
                <a:gd name="connsiteY0" fmla="*/ 7144 h 1457325"/>
                <a:gd name="connsiteX1" fmla="*/ 7144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1459325" y="7144"/>
                  </a:moveTo>
                  <a:lnTo>
                    <a:pt x="7144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2CF717-9BA2-403F-9619-4213D0A0F363}"/>
                </a:ext>
              </a:extLst>
            </p:cNvPr>
            <p:cNvSpPr/>
            <p:nvPr/>
          </p:nvSpPr>
          <p:spPr>
            <a:xfrm>
              <a:off x="5957601" y="2697956"/>
              <a:ext cx="1457325" cy="1457325"/>
            </a:xfrm>
            <a:custGeom>
              <a:avLst/>
              <a:gdLst>
                <a:gd name="connsiteX0" fmla="*/ 1459325 w 1457325"/>
                <a:gd name="connsiteY0" fmla="*/ 7144 h 1457325"/>
                <a:gd name="connsiteX1" fmla="*/ 7144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1459325" y="7144"/>
                  </a:moveTo>
                  <a:lnTo>
                    <a:pt x="7144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6BC861-8FE3-4F05-9C81-855BB82AAF3C}"/>
                </a:ext>
              </a:extLst>
            </p:cNvPr>
            <p:cNvSpPr/>
            <p:nvPr/>
          </p:nvSpPr>
          <p:spPr>
            <a:xfrm>
              <a:off x="4766500" y="2697956"/>
              <a:ext cx="1457325" cy="1457325"/>
            </a:xfrm>
            <a:custGeom>
              <a:avLst/>
              <a:gdLst>
                <a:gd name="connsiteX0" fmla="*/ 1459325 w 1457325"/>
                <a:gd name="connsiteY0" fmla="*/ 7144 h 1457325"/>
                <a:gd name="connsiteX1" fmla="*/ 7144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1459325" y="7144"/>
                  </a:moveTo>
                  <a:lnTo>
                    <a:pt x="7144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78557D0-2C17-4F1D-BA38-AC1C75BBFB1A}"/>
                </a:ext>
              </a:extLst>
            </p:cNvPr>
            <p:cNvSpPr/>
            <p:nvPr/>
          </p:nvSpPr>
          <p:spPr>
            <a:xfrm>
              <a:off x="3575304" y="2697956"/>
              <a:ext cx="1457325" cy="1457325"/>
            </a:xfrm>
            <a:custGeom>
              <a:avLst/>
              <a:gdLst>
                <a:gd name="connsiteX0" fmla="*/ 1459325 w 1457325"/>
                <a:gd name="connsiteY0" fmla="*/ 7144 h 1457325"/>
                <a:gd name="connsiteX1" fmla="*/ 7144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1459325" y="7144"/>
                  </a:moveTo>
                  <a:lnTo>
                    <a:pt x="7144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1DC1C66-567D-4611-9D6C-1392249C46A1}"/>
                </a:ext>
              </a:extLst>
            </p:cNvPr>
            <p:cNvSpPr/>
            <p:nvPr/>
          </p:nvSpPr>
          <p:spPr>
            <a:xfrm>
              <a:off x="2384202" y="2697956"/>
              <a:ext cx="1457325" cy="1457325"/>
            </a:xfrm>
            <a:custGeom>
              <a:avLst/>
              <a:gdLst>
                <a:gd name="connsiteX0" fmla="*/ 1459325 w 1457325"/>
                <a:gd name="connsiteY0" fmla="*/ 7144 h 1457325"/>
                <a:gd name="connsiteX1" fmla="*/ 7144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1459325" y="7144"/>
                  </a:moveTo>
                  <a:lnTo>
                    <a:pt x="7144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4782C0F-592D-4205-8E69-6BB21ADF0B04}"/>
                </a:ext>
              </a:extLst>
            </p:cNvPr>
            <p:cNvSpPr/>
            <p:nvPr/>
          </p:nvSpPr>
          <p:spPr>
            <a:xfrm>
              <a:off x="1193006" y="2697956"/>
              <a:ext cx="1457325" cy="1457325"/>
            </a:xfrm>
            <a:custGeom>
              <a:avLst/>
              <a:gdLst>
                <a:gd name="connsiteX0" fmla="*/ 1459325 w 1457325"/>
                <a:gd name="connsiteY0" fmla="*/ 7144 h 1457325"/>
                <a:gd name="connsiteX1" fmla="*/ 7144 w 1457325"/>
                <a:gd name="connsiteY1" fmla="*/ 1459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7325" h="1457325">
                  <a:moveTo>
                    <a:pt x="1459325" y="7144"/>
                  </a:moveTo>
                  <a:lnTo>
                    <a:pt x="7144" y="1459325"/>
                  </a:lnTo>
                </a:path>
              </a:pathLst>
            </a:custGeom>
            <a:ln w="9525" cap="rnd">
              <a:solidFill>
                <a:srgbClr val="0A1931">
                  <a:alpha val="3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1135E06-5103-4F6E-8162-6B22AF70B7DF}"/>
              </a:ext>
            </a:extLst>
          </p:cNvPr>
          <p:cNvSpPr/>
          <p:nvPr/>
        </p:nvSpPr>
        <p:spPr>
          <a:xfrm>
            <a:off x="2452497" y="3377726"/>
            <a:ext cx="1085850" cy="1085850"/>
          </a:xfrm>
          <a:custGeom>
            <a:avLst/>
            <a:gdLst>
              <a:gd name="connsiteX0" fmla="*/ 895636 w 1085850"/>
              <a:gd name="connsiteY0" fmla="*/ 1086231 h 1085850"/>
              <a:gd name="connsiteX1" fmla="*/ 197644 w 1085850"/>
              <a:gd name="connsiteY1" fmla="*/ 1086231 h 1085850"/>
              <a:gd name="connsiteX2" fmla="*/ 7144 w 1085850"/>
              <a:gd name="connsiteY2" fmla="*/ 895731 h 1085850"/>
              <a:gd name="connsiteX3" fmla="*/ 7144 w 1085850"/>
              <a:gd name="connsiteY3" fmla="*/ 197644 h 1085850"/>
              <a:gd name="connsiteX4" fmla="*/ 197644 w 1085850"/>
              <a:gd name="connsiteY4" fmla="*/ 7144 h 1085850"/>
              <a:gd name="connsiteX5" fmla="*/ 895731 w 1085850"/>
              <a:gd name="connsiteY5" fmla="*/ 7144 h 1085850"/>
              <a:gd name="connsiteX6" fmla="*/ 1086231 w 1085850"/>
              <a:gd name="connsiteY6" fmla="*/ 197644 h 1085850"/>
              <a:gd name="connsiteX7" fmla="*/ 1086231 w 1085850"/>
              <a:gd name="connsiteY7" fmla="*/ 895731 h 1085850"/>
              <a:gd name="connsiteX8" fmla="*/ 895636 w 1085850"/>
              <a:gd name="connsiteY8" fmla="*/ 1086231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1085850">
                <a:moveTo>
                  <a:pt x="895636" y="1086231"/>
                </a:moveTo>
                <a:lnTo>
                  <a:pt x="197644" y="1086231"/>
                </a:lnTo>
                <a:cubicBezTo>
                  <a:pt x="92393" y="1086231"/>
                  <a:pt x="7144" y="1000982"/>
                  <a:pt x="7144" y="895731"/>
                </a:cubicBezTo>
                <a:lnTo>
                  <a:pt x="7144" y="197644"/>
                </a:lnTo>
                <a:cubicBezTo>
                  <a:pt x="7144" y="92393"/>
                  <a:pt x="92393" y="7144"/>
                  <a:pt x="197644" y="7144"/>
                </a:cubicBezTo>
                <a:lnTo>
                  <a:pt x="895731" y="7144"/>
                </a:lnTo>
                <a:cubicBezTo>
                  <a:pt x="1000982" y="7144"/>
                  <a:pt x="1086231" y="92393"/>
                  <a:pt x="1086231" y="197644"/>
                </a:cubicBezTo>
                <a:lnTo>
                  <a:pt x="1086231" y="895731"/>
                </a:lnTo>
                <a:cubicBezTo>
                  <a:pt x="1086136" y="1000887"/>
                  <a:pt x="1000887" y="1086231"/>
                  <a:pt x="895636" y="1086231"/>
                </a:cubicBez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BFA64D0-A9A1-45BC-BB06-03CC70BDE515}"/>
              </a:ext>
            </a:extLst>
          </p:cNvPr>
          <p:cNvSpPr/>
          <p:nvPr/>
        </p:nvSpPr>
        <p:spPr>
          <a:xfrm>
            <a:off x="2742152" y="3667381"/>
            <a:ext cx="504825" cy="504825"/>
          </a:xfrm>
          <a:custGeom>
            <a:avLst/>
            <a:gdLst>
              <a:gd name="connsiteX0" fmla="*/ 506825 w 504825"/>
              <a:gd name="connsiteY0" fmla="*/ 256985 h 504825"/>
              <a:gd name="connsiteX1" fmla="*/ 256984 w 504825"/>
              <a:gd name="connsiteY1" fmla="*/ 506825 h 504825"/>
              <a:gd name="connsiteX2" fmla="*/ 7144 w 504825"/>
              <a:gd name="connsiteY2" fmla="*/ 256985 h 504825"/>
              <a:gd name="connsiteX3" fmla="*/ 256984 w 504825"/>
              <a:gd name="connsiteY3" fmla="*/ 7144 h 504825"/>
              <a:gd name="connsiteX4" fmla="*/ 506825 w 504825"/>
              <a:gd name="connsiteY4" fmla="*/ 25698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504825">
                <a:moveTo>
                  <a:pt x="506825" y="256985"/>
                </a:moveTo>
                <a:cubicBezTo>
                  <a:pt x="506825" y="394968"/>
                  <a:pt x="394968" y="506825"/>
                  <a:pt x="256984" y="506825"/>
                </a:cubicBezTo>
                <a:cubicBezTo>
                  <a:pt x="119001" y="506825"/>
                  <a:pt x="7144" y="394968"/>
                  <a:pt x="7144" y="256985"/>
                </a:cubicBezTo>
                <a:cubicBezTo>
                  <a:pt x="7144" y="119001"/>
                  <a:pt x="119001" y="7144"/>
                  <a:pt x="256984" y="7144"/>
                </a:cubicBezTo>
                <a:cubicBezTo>
                  <a:pt x="394968" y="7144"/>
                  <a:pt x="506825" y="119001"/>
                  <a:pt x="506825" y="256985"/>
                </a:cubicBezTo>
                <a:close/>
              </a:path>
            </a:pathLst>
          </a:custGeom>
          <a:solidFill>
            <a:srgbClr val="F15D22"/>
          </a:solidFill>
          <a:ln w="9525" cap="flat">
            <a:solidFill>
              <a:srgbClr val="F15D2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4AB686-A3D6-445A-A094-5AA92F4BB872}"/>
              </a:ext>
            </a:extLst>
          </p:cNvPr>
          <p:cNvSpPr/>
          <p:nvPr/>
        </p:nvSpPr>
        <p:spPr>
          <a:xfrm>
            <a:off x="2984849" y="3910078"/>
            <a:ext cx="28575" cy="1095375"/>
          </a:xfrm>
          <a:custGeom>
            <a:avLst/>
            <a:gdLst>
              <a:gd name="connsiteX0" fmla="*/ 14288 w 28575"/>
              <a:gd name="connsiteY0" fmla="*/ 14288 h 1095375"/>
              <a:gd name="connsiteX1" fmla="*/ 14288 w 28575"/>
              <a:gd name="connsiteY1" fmla="*/ 1082802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1095375">
                <a:moveTo>
                  <a:pt x="14288" y="14288"/>
                </a:moveTo>
                <a:lnTo>
                  <a:pt x="14288" y="1082802"/>
                </a:lnTo>
              </a:path>
            </a:pathLst>
          </a:custGeom>
          <a:ln w="19050" cap="flat">
            <a:solidFill>
              <a:srgbClr val="F15D2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9090680-9F27-4B59-BF35-A89A482660A3}"/>
              </a:ext>
            </a:extLst>
          </p:cNvPr>
          <p:cNvSpPr/>
          <p:nvPr/>
        </p:nvSpPr>
        <p:spPr>
          <a:xfrm>
            <a:off x="4489704" y="3377726"/>
            <a:ext cx="1085850" cy="1085850"/>
          </a:xfrm>
          <a:custGeom>
            <a:avLst/>
            <a:gdLst>
              <a:gd name="connsiteX0" fmla="*/ 895731 w 1085850"/>
              <a:gd name="connsiteY0" fmla="*/ 1086231 h 1085850"/>
              <a:gd name="connsiteX1" fmla="*/ 197644 w 1085850"/>
              <a:gd name="connsiteY1" fmla="*/ 1086231 h 1085850"/>
              <a:gd name="connsiteX2" fmla="*/ 7144 w 1085850"/>
              <a:gd name="connsiteY2" fmla="*/ 895731 h 1085850"/>
              <a:gd name="connsiteX3" fmla="*/ 7144 w 1085850"/>
              <a:gd name="connsiteY3" fmla="*/ 197644 h 1085850"/>
              <a:gd name="connsiteX4" fmla="*/ 197644 w 1085850"/>
              <a:gd name="connsiteY4" fmla="*/ 7144 h 1085850"/>
              <a:gd name="connsiteX5" fmla="*/ 895731 w 1085850"/>
              <a:gd name="connsiteY5" fmla="*/ 7144 h 1085850"/>
              <a:gd name="connsiteX6" fmla="*/ 1086231 w 1085850"/>
              <a:gd name="connsiteY6" fmla="*/ 197644 h 1085850"/>
              <a:gd name="connsiteX7" fmla="*/ 1086231 w 1085850"/>
              <a:gd name="connsiteY7" fmla="*/ 895731 h 1085850"/>
              <a:gd name="connsiteX8" fmla="*/ 895731 w 1085850"/>
              <a:gd name="connsiteY8" fmla="*/ 1086231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1085850">
                <a:moveTo>
                  <a:pt x="895731" y="1086231"/>
                </a:moveTo>
                <a:lnTo>
                  <a:pt x="197644" y="1086231"/>
                </a:lnTo>
                <a:cubicBezTo>
                  <a:pt x="92393" y="1086231"/>
                  <a:pt x="7144" y="1000982"/>
                  <a:pt x="7144" y="895731"/>
                </a:cubicBezTo>
                <a:lnTo>
                  <a:pt x="7144" y="197644"/>
                </a:lnTo>
                <a:cubicBezTo>
                  <a:pt x="7144" y="92393"/>
                  <a:pt x="92393" y="7144"/>
                  <a:pt x="197644" y="7144"/>
                </a:cubicBezTo>
                <a:lnTo>
                  <a:pt x="895731" y="7144"/>
                </a:lnTo>
                <a:cubicBezTo>
                  <a:pt x="1000982" y="7144"/>
                  <a:pt x="1086231" y="92393"/>
                  <a:pt x="1086231" y="197644"/>
                </a:cubicBezTo>
                <a:lnTo>
                  <a:pt x="1086231" y="895731"/>
                </a:lnTo>
                <a:cubicBezTo>
                  <a:pt x="1086231" y="1000887"/>
                  <a:pt x="1000887" y="1086231"/>
                  <a:pt x="895731" y="1086231"/>
                </a:cubicBez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C3204D5-26E6-40A6-A4C0-62A3E951C594}"/>
              </a:ext>
            </a:extLst>
          </p:cNvPr>
          <p:cNvSpPr/>
          <p:nvPr/>
        </p:nvSpPr>
        <p:spPr>
          <a:xfrm>
            <a:off x="4779359" y="3667381"/>
            <a:ext cx="504825" cy="504825"/>
          </a:xfrm>
          <a:custGeom>
            <a:avLst/>
            <a:gdLst>
              <a:gd name="connsiteX0" fmla="*/ 506825 w 504825"/>
              <a:gd name="connsiteY0" fmla="*/ 256985 h 504825"/>
              <a:gd name="connsiteX1" fmla="*/ 256984 w 504825"/>
              <a:gd name="connsiteY1" fmla="*/ 506825 h 504825"/>
              <a:gd name="connsiteX2" fmla="*/ 7143 w 504825"/>
              <a:gd name="connsiteY2" fmla="*/ 256985 h 504825"/>
              <a:gd name="connsiteX3" fmla="*/ 256984 w 504825"/>
              <a:gd name="connsiteY3" fmla="*/ 7144 h 504825"/>
              <a:gd name="connsiteX4" fmla="*/ 506825 w 504825"/>
              <a:gd name="connsiteY4" fmla="*/ 25698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504825">
                <a:moveTo>
                  <a:pt x="506825" y="256985"/>
                </a:moveTo>
                <a:cubicBezTo>
                  <a:pt x="506825" y="394968"/>
                  <a:pt x="394968" y="506825"/>
                  <a:pt x="256984" y="506825"/>
                </a:cubicBezTo>
                <a:cubicBezTo>
                  <a:pt x="119001" y="506825"/>
                  <a:pt x="7143" y="394968"/>
                  <a:pt x="7143" y="256985"/>
                </a:cubicBezTo>
                <a:cubicBezTo>
                  <a:pt x="7143" y="119001"/>
                  <a:pt x="119001" y="7144"/>
                  <a:pt x="256984" y="7144"/>
                </a:cubicBezTo>
                <a:cubicBezTo>
                  <a:pt x="394967" y="7144"/>
                  <a:pt x="506825" y="119001"/>
                  <a:pt x="506825" y="256985"/>
                </a:cubicBezTo>
                <a:close/>
              </a:path>
            </a:pathLst>
          </a:custGeom>
          <a:solidFill>
            <a:srgbClr val="0D92FF"/>
          </a:solidFill>
          <a:ln w="9525" cap="flat">
            <a:solidFill>
              <a:srgbClr val="0D92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E08EBF0-0919-4A05-91C5-29B7C7B18322}"/>
              </a:ext>
            </a:extLst>
          </p:cNvPr>
          <p:cNvSpPr/>
          <p:nvPr/>
        </p:nvSpPr>
        <p:spPr>
          <a:xfrm>
            <a:off x="5022056" y="2836325"/>
            <a:ext cx="28575" cy="1095375"/>
          </a:xfrm>
          <a:custGeom>
            <a:avLst/>
            <a:gdLst>
              <a:gd name="connsiteX0" fmla="*/ 14288 w 28575"/>
              <a:gd name="connsiteY0" fmla="*/ 14288 h 1095375"/>
              <a:gd name="connsiteX1" fmla="*/ 14288 w 28575"/>
              <a:gd name="connsiteY1" fmla="*/ 1082802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1095375">
                <a:moveTo>
                  <a:pt x="14288" y="14288"/>
                </a:moveTo>
                <a:lnTo>
                  <a:pt x="14288" y="1082802"/>
                </a:lnTo>
              </a:path>
            </a:pathLst>
          </a:custGeom>
          <a:ln w="19050" cap="flat">
            <a:solidFill>
              <a:srgbClr val="0D92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4CB2738-454A-4961-9AB8-71B180044293}"/>
              </a:ext>
            </a:extLst>
          </p:cNvPr>
          <p:cNvSpPr/>
          <p:nvPr/>
        </p:nvSpPr>
        <p:spPr>
          <a:xfrm>
            <a:off x="6526911" y="3377726"/>
            <a:ext cx="1085850" cy="1085850"/>
          </a:xfrm>
          <a:custGeom>
            <a:avLst/>
            <a:gdLst>
              <a:gd name="connsiteX0" fmla="*/ 895731 w 1085850"/>
              <a:gd name="connsiteY0" fmla="*/ 1086231 h 1085850"/>
              <a:gd name="connsiteX1" fmla="*/ 197644 w 1085850"/>
              <a:gd name="connsiteY1" fmla="*/ 1086231 h 1085850"/>
              <a:gd name="connsiteX2" fmla="*/ 7144 w 1085850"/>
              <a:gd name="connsiteY2" fmla="*/ 895731 h 1085850"/>
              <a:gd name="connsiteX3" fmla="*/ 7144 w 1085850"/>
              <a:gd name="connsiteY3" fmla="*/ 197644 h 1085850"/>
              <a:gd name="connsiteX4" fmla="*/ 197644 w 1085850"/>
              <a:gd name="connsiteY4" fmla="*/ 7144 h 1085850"/>
              <a:gd name="connsiteX5" fmla="*/ 895731 w 1085850"/>
              <a:gd name="connsiteY5" fmla="*/ 7144 h 1085850"/>
              <a:gd name="connsiteX6" fmla="*/ 1086231 w 1085850"/>
              <a:gd name="connsiteY6" fmla="*/ 197644 h 1085850"/>
              <a:gd name="connsiteX7" fmla="*/ 1086231 w 1085850"/>
              <a:gd name="connsiteY7" fmla="*/ 895731 h 1085850"/>
              <a:gd name="connsiteX8" fmla="*/ 895731 w 1085850"/>
              <a:gd name="connsiteY8" fmla="*/ 1086231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1085850">
                <a:moveTo>
                  <a:pt x="895731" y="1086231"/>
                </a:moveTo>
                <a:lnTo>
                  <a:pt x="197644" y="1086231"/>
                </a:lnTo>
                <a:cubicBezTo>
                  <a:pt x="92393" y="1086231"/>
                  <a:pt x="7144" y="1000982"/>
                  <a:pt x="7144" y="895731"/>
                </a:cubicBezTo>
                <a:lnTo>
                  <a:pt x="7144" y="197644"/>
                </a:lnTo>
                <a:cubicBezTo>
                  <a:pt x="7144" y="92393"/>
                  <a:pt x="92393" y="7144"/>
                  <a:pt x="197644" y="7144"/>
                </a:cubicBezTo>
                <a:lnTo>
                  <a:pt x="895731" y="7144"/>
                </a:lnTo>
                <a:cubicBezTo>
                  <a:pt x="1000982" y="7144"/>
                  <a:pt x="1086231" y="92393"/>
                  <a:pt x="1086231" y="197644"/>
                </a:cubicBezTo>
                <a:lnTo>
                  <a:pt x="1086231" y="895731"/>
                </a:lnTo>
                <a:cubicBezTo>
                  <a:pt x="1086231" y="1000887"/>
                  <a:pt x="1000887" y="1086231"/>
                  <a:pt x="895731" y="1086231"/>
                </a:cubicBez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D46A9D2-3FF7-4F78-A944-0DD2233B96BD}"/>
              </a:ext>
            </a:extLst>
          </p:cNvPr>
          <p:cNvSpPr/>
          <p:nvPr/>
        </p:nvSpPr>
        <p:spPr>
          <a:xfrm>
            <a:off x="6816566" y="3667381"/>
            <a:ext cx="504825" cy="504825"/>
          </a:xfrm>
          <a:custGeom>
            <a:avLst/>
            <a:gdLst>
              <a:gd name="connsiteX0" fmla="*/ 506825 w 504825"/>
              <a:gd name="connsiteY0" fmla="*/ 256985 h 504825"/>
              <a:gd name="connsiteX1" fmla="*/ 256985 w 504825"/>
              <a:gd name="connsiteY1" fmla="*/ 506825 h 504825"/>
              <a:gd name="connsiteX2" fmla="*/ 7144 w 504825"/>
              <a:gd name="connsiteY2" fmla="*/ 256985 h 504825"/>
              <a:gd name="connsiteX3" fmla="*/ 256985 w 504825"/>
              <a:gd name="connsiteY3" fmla="*/ 7144 h 504825"/>
              <a:gd name="connsiteX4" fmla="*/ 506825 w 504825"/>
              <a:gd name="connsiteY4" fmla="*/ 25698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504825">
                <a:moveTo>
                  <a:pt x="506825" y="256985"/>
                </a:moveTo>
                <a:cubicBezTo>
                  <a:pt x="506825" y="394968"/>
                  <a:pt x="394968" y="506825"/>
                  <a:pt x="256985" y="506825"/>
                </a:cubicBezTo>
                <a:cubicBezTo>
                  <a:pt x="119002" y="506825"/>
                  <a:pt x="7144" y="394968"/>
                  <a:pt x="7144" y="256985"/>
                </a:cubicBezTo>
                <a:cubicBezTo>
                  <a:pt x="7144" y="119001"/>
                  <a:pt x="119001" y="7144"/>
                  <a:pt x="256985" y="7144"/>
                </a:cubicBezTo>
                <a:cubicBezTo>
                  <a:pt x="394968" y="7144"/>
                  <a:pt x="506825" y="119001"/>
                  <a:pt x="506825" y="256985"/>
                </a:cubicBezTo>
                <a:close/>
              </a:path>
            </a:pathLst>
          </a:custGeom>
          <a:solidFill>
            <a:srgbClr val="6CB33F"/>
          </a:solidFill>
          <a:ln w="9525" cap="flat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7EEC671-119C-4DAD-AE3D-0FC04685D6B7}"/>
              </a:ext>
            </a:extLst>
          </p:cNvPr>
          <p:cNvSpPr/>
          <p:nvPr/>
        </p:nvSpPr>
        <p:spPr>
          <a:xfrm>
            <a:off x="7059263" y="3910078"/>
            <a:ext cx="28575" cy="1095375"/>
          </a:xfrm>
          <a:custGeom>
            <a:avLst/>
            <a:gdLst>
              <a:gd name="connsiteX0" fmla="*/ 14287 w 28575"/>
              <a:gd name="connsiteY0" fmla="*/ 14288 h 1095375"/>
              <a:gd name="connsiteX1" fmla="*/ 14287 w 28575"/>
              <a:gd name="connsiteY1" fmla="*/ 1082802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1095375">
                <a:moveTo>
                  <a:pt x="14287" y="14288"/>
                </a:moveTo>
                <a:lnTo>
                  <a:pt x="14287" y="1082802"/>
                </a:lnTo>
              </a:path>
            </a:pathLst>
          </a:custGeom>
          <a:ln w="19050" cap="flat">
            <a:solidFill>
              <a:srgbClr val="6CB33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1F64971-CAB9-4C22-9178-1571F080B5D3}"/>
              </a:ext>
            </a:extLst>
          </p:cNvPr>
          <p:cNvSpPr/>
          <p:nvPr/>
        </p:nvSpPr>
        <p:spPr>
          <a:xfrm>
            <a:off x="8564117" y="3377726"/>
            <a:ext cx="1085850" cy="1085850"/>
          </a:xfrm>
          <a:custGeom>
            <a:avLst/>
            <a:gdLst>
              <a:gd name="connsiteX0" fmla="*/ 895731 w 1085850"/>
              <a:gd name="connsiteY0" fmla="*/ 1086231 h 1085850"/>
              <a:gd name="connsiteX1" fmla="*/ 197644 w 1085850"/>
              <a:gd name="connsiteY1" fmla="*/ 1086231 h 1085850"/>
              <a:gd name="connsiteX2" fmla="*/ 7144 w 1085850"/>
              <a:gd name="connsiteY2" fmla="*/ 895731 h 1085850"/>
              <a:gd name="connsiteX3" fmla="*/ 7144 w 1085850"/>
              <a:gd name="connsiteY3" fmla="*/ 197644 h 1085850"/>
              <a:gd name="connsiteX4" fmla="*/ 197644 w 1085850"/>
              <a:gd name="connsiteY4" fmla="*/ 7144 h 1085850"/>
              <a:gd name="connsiteX5" fmla="*/ 895731 w 1085850"/>
              <a:gd name="connsiteY5" fmla="*/ 7144 h 1085850"/>
              <a:gd name="connsiteX6" fmla="*/ 1086231 w 1085850"/>
              <a:gd name="connsiteY6" fmla="*/ 197644 h 1085850"/>
              <a:gd name="connsiteX7" fmla="*/ 1086231 w 1085850"/>
              <a:gd name="connsiteY7" fmla="*/ 895731 h 1085850"/>
              <a:gd name="connsiteX8" fmla="*/ 895731 w 1085850"/>
              <a:gd name="connsiteY8" fmla="*/ 1086231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850" h="1085850">
                <a:moveTo>
                  <a:pt x="895731" y="1086231"/>
                </a:moveTo>
                <a:lnTo>
                  <a:pt x="197644" y="1086231"/>
                </a:lnTo>
                <a:cubicBezTo>
                  <a:pt x="92393" y="1086231"/>
                  <a:pt x="7144" y="1000982"/>
                  <a:pt x="7144" y="895731"/>
                </a:cubicBezTo>
                <a:lnTo>
                  <a:pt x="7144" y="197644"/>
                </a:lnTo>
                <a:cubicBezTo>
                  <a:pt x="7144" y="92393"/>
                  <a:pt x="92393" y="7144"/>
                  <a:pt x="197644" y="7144"/>
                </a:cubicBezTo>
                <a:lnTo>
                  <a:pt x="895731" y="7144"/>
                </a:lnTo>
                <a:cubicBezTo>
                  <a:pt x="1000983" y="7144"/>
                  <a:pt x="1086231" y="92393"/>
                  <a:pt x="1086231" y="197644"/>
                </a:cubicBezTo>
                <a:lnTo>
                  <a:pt x="1086231" y="895731"/>
                </a:lnTo>
                <a:cubicBezTo>
                  <a:pt x="1086231" y="1000887"/>
                  <a:pt x="1000983" y="1086231"/>
                  <a:pt x="895731" y="1086231"/>
                </a:cubicBez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1D7431E-7715-4328-8A2D-234982702BB8}"/>
              </a:ext>
            </a:extLst>
          </p:cNvPr>
          <p:cNvSpPr/>
          <p:nvPr/>
        </p:nvSpPr>
        <p:spPr>
          <a:xfrm>
            <a:off x="8853868" y="3667381"/>
            <a:ext cx="504825" cy="504825"/>
          </a:xfrm>
          <a:custGeom>
            <a:avLst/>
            <a:gdLst>
              <a:gd name="connsiteX0" fmla="*/ 506825 w 504825"/>
              <a:gd name="connsiteY0" fmla="*/ 256985 h 504825"/>
              <a:gd name="connsiteX1" fmla="*/ 256984 w 504825"/>
              <a:gd name="connsiteY1" fmla="*/ 506825 h 504825"/>
              <a:gd name="connsiteX2" fmla="*/ 7144 w 504825"/>
              <a:gd name="connsiteY2" fmla="*/ 256985 h 504825"/>
              <a:gd name="connsiteX3" fmla="*/ 256984 w 504825"/>
              <a:gd name="connsiteY3" fmla="*/ 7144 h 504825"/>
              <a:gd name="connsiteX4" fmla="*/ 506825 w 504825"/>
              <a:gd name="connsiteY4" fmla="*/ 25698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504825">
                <a:moveTo>
                  <a:pt x="506825" y="256985"/>
                </a:moveTo>
                <a:cubicBezTo>
                  <a:pt x="506825" y="394968"/>
                  <a:pt x="394967" y="506825"/>
                  <a:pt x="256984" y="506825"/>
                </a:cubicBezTo>
                <a:cubicBezTo>
                  <a:pt x="119001" y="506825"/>
                  <a:pt x="7144" y="394968"/>
                  <a:pt x="7144" y="256985"/>
                </a:cubicBezTo>
                <a:cubicBezTo>
                  <a:pt x="7144" y="119001"/>
                  <a:pt x="119002" y="7144"/>
                  <a:pt x="256984" y="7144"/>
                </a:cubicBezTo>
                <a:cubicBezTo>
                  <a:pt x="394968" y="7144"/>
                  <a:pt x="506825" y="119001"/>
                  <a:pt x="506825" y="256985"/>
                </a:cubicBezTo>
                <a:close/>
              </a:path>
            </a:pathLst>
          </a:custGeom>
          <a:solidFill>
            <a:srgbClr val="4F00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E81F44-31DC-4E24-BD68-D036AFDCE427}"/>
              </a:ext>
            </a:extLst>
          </p:cNvPr>
          <p:cNvSpPr/>
          <p:nvPr/>
        </p:nvSpPr>
        <p:spPr>
          <a:xfrm>
            <a:off x="9096565" y="2836325"/>
            <a:ext cx="28575" cy="1095375"/>
          </a:xfrm>
          <a:custGeom>
            <a:avLst/>
            <a:gdLst>
              <a:gd name="connsiteX0" fmla="*/ 14287 w 28575"/>
              <a:gd name="connsiteY0" fmla="*/ 14288 h 1095375"/>
              <a:gd name="connsiteX1" fmla="*/ 14287 w 28575"/>
              <a:gd name="connsiteY1" fmla="*/ 1082802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" h="1095375">
                <a:moveTo>
                  <a:pt x="14287" y="14288"/>
                </a:moveTo>
                <a:lnTo>
                  <a:pt x="14287" y="1082802"/>
                </a:lnTo>
              </a:path>
            </a:pathLst>
          </a:custGeom>
          <a:ln w="19050" cap="flat">
            <a:solidFill>
              <a:srgbClr val="185ADB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B1E611-7105-44B9-A5BA-0E475648C821}"/>
              </a:ext>
            </a:extLst>
          </p:cNvPr>
          <p:cNvSpPr/>
          <p:nvPr/>
        </p:nvSpPr>
        <p:spPr>
          <a:xfrm>
            <a:off x="1743550" y="5382274"/>
            <a:ext cx="263014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>
                <a:solidFill>
                  <a:srgbClr val="F15D22"/>
                </a:solidFill>
              </a:rPr>
              <a:t>EQUITY CONSCIOUSNESS AND EQUITY LITERACY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AEE324-846A-481C-8C41-EE451358C250}"/>
              </a:ext>
            </a:extLst>
          </p:cNvPr>
          <p:cNvSpPr/>
          <p:nvPr/>
        </p:nvSpPr>
        <p:spPr>
          <a:xfrm>
            <a:off x="5817964" y="5105275"/>
            <a:ext cx="2482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6CB33F"/>
                </a:solidFill>
              </a:rPr>
              <a:t>CRITICAL REFLECTION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FF0077-345E-4065-88C3-E6E9EABDE083}"/>
              </a:ext>
            </a:extLst>
          </p:cNvPr>
          <p:cNvSpPr/>
          <p:nvPr/>
        </p:nvSpPr>
        <p:spPr>
          <a:xfrm>
            <a:off x="3809332" y="1871558"/>
            <a:ext cx="2482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D92FF"/>
                </a:solidFill>
              </a:rPr>
              <a:t>VIGNETTES</a:t>
            </a:r>
          </a:p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166843E-6759-4122-AA61-2139DD0C84D9}"/>
              </a:ext>
            </a:extLst>
          </p:cNvPr>
          <p:cNvSpPr/>
          <p:nvPr/>
        </p:nvSpPr>
        <p:spPr>
          <a:xfrm>
            <a:off x="7827262" y="1971044"/>
            <a:ext cx="2482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4F00A3"/>
                </a:solidFill>
              </a:rPr>
              <a:t>INCLUSIVE INSTRUCTION RUBRIC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20C6C3-B2E5-45A0-887C-1B9577C96676}"/>
              </a:ext>
            </a:extLst>
          </p:cNvPr>
          <p:cNvSpPr txBox="1"/>
          <p:nvPr/>
        </p:nvSpPr>
        <p:spPr>
          <a:xfrm>
            <a:off x="1024569" y="296751"/>
            <a:ext cx="7570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4F00A3"/>
                </a:solidFill>
                <a:latin typeface="Proxima Nova"/>
              </a:rPr>
              <a:t>QUICK REVIEW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98CADB7-B8B8-4EAE-8F10-B49B6670FDC8}"/>
              </a:ext>
            </a:extLst>
          </p:cNvPr>
          <p:cNvSpPr/>
          <p:nvPr/>
        </p:nvSpPr>
        <p:spPr>
          <a:xfrm>
            <a:off x="1677829" y="1637396"/>
            <a:ext cx="190500" cy="190500"/>
          </a:xfrm>
          <a:custGeom>
            <a:avLst/>
            <a:gdLst>
              <a:gd name="connsiteX0" fmla="*/ 183928 w 190500"/>
              <a:gd name="connsiteY0" fmla="*/ 95536 h 190500"/>
              <a:gd name="connsiteX1" fmla="*/ 95536 w 190500"/>
              <a:gd name="connsiteY1" fmla="*/ 183928 h 190500"/>
              <a:gd name="connsiteX2" fmla="*/ 7144 w 190500"/>
              <a:gd name="connsiteY2" fmla="*/ 95536 h 190500"/>
              <a:gd name="connsiteX3" fmla="*/ 95536 w 190500"/>
              <a:gd name="connsiteY3" fmla="*/ 7144 h 190500"/>
              <a:gd name="connsiteX4" fmla="*/ 183928 w 190500"/>
              <a:gd name="connsiteY4" fmla="*/ 95536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83928" y="95536"/>
                </a:moveTo>
                <a:cubicBezTo>
                  <a:pt x="183928" y="144353"/>
                  <a:pt x="144353" y="183928"/>
                  <a:pt x="95536" y="183928"/>
                </a:cubicBezTo>
                <a:cubicBezTo>
                  <a:pt x="46718" y="183928"/>
                  <a:pt x="7144" y="144353"/>
                  <a:pt x="7144" y="95536"/>
                </a:cubicBezTo>
                <a:cubicBezTo>
                  <a:pt x="7144" y="46718"/>
                  <a:pt x="46718" y="7144"/>
                  <a:pt x="95536" y="7144"/>
                </a:cubicBezTo>
                <a:cubicBezTo>
                  <a:pt x="144353" y="7144"/>
                  <a:pt x="183928" y="46718"/>
                  <a:pt x="183928" y="95536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A511FB9-8ED9-4E1C-895E-DCB4DA0204CC}"/>
              </a:ext>
            </a:extLst>
          </p:cNvPr>
          <p:cNvSpPr/>
          <p:nvPr/>
        </p:nvSpPr>
        <p:spPr>
          <a:xfrm>
            <a:off x="11238929" y="894350"/>
            <a:ext cx="190500" cy="190500"/>
          </a:xfrm>
          <a:custGeom>
            <a:avLst/>
            <a:gdLst>
              <a:gd name="connsiteX0" fmla="*/ 183928 w 190500"/>
              <a:gd name="connsiteY0" fmla="*/ 95536 h 190500"/>
              <a:gd name="connsiteX1" fmla="*/ 95535 w 190500"/>
              <a:gd name="connsiteY1" fmla="*/ 183928 h 190500"/>
              <a:gd name="connsiteX2" fmla="*/ 7143 w 190500"/>
              <a:gd name="connsiteY2" fmla="*/ 95536 h 190500"/>
              <a:gd name="connsiteX3" fmla="*/ 95535 w 190500"/>
              <a:gd name="connsiteY3" fmla="*/ 7144 h 190500"/>
              <a:gd name="connsiteX4" fmla="*/ 183928 w 190500"/>
              <a:gd name="connsiteY4" fmla="*/ 95536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83928" y="95536"/>
                </a:moveTo>
                <a:cubicBezTo>
                  <a:pt x="183928" y="144353"/>
                  <a:pt x="144353" y="183928"/>
                  <a:pt x="95535" y="183928"/>
                </a:cubicBezTo>
                <a:cubicBezTo>
                  <a:pt x="46718" y="183928"/>
                  <a:pt x="7143" y="144353"/>
                  <a:pt x="7143" y="95536"/>
                </a:cubicBezTo>
                <a:cubicBezTo>
                  <a:pt x="7143" y="46718"/>
                  <a:pt x="46718" y="7144"/>
                  <a:pt x="95535" y="7144"/>
                </a:cubicBezTo>
                <a:cubicBezTo>
                  <a:pt x="144353" y="7144"/>
                  <a:pt x="183928" y="46718"/>
                  <a:pt x="183928" y="95536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0F2AECE-4F95-4A67-A7AC-0745E569C6DB}"/>
              </a:ext>
            </a:extLst>
          </p:cNvPr>
          <p:cNvSpPr/>
          <p:nvPr/>
        </p:nvSpPr>
        <p:spPr>
          <a:xfrm>
            <a:off x="7921657" y="6370749"/>
            <a:ext cx="190500" cy="190500"/>
          </a:xfrm>
          <a:custGeom>
            <a:avLst/>
            <a:gdLst>
              <a:gd name="connsiteX0" fmla="*/ 183928 w 190500"/>
              <a:gd name="connsiteY0" fmla="*/ 95536 h 190500"/>
              <a:gd name="connsiteX1" fmla="*/ 95535 w 190500"/>
              <a:gd name="connsiteY1" fmla="*/ 183928 h 190500"/>
              <a:gd name="connsiteX2" fmla="*/ 7143 w 190500"/>
              <a:gd name="connsiteY2" fmla="*/ 95536 h 190500"/>
              <a:gd name="connsiteX3" fmla="*/ 95535 w 190500"/>
              <a:gd name="connsiteY3" fmla="*/ 7144 h 190500"/>
              <a:gd name="connsiteX4" fmla="*/ 183928 w 190500"/>
              <a:gd name="connsiteY4" fmla="*/ 95536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83928" y="95536"/>
                </a:moveTo>
                <a:cubicBezTo>
                  <a:pt x="183928" y="144353"/>
                  <a:pt x="144353" y="183928"/>
                  <a:pt x="95535" y="183928"/>
                </a:cubicBezTo>
                <a:cubicBezTo>
                  <a:pt x="46718" y="183928"/>
                  <a:pt x="7143" y="144354"/>
                  <a:pt x="7143" y="95536"/>
                </a:cubicBezTo>
                <a:cubicBezTo>
                  <a:pt x="7143" y="46719"/>
                  <a:pt x="46717" y="7144"/>
                  <a:pt x="95535" y="7144"/>
                </a:cubicBezTo>
                <a:cubicBezTo>
                  <a:pt x="144353" y="7144"/>
                  <a:pt x="183928" y="46718"/>
                  <a:pt x="183928" y="95536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9D2B41F-0CD0-BDBC-500B-4FE64F38D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61" y="180866"/>
            <a:ext cx="2801120" cy="12474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69EDF-B79C-5C18-0F3D-E788BEE7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E7E-9DFE-4A1E-AEC2-D2E19E891C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30" grpId="0" animBg="1"/>
      <p:bldP spid="21" grpId="0" animBg="1"/>
      <p:bldP spid="26" grpId="0" animBg="1"/>
      <p:bldP spid="31" grpId="0" animBg="1"/>
      <p:bldP spid="22" grpId="0" animBg="1"/>
      <p:bldP spid="27" grpId="0" animBg="1"/>
      <p:bldP spid="32" grpId="0" animBg="1"/>
      <p:bldP spid="23" grpId="0" animBg="1"/>
      <p:bldP spid="28" grpId="0" animBg="1"/>
      <p:bldP spid="33" grpId="0" animBg="1"/>
      <p:bldP spid="41" grpId="0"/>
      <p:bldP spid="43" grpId="0"/>
      <p:bldP spid="45" grpId="0"/>
      <p:bldP spid="46" grpId="0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2A904E-3550-B1A7-423B-93346ABD1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Digital Badges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1D6FFB-A8B8-2C64-4B65-F7E55FA7C7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>
                <a:solidFill>
                  <a:srgbClr val="4F00A3"/>
                </a:solidFill>
              </a:rPr>
              <a:t>32 </a:t>
            </a:r>
            <a:r>
              <a:rPr lang="en-US"/>
              <a:t>Participants</a:t>
            </a:r>
          </a:p>
          <a:p>
            <a:r>
              <a:rPr lang="en-US" b="1">
                <a:solidFill>
                  <a:srgbClr val="6CB33F"/>
                </a:solidFill>
              </a:rPr>
              <a:t>24 </a:t>
            </a:r>
            <a:r>
              <a:rPr lang="en-US"/>
              <a:t>Digital Badges Awarded</a:t>
            </a:r>
          </a:p>
          <a:p>
            <a:r>
              <a:rPr lang="en-US" b="1">
                <a:solidFill>
                  <a:srgbClr val="0D92FF"/>
                </a:solidFill>
              </a:rPr>
              <a:t>13 </a:t>
            </a:r>
            <a:r>
              <a:rPr lang="en-US"/>
              <a:t>Proposals Submitted for Come-back Session</a:t>
            </a:r>
            <a:endParaRPr lang="en-US" b="1">
              <a:solidFill>
                <a:srgbClr val="0D92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DC177-EF82-7126-AEAC-466826B1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PLAN</a:t>
            </a:r>
          </a:p>
        </p:txBody>
      </p:sp>
      <p:pic>
        <p:nvPicPr>
          <p:cNvPr id="10" name="Picture Placeholder 9" descr="Icon&#10;&#10;Description automatically generated with low confidence">
            <a:extLst>
              <a:ext uri="{FF2B5EF4-FFF2-40B4-BE49-F238E27FC236}">
                <a16:creationId xmlns:a16="http://schemas.microsoft.com/office/drawing/2014/main" id="{181D6067-D44A-966F-262C-F87186484D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32" r="17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738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8FFA-5A38-30E0-26C0-89B625D029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Equity Literacy and Critical Reflection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Vignettes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Vignettes with MRS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Inclusive Instruction Rubric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977F3C-47B6-1C26-2615-C1017FEC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40" y="1322337"/>
            <a:ext cx="10442575" cy="640291"/>
          </a:xfrm>
        </p:spPr>
        <p:txBody>
          <a:bodyPr/>
          <a:lstStyle/>
          <a:p>
            <a:r>
              <a:rPr lang="en-US"/>
              <a:t>Focus Areas </a:t>
            </a:r>
          </a:p>
        </p:txBody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DDE64347-23AA-57F9-35AC-FAED5CB473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8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607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ED new">
      <a:dk1>
        <a:srgbClr val="000000"/>
      </a:dk1>
      <a:lt1>
        <a:srgbClr val="FFFFFF"/>
      </a:lt1>
      <a:dk2>
        <a:srgbClr val="000000"/>
      </a:dk2>
      <a:lt2>
        <a:srgbClr val="E9E9E9"/>
      </a:lt2>
      <a:accent1>
        <a:srgbClr val="4F00A3"/>
      </a:accent1>
      <a:accent2>
        <a:srgbClr val="F15D22"/>
      </a:accent2>
      <a:accent3>
        <a:srgbClr val="6CB33F"/>
      </a:accent3>
      <a:accent4>
        <a:srgbClr val="AA64FB"/>
      </a:accent4>
      <a:accent5>
        <a:srgbClr val="0D92FF"/>
      </a:accent5>
      <a:accent6>
        <a:srgbClr val="509E2F"/>
      </a:accent6>
      <a:hlink>
        <a:srgbClr val="FFFFFF"/>
      </a:hlink>
      <a:folHlink>
        <a:srgbClr val="AA64FB"/>
      </a:folHlink>
    </a:clrScheme>
    <a:fontScheme name="BAED new">
      <a:majorFont>
        <a:latin typeface="Aria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8EB64CD-6303-4F9D-9FF9-3129B554F458}">
  <we:reference id="wa104380907" version="3.0.0.1" store="en-US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1232C5F1DB74FA7C6B9058C50C107" ma:contentTypeVersion="16" ma:contentTypeDescription="Create a new document." ma:contentTypeScope="" ma:versionID="c666572b4f2c059cd6dec78d22e446be">
  <xsd:schema xmlns:xsd="http://www.w3.org/2001/XMLSchema" xmlns:xs="http://www.w3.org/2001/XMLSchema" xmlns:p="http://schemas.microsoft.com/office/2006/metadata/properties" xmlns:ns2="26c5b931-5cd4-49b0-862d-113cef3354c7" xmlns:ns3="328133b4-4030-49a6-a2df-e4f7bd6b131a" targetNamespace="http://schemas.microsoft.com/office/2006/metadata/properties" ma:root="true" ma:fieldsID="1a96d4c50296a434217a027287926f6f" ns2:_="" ns3:_="">
    <xsd:import namespace="26c5b931-5cd4-49b0-862d-113cef3354c7"/>
    <xsd:import namespace="328133b4-4030-49a6-a2df-e4f7bd6b13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b931-5cd4-49b0-862d-113cef335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dcb550-0f74-4249-b739-2509a630c8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133b4-4030-49a6-a2df-e4f7bd6b131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c551a7-03bf-44ba-a580-0fc7dd194795}" ma:internalName="TaxCatchAll" ma:showField="CatchAllData" ma:web="328133b4-4030-49a6-a2df-e4f7bd6b13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8133b4-4030-49a6-a2df-e4f7bd6b131a" xsi:nil="true"/>
    <lcf76f155ced4ddcb4097134ff3c332f xmlns="26c5b931-5cd4-49b0-862d-113cef3354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AAB751-CF15-4554-AAD1-F5A0CC1382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AB015-E67E-4610-9937-0D7DE99A37B0}">
  <ds:schemaRefs>
    <ds:schemaRef ds:uri="26c5b931-5cd4-49b0-862d-113cef3354c7"/>
    <ds:schemaRef ds:uri="328133b4-4030-49a6-a2df-e4f7bd6b13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ABFED5-BCF7-4B2B-B660-FEF5155ABC9C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328133b4-4030-49a6-a2df-e4f7bd6b131a"/>
    <ds:schemaRef ds:uri="26c5b931-5cd4-49b0-862d-113cef3354c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334</Words>
  <Application>Microsoft Office PowerPoint</Application>
  <PresentationFormat>Widescreen</PresentationFormat>
  <Paragraphs>114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Mirror, Mirror: Critical Reflection for Equity-Oriented Practice</vt:lpstr>
      <vt:lpstr>Welcome Back!</vt:lpstr>
      <vt:lpstr>Agenda </vt:lpstr>
      <vt:lpstr>NORMS</vt:lpstr>
      <vt:lpstr>Share Your Learning </vt:lpstr>
      <vt:lpstr>RE-CONNECTING</vt:lpstr>
      <vt:lpstr>PowerPoint Presentation</vt:lpstr>
      <vt:lpstr>ACTION PLAN</vt:lpstr>
      <vt:lpstr>Focus Areas </vt:lpstr>
      <vt:lpstr>POSTER SESSION </vt:lpstr>
      <vt:lpstr>FEEDBACK CAROUSEL</vt:lpstr>
      <vt:lpstr>Focus Area Discussions</vt:lpstr>
      <vt:lpstr>PECHAKUCHA </vt:lpstr>
      <vt:lpstr>HOW-TO</vt:lpstr>
      <vt:lpstr>Come-Back Session Webpage</vt:lpstr>
      <vt:lpstr>TEAM TIME</vt:lpstr>
      <vt:lpstr>SHARE OUT</vt:lpstr>
      <vt:lpstr>Pulse Check </vt:lpstr>
      <vt:lpstr>Housekeeping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should  go here</dc:title>
  <dc:creator>Eli</dc:creator>
  <cp:lastModifiedBy>Dr. Patricia Alvarez McHatton</cp:lastModifiedBy>
  <cp:revision>8</cp:revision>
  <dcterms:created xsi:type="dcterms:W3CDTF">2022-11-23T22:15:56Z</dcterms:created>
  <dcterms:modified xsi:type="dcterms:W3CDTF">2023-03-05T00:05:48Z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0x0101007F01232C5F1DB74FA7C6B9058C50C107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